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4" r:id="rId3"/>
    <p:sldId id="353" r:id="rId4"/>
    <p:sldId id="417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8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C1823-1FDE-41E9-B228-7596DE710226}" v="2" dt="2024-11-05T17:24:13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3" d="100"/>
          <a:sy n="113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41C1823-1FDE-41E9-B228-7596DE710226}"/>
    <pc:docChg chg="custSel addSld delSld modSld">
      <pc:chgData name="Richard Anderson" userId="4654cc452026b74c" providerId="LiveId" clId="{241C1823-1FDE-41E9-B228-7596DE710226}" dt="2024-11-05T17:30:50.873" v="324" actId="20577"/>
      <pc:docMkLst>
        <pc:docMk/>
      </pc:docMkLst>
      <pc:sldChg chg="modSp mod">
        <pc:chgData name="Richard Anderson" userId="4654cc452026b74c" providerId="LiveId" clId="{241C1823-1FDE-41E9-B228-7596DE710226}" dt="2024-11-05T17:23:53.441" v="79" actId="20577"/>
        <pc:sldMkLst>
          <pc:docMk/>
          <pc:sldMk cId="0" sldId="256"/>
        </pc:sldMkLst>
        <pc:spChg chg="mod">
          <ac:chgData name="Richard Anderson" userId="4654cc452026b74c" providerId="LiveId" clId="{241C1823-1FDE-41E9-B228-7596DE710226}" dt="2024-11-05T17:23:53.441" v="79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41C1823-1FDE-41E9-B228-7596DE710226}" dt="2024-11-05T17:24:20.455" v="94" actId="20577"/>
        <pc:sldMkLst>
          <pc:docMk/>
          <pc:sldMk cId="314484633" sldId="353"/>
        </pc:sldMkLst>
        <pc:spChg chg="mod">
          <ac:chgData name="Richard Anderson" userId="4654cc452026b74c" providerId="LiveId" clId="{241C1823-1FDE-41E9-B228-7596DE710226}" dt="2024-11-05T17:24:20.455" v="94" actId="20577"/>
          <ac:spMkLst>
            <pc:docMk/>
            <pc:sldMk cId="314484633" sldId="353"/>
            <ac:spMk id="4099" creationId="{00000000-0000-0000-0000-000000000000}"/>
          </ac:spMkLst>
        </pc:spChg>
      </pc:sldChg>
      <pc:sldChg chg="modSp mod">
        <pc:chgData name="Richard Anderson" userId="4654cc452026b74c" providerId="LiveId" clId="{241C1823-1FDE-41E9-B228-7596DE710226}" dt="2024-11-05T17:18:51.364" v="5" actId="20577"/>
        <pc:sldMkLst>
          <pc:docMk/>
          <pc:sldMk cId="558152328" sldId="364"/>
        </pc:sldMkLst>
        <pc:spChg chg="mod">
          <ac:chgData name="Richard Anderson" userId="4654cc452026b74c" providerId="LiveId" clId="{241C1823-1FDE-41E9-B228-7596DE710226}" dt="2024-11-05T17:18:51.364" v="5" actId="20577"/>
          <ac:spMkLst>
            <pc:docMk/>
            <pc:sldMk cId="558152328" sldId="36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241C1823-1FDE-41E9-B228-7596DE710226}" dt="2024-11-05T17:28:09.996" v="153" actId="20577"/>
        <pc:sldMkLst>
          <pc:docMk/>
          <pc:sldMk cId="3664943948" sldId="373"/>
        </pc:sldMkLst>
        <pc:spChg chg="mod">
          <ac:chgData name="Richard Anderson" userId="4654cc452026b74c" providerId="LiveId" clId="{241C1823-1FDE-41E9-B228-7596DE710226}" dt="2024-11-05T17:28:09.996" v="153" actId="20577"/>
          <ac:spMkLst>
            <pc:docMk/>
            <pc:sldMk cId="3664943948" sldId="373"/>
            <ac:spMk id="9219" creationId="{00000000-0000-0000-0000-000000000000}"/>
          </ac:spMkLst>
        </pc:spChg>
      </pc:sldChg>
      <pc:sldChg chg="del">
        <pc:chgData name="Richard Anderson" userId="4654cc452026b74c" providerId="LiveId" clId="{241C1823-1FDE-41E9-B228-7596DE710226}" dt="2024-11-05T17:19:23.430" v="8" actId="2696"/>
        <pc:sldMkLst>
          <pc:docMk/>
          <pc:sldMk cId="3901788702" sldId="405"/>
        </pc:sldMkLst>
      </pc:sldChg>
      <pc:sldChg chg="del">
        <pc:chgData name="Richard Anderson" userId="4654cc452026b74c" providerId="LiveId" clId="{241C1823-1FDE-41E9-B228-7596DE710226}" dt="2024-11-05T17:19:23.430" v="8" actId="2696"/>
        <pc:sldMkLst>
          <pc:docMk/>
          <pc:sldMk cId="2909956550" sldId="406"/>
        </pc:sldMkLst>
      </pc:sldChg>
      <pc:sldChg chg="del">
        <pc:chgData name="Richard Anderson" userId="4654cc452026b74c" providerId="LiveId" clId="{241C1823-1FDE-41E9-B228-7596DE710226}" dt="2024-11-05T17:19:23.430" v="8" actId="2696"/>
        <pc:sldMkLst>
          <pc:docMk/>
          <pc:sldMk cId="2823716631" sldId="407"/>
        </pc:sldMkLst>
      </pc:sldChg>
      <pc:sldChg chg="del">
        <pc:chgData name="Richard Anderson" userId="4654cc452026b74c" providerId="LiveId" clId="{241C1823-1FDE-41E9-B228-7596DE710226}" dt="2024-11-05T17:19:23.430" v="8" actId="2696"/>
        <pc:sldMkLst>
          <pc:docMk/>
          <pc:sldMk cId="1921751852" sldId="408"/>
        </pc:sldMkLst>
      </pc:sldChg>
      <pc:sldChg chg="modSp new mod">
        <pc:chgData name="Richard Anderson" userId="4654cc452026b74c" providerId="LiveId" clId="{241C1823-1FDE-41E9-B228-7596DE710226}" dt="2024-11-05T17:26:09.733" v="152" actId="57"/>
        <pc:sldMkLst>
          <pc:docMk/>
          <pc:sldMk cId="2636746919" sldId="417"/>
        </pc:sldMkLst>
        <pc:spChg chg="mod">
          <ac:chgData name="Richard Anderson" userId="4654cc452026b74c" providerId="LiveId" clId="{241C1823-1FDE-41E9-B228-7596DE710226}" dt="2024-11-05T17:25:21.156" v="108" actId="20577"/>
          <ac:spMkLst>
            <pc:docMk/>
            <pc:sldMk cId="2636746919" sldId="417"/>
            <ac:spMk id="2" creationId="{D504E9BE-5828-7B88-8BFD-29D6ED498BF6}"/>
          </ac:spMkLst>
        </pc:spChg>
        <pc:spChg chg="mod">
          <ac:chgData name="Richard Anderson" userId="4654cc452026b74c" providerId="LiveId" clId="{241C1823-1FDE-41E9-B228-7596DE710226}" dt="2024-11-05T17:26:09.733" v="152" actId="57"/>
          <ac:spMkLst>
            <pc:docMk/>
            <pc:sldMk cId="2636746919" sldId="417"/>
            <ac:spMk id="3" creationId="{EDEBA4C3-4CF0-DA49-CD45-BD24D5135EF5}"/>
          </ac:spMkLst>
        </pc:spChg>
      </pc:sldChg>
      <pc:sldChg chg="modSp new mod">
        <pc:chgData name="Richard Anderson" userId="4654cc452026b74c" providerId="LiveId" clId="{241C1823-1FDE-41E9-B228-7596DE710226}" dt="2024-11-05T17:30:50.873" v="324" actId="20577"/>
        <pc:sldMkLst>
          <pc:docMk/>
          <pc:sldMk cId="4199608190" sldId="418"/>
        </pc:sldMkLst>
        <pc:spChg chg="mod">
          <ac:chgData name="Richard Anderson" userId="4654cc452026b74c" providerId="LiveId" clId="{241C1823-1FDE-41E9-B228-7596DE710226}" dt="2024-11-05T17:29:02.174" v="180" actId="20577"/>
          <ac:spMkLst>
            <pc:docMk/>
            <pc:sldMk cId="4199608190" sldId="418"/>
            <ac:spMk id="2" creationId="{9060BCCA-61B6-8E1E-B9BA-55617D39D868}"/>
          </ac:spMkLst>
        </pc:spChg>
        <pc:spChg chg="mod">
          <ac:chgData name="Richard Anderson" userId="4654cc452026b74c" providerId="LiveId" clId="{241C1823-1FDE-41E9-B228-7596DE710226}" dt="2024-11-05T17:30:50.873" v="324" actId="20577"/>
          <ac:spMkLst>
            <pc:docMk/>
            <pc:sldMk cId="4199608190" sldId="418"/>
            <ac:spMk id="3" creationId="{D2729B92-3961-9394-D31C-B8FFD51DC2F4}"/>
          </ac:spMkLst>
        </pc:spChg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968B34ED-3037-45A4-9112-EB78E76C9C44}"/>
    <pc:docChg chg="delSld modSld">
      <pc:chgData name="Richard Anderson" userId="4654cc452026b74c" providerId="LiveId" clId="{968B34ED-3037-45A4-9112-EB78E76C9C44}" dt="2023-02-12T20:26:10.541" v="85" actId="2696"/>
      <pc:docMkLst>
        <pc:docMk/>
      </pc:docMkLst>
      <pc:sldChg chg="modSp mod">
        <pc:chgData name="Richard Anderson" userId="4654cc452026b74c" providerId="LiveId" clId="{968B34ED-3037-45A4-9112-EB78E76C9C44}" dt="2023-02-12T20:19:05.219" v="1" actId="20577"/>
        <pc:sldMkLst>
          <pc:docMk/>
          <pc:sldMk cId="0" sldId="256"/>
        </pc:sldMkLst>
        <pc:spChg chg="mod">
          <ac:chgData name="Richard Anderson" userId="4654cc452026b74c" providerId="LiveId" clId="{968B34ED-3037-45A4-9112-EB78E76C9C44}" dt="2023-02-12T20:19:05.219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68B34ED-3037-45A4-9112-EB78E76C9C44}" dt="2023-02-12T20:19:32.673" v="2" actId="2696"/>
        <pc:sldMkLst>
          <pc:docMk/>
          <pc:sldMk cId="0" sldId="289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3282233984" sldId="335"/>
        </pc:sldMkLst>
      </pc:sldChg>
      <pc:sldChg chg="addSp modSp mod">
        <pc:chgData name="Richard Anderson" userId="4654cc452026b74c" providerId="LiveId" clId="{968B34ED-3037-45A4-9112-EB78E76C9C44}" dt="2023-02-12T20:25:24.920" v="82" actId="1076"/>
        <pc:sldMkLst>
          <pc:docMk/>
          <pc:sldMk cId="3651547348" sldId="354"/>
        </pc:sldMkLst>
        <pc:spChg chg="add mod">
          <ac:chgData name="Richard Anderson" userId="4654cc452026b74c" providerId="LiveId" clId="{968B34ED-3037-45A4-9112-EB78E76C9C44}" dt="2023-02-12T20:25:24.920" v="82" actId="1076"/>
          <ac:spMkLst>
            <pc:docMk/>
            <pc:sldMk cId="3651547348" sldId="354"/>
            <ac:spMk id="5" creationId="{2F538145-533E-C959-E8EB-8001E2277187}"/>
          </ac:spMkLst>
        </pc:spChg>
        <pc:spChg chg="mod">
          <ac:chgData name="Richard Anderson" userId="4654cc452026b74c" providerId="LiveId" clId="{968B34ED-3037-45A4-9112-EB78E76C9C44}" dt="2023-02-12T20:23:47.124" v="74" actId="20577"/>
          <ac:spMkLst>
            <pc:docMk/>
            <pc:sldMk cId="3651547348" sldId="354"/>
            <ac:spMk id="5123" creationId="{00000000-0000-0000-0000-000000000000}"/>
          </ac:spMkLst>
        </pc:spChg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1069768467" sldId="355"/>
        </pc:sldMkLst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3309188315" sldId="356"/>
        </pc:sldMkLst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3851709263" sldId="357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58192369" sldId="369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1309469623" sldId="370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60784031" sldId="371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55018710" sldId="372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043607215" sldId="373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3979608622" sldId="374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7500061" sldId="375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820430978" sldId="376"/>
        </pc:sldMkLst>
      </pc:sldChg>
      <pc:sldChg chg="del">
        <pc:chgData name="Richard Anderson" userId="4654cc452026b74c" providerId="LiveId" clId="{968B34ED-3037-45A4-9112-EB78E76C9C44}" dt="2023-02-12T20:25:43.517" v="84" actId="2696"/>
        <pc:sldMkLst>
          <pc:docMk/>
          <pc:sldMk cId="3993649995" sldId="3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7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0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11/8/2023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0" Type="http://schemas.openxmlformats.org/officeDocument/2006/relationships/tags" Target="../tags/tag126.xml"/><Relationship Id="rId4" Type="http://schemas.openxmlformats.org/officeDocument/2006/relationships/tags" Target="../tags/tag120.xml"/><Relationship Id="rId9" Type="http://schemas.openxmlformats.org/officeDocument/2006/relationships/tags" Target="../tags/tag1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" Type="http://schemas.openxmlformats.org/officeDocument/2006/relationships/tags" Target="../tags/tag133.xml"/><Relationship Id="rId21" Type="http://schemas.openxmlformats.org/officeDocument/2006/relationships/tags" Target="../tags/tag151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Divide and Conquer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Closest Pair Problem (2D)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39A191-9B5F-6A02-2CA1-DDBB208A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9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484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9BAEDB-0343-ABB5-774C-C4DB20AF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42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C9887A-27B3-4797-675A-3400CFD7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44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the minimum separation from the sub problems is </a:t>
            </a:r>
            <a:r>
              <a:rPr lang="en-US" altLang="en-US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/>
              <a:t>In looking for cross set closest pairs, we only need to consider points with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of the boundary</a:t>
            </a:r>
          </a:p>
          <a:p>
            <a:pPr eaLnBrk="1" hangingPunct="1"/>
            <a:r>
              <a:rPr lang="en-US" altLang="en-US"/>
              <a:t>How many cross border interactions do we need to test?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CA004B-9D23-D217-7A85-E8A75AA0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9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09626B-344E-29B8-7BC2-CF733E4E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8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highest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lowest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Compare with the points in this interval (there are at most 6)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0A4977-633C-36FC-8280-995B282B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/>
              <a:t>Identify the pairs of points that are compared in the merge step following the recursive calls</a:t>
            </a:r>
            <a:r>
              <a:rPr lang="en-US" altLang="en-US" sz="400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5B1195-647E-28E5-A5EC-9692A104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45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preprocessing:</a:t>
            </a:r>
          </a:p>
          <a:p>
            <a:pPr lvl="1" eaLnBrk="1" hangingPunct="1"/>
            <a:r>
              <a:rPr lang="en-US" altLang="en-US"/>
              <a:t>T(n) = cn + 2 T(n/2)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F3769-C928-768A-F44A-EDA1DB60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5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class on Monday</a:t>
            </a:r>
          </a:p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Lectures 19-23: Dynamic Programming</a:t>
            </a:r>
          </a:p>
          <a:p>
            <a:pPr lvl="1"/>
            <a:r>
              <a:rPr lang="en-US"/>
              <a:t>Lectures 24-26:  </a:t>
            </a:r>
            <a:r>
              <a:rPr lang="en-US" dirty="0"/>
              <a:t>Network Flow</a:t>
            </a:r>
          </a:p>
          <a:p>
            <a:pPr lvl="1"/>
            <a:r>
              <a:rPr lang="en-US" dirty="0"/>
              <a:t>Lectures 27-29:  NP-Completeness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5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BCCA-61B6-8E1E-B9BA-55617D39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9B92-3961-9394-D31C-B8FFD51DC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of Divide and Conquer</a:t>
            </a:r>
          </a:p>
          <a:p>
            <a:pPr lvl="1"/>
            <a:r>
              <a:rPr lang="en-US" dirty="0"/>
              <a:t>Reduce the number or size of subproblems</a:t>
            </a:r>
          </a:p>
          <a:p>
            <a:pPr lvl="1"/>
            <a:r>
              <a:rPr lang="en-US" dirty="0"/>
              <a:t>Reduce the amount of work in </a:t>
            </a:r>
            <a:r>
              <a:rPr lang="en-US"/>
              <a:t>combining 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0556D-9512-5D81-68F6-39CAB8C9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D&amp;C Algorithms</a:t>
            </a:r>
          </a:p>
          <a:p>
            <a:pPr lvl="1"/>
            <a:r>
              <a:rPr lang="en-US" altLang="en-US" dirty="0" err="1"/>
              <a:t>MergeSort</a:t>
            </a:r>
            <a:r>
              <a:rPr lang="en-US" altLang="en-US" dirty="0"/>
              <a:t> and </a:t>
            </a:r>
            <a:r>
              <a:rPr lang="en-US" altLang="en-US" dirty="0" err="1"/>
              <a:t>QuickSort</a:t>
            </a:r>
            <a:endParaRPr lang="en-US" altLang="en-US" dirty="0"/>
          </a:p>
          <a:p>
            <a:pPr lvl="1"/>
            <a:r>
              <a:rPr lang="en-US" altLang="en-US" dirty="0"/>
              <a:t>O(n</a:t>
            </a:r>
            <a:r>
              <a:rPr lang="en-US" altLang="en-US" baseline="30000" dirty="0"/>
              <a:t>2.80</a:t>
            </a:r>
            <a:r>
              <a:rPr lang="en-US" altLang="en-US" dirty="0"/>
              <a:t>) Matrix Multiplication (Strassen)</a:t>
            </a:r>
          </a:p>
          <a:p>
            <a:pPr lvl="1"/>
            <a:r>
              <a:rPr lang="en-US" altLang="en-US" dirty="0"/>
              <a:t>Integer Multiplication</a:t>
            </a:r>
          </a:p>
          <a:p>
            <a:pPr lvl="1"/>
            <a:r>
              <a:rPr lang="en-US" altLang="en-US" dirty="0"/>
              <a:t>O(n) Median Algorithm</a:t>
            </a:r>
          </a:p>
          <a:p>
            <a:r>
              <a:rPr lang="en-US" altLang="en-US" dirty="0"/>
              <a:t>Today’s Algorithms – combining solutions</a:t>
            </a:r>
          </a:p>
          <a:p>
            <a:pPr lvl="1"/>
            <a:r>
              <a:rPr lang="en-US" altLang="en-US" dirty="0"/>
              <a:t>Counting Inversions</a:t>
            </a:r>
          </a:p>
          <a:p>
            <a:pPr lvl="1"/>
            <a:r>
              <a:rPr lang="en-US" altLang="en-US" dirty="0"/>
              <a:t>Closest Pair (in 2D)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9BE-5828-7B88-8BFD-29D6ED49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BA4C3-4CF0-DA49-CD45-BD24D513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T(n) = 2 T(n/2) + n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T(n) = 2 T(n/2) + 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FA237-3DD8-869C-6B77-FEF1EFAF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Let a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. . ., a</a:t>
            </a:r>
            <a:r>
              <a:rPr lang="en-US" altLang="en-US" sz="2800" baseline="-25000" dirty="0"/>
              <a:t>n</a:t>
            </a:r>
            <a:r>
              <a:rPr lang="en-US" altLang="en-US" sz="2800" dirty="0"/>
              <a:t> be a permutation of 1 . . n</a:t>
            </a:r>
          </a:p>
          <a:p>
            <a:pPr eaLnBrk="1" hangingPunct="1"/>
            <a:r>
              <a:rPr lang="en-US" altLang="en-US" sz="2800" dirty="0"/>
              <a:t>(a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) is an inversion if i &lt; j and a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 &gt; </a:t>
            </a:r>
            <a:r>
              <a:rPr lang="en-US" altLang="en-US" sz="2800" dirty="0" err="1"/>
              <a:t>a</a:t>
            </a:r>
            <a:r>
              <a:rPr lang="en-US" altLang="en-US" sz="2800" baseline="-25000" dirty="0" err="1"/>
              <a:t>j</a:t>
            </a:r>
            <a:endParaRPr lang="en-US" altLang="en-US" sz="2800" baseline="-250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Problem: given a permutation, count the number of inversions</a:t>
            </a:r>
          </a:p>
          <a:p>
            <a:pPr eaLnBrk="1" hangingPunct="1"/>
            <a:r>
              <a:rPr lang="en-US" altLang="en-US" sz="2800" dirty="0"/>
              <a:t>This can be done easily in O(n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 time</a:t>
            </a:r>
          </a:p>
          <a:p>
            <a:pPr lvl="1" eaLnBrk="1" hangingPunct="1"/>
            <a:r>
              <a:rPr lang="en-US" altLang="en-US" sz="2400" dirty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4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/>
              <a:t>People rank 20 movies, based on their rankings you cluster people who like that same type of movie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97C2-EF92-48C5-90E5-3C31DFE8144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4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FF"/>
                </a:solidFill>
              </a:rPr>
              <a:t>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895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3912</TotalTime>
  <Words>808</Words>
  <Application>Microsoft Office PowerPoint</Application>
  <PresentationFormat>On-screen Show (4:3)</PresentationFormat>
  <Paragraphs>282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 Theme</vt:lpstr>
      <vt:lpstr>CSE 417 Algorithms and Complexity</vt:lpstr>
      <vt:lpstr>Announcements</vt:lpstr>
      <vt:lpstr>Divide and Conquer</vt:lpstr>
      <vt:lpstr>Recurrences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Closest Pair Problem (2D)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Divide and Conquer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100</cp:revision>
  <dcterms:created xsi:type="dcterms:W3CDTF">1601-01-01T00:00:00Z</dcterms:created>
  <dcterms:modified xsi:type="dcterms:W3CDTF">2024-11-06T16:41:56Z</dcterms:modified>
</cp:coreProperties>
</file>