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22"/>
  </p:notesMasterIdLst>
  <p:handoutMasterIdLst>
    <p:handoutMasterId r:id="rId23"/>
  </p:handoutMasterIdLst>
  <p:sldIdLst>
    <p:sldId id="256" r:id="rId2"/>
    <p:sldId id="364" r:id="rId3"/>
    <p:sldId id="353" r:id="rId4"/>
    <p:sldId id="417" r:id="rId5"/>
    <p:sldId id="373" r:id="rId6"/>
    <p:sldId id="374" r:id="rId7"/>
    <p:sldId id="375" r:id="rId8"/>
    <p:sldId id="376" r:id="rId9"/>
    <p:sldId id="377" r:id="rId10"/>
    <p:sldId id="378" r:id="rId11"/>
    <p:sldId id="379" r:id="rId12"/>
    <p:sldId id="409" r:id="rId13"/>
    <p:sldId id="410" r:id="rId14"/>
    <p:sldId id="411" r:id="rId15"/>
    <p:sldId id="412" r:id="rId16"/>
    <p:sldId id="413" r:id="rId17"/>
    <p:sldId id="414" r:id="rId18"/>
    <p:sldId id="415" r:id="rId19"/>
    <p:sldId id="416" r:id="rId20"/>
    <p:sldId id="418" r:id="rId21"/>
  </p:sldIdLst>
  <p:sldSz cx="9144000" cy="6858000" type="screen4x3"/>
  <p:notesSz cx="7315200" cy="9601200"/>
  <p:custDataLst>
    <p:tags r:id="rId24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CCFF99"/>
    <a:srgbClr val="0000FF"/>
    <a:srgbClr val="FFFF66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41C1823-1FDE-41E9-B228-7596DE710226}" v="2" dt="2024-11-05T17:24:13.21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143" autoAdjust="0"/>
    <p:restoredTop sz="94660"/>
  </p:normalViewPr>
  <p:slideViewPr>
    <p:cSldViewPr>
      <p:cViewPr varScale="1">
        <p:scale>
          <a:sx n="113" d="100"/>
          <a:sy n="113" d="100"/>
        </p:scale>
        <p:origin x="87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chard Anderson" userId="4654cc452026b74c" providerId="LiveId" clId="{241C1823-1FDE-41E9-B228-7596DE710226}"/>
    <pc:docChg chg="custSel addSld delSld modSld">
      <pc:chgData name="Richard Anderson" userId="4654cc452026b74c" providerId="LiveId" clId="{241C1823-1FDE-41E9-B228-7596DE710226}" dt="2024-11-05T17:30:50.873" v="324" actId="20577"/>
      <pc:docMkLst>
        <pc:docMk/>
      </pc:docMkLst>
      <pc:sldChg chg="modSp mod">
        <pc:chgData name="Richard Anderson" userId="4654cc452026b74c" providerId="LiveId" clId="{241C1823-1FDE-41E9-B228-7596DE710226}" dt="2024-11-05T17:23:53.441" v="79" actId="20577"/>
        <pc:sldMkLst>
          <pc:docMk/>
          <pc:sldMk cId="0" sldId="256"/>
        </pc:sldMkLst>
        <pc:spChg chg="mod">
          <ac:chgData name="Richard Anderson" userId="4654cc452026b74c" providerId="LiveId" clId="{241C1823-1FDE-41E9-B228-7596DE710226}" dt="2024-11-05T17:23:53.441" v="79" actId="20577"/>
          <ac:spMkLst>
            <pc:docMk/>
            <pc:sldMk cId="0" sldId="256"/>
            <ac:spMk id="2051" creationId="{00000000-0000-0000-0000-000000000000}"/>
          </ac:spMkLst>
        </pc:spChg>
      </pc:sldChg>
      <pc:sldChg chg="modSp mod">
        <pc:chgData name="Richard Anderson" userId="4654cc452026b74c" providerId="LiveId" clId="{241C1823-1FDE-41E9-B228-7596DE710226}" dt="2024-11-05T17:24:20.455" v="94" actId="20577"/>
        <pc:sldMkLst>
          <pc:docMk/>
          <pc:sldMk cId="314484633" sldId="353"/>
        </pc:sldMkLst>
        <pc:spChg chg="mod">
          <ac:chgData name="Richard Anderson" userId="4654cc452026b74c" providerId="LiveId" clId="{241C1823-1FDE-41E9-B228-7596DE710226}" dt="2024-11-05T17:24:20.455" v="94" actId="20577"/>
          <ac:spMkLst>
            <pc:docMk/>
            <pc:sldMk cId="314484633" sldId="353"/>
            <ac:spMk id="4099" creationId="{00000000-0000-0000-0000-000000000000}"/>
          </ac:spMkLst>
        </pc:spChg>
      </pc:sldChg>
      <pc:sldChg chg="modSp mod">
        <pc:chgData name="Richard Anderson" userId="4654cc452026b74c" providerId="LiveId" clId="{241C1823-1FDE-41E9-B228-7596DE710226}" dt="2024-11-05T17:18:51.364" v="5" actId="20577"/>
        <pc:sldMkLst>
          <pc:docMk/>
          <pc:sldMk cId="558152328" sldId="364"/>
        </pc:sldMkLst>
        <pc:spChg chg="mod">
          <ac:chgData name="Richard Anderson" userId="4654cc452026b74c" providerId="LiveId" clId="{241C1823-1FDE-41E9-B228-7596DE710226}" dt="2024-11-05T17:18:51.364" v="5" actId="20577"/>
          <ac:spMkLst>
            <pc:docMk/>
            <pc:sldMk cId="558152328" sldId="364"/>
            <ac:spMk id="3" creationId="{00000000-0000-0000-0000-000000000000}"/>
          </ac:spMkLst>
        </pc:spChg>
      </pc:sldChg>
      <pc:sldChg chg="modSp mod">
        <pc:chgData name="Richard Anderson" userId="4654cc452026b74c" providerId="LiveId" clId="{241C1823-1FDE-41E9-B228-7596DE710226}" dt="2024-11-05T17:28:09.996" v="153" actId="20577"/>
        <pc:sldMkLst>
          <pc:docMk/>
          <pc:sldMk cId="3664943948" sldId="373"/>
        </pc:sldMkLst>
        <pc:spChg chg="mod">
          <ac:chgData name="Richard Anderson" userId="4654cc452026b74c" providerId="LiveId" clId="{241C1823-1FDE-41E9-B228-7596DE710226}" dt="2024-11-05T17:28:09.996" v="153" actId="20577"/>
          <ac:spMkLst>
            <pc:docMk/>
            <pc:sldMk cId="3664943948" sldId="373"/>
            <ac:spMk id="9219" creationId="{00000000-0000-0000-0000-000000000000}"/>
          </ac:spMkLst>
        </pc:spChg>
      </pc:sldChg>
      <pc:sldChg chg="del">
        <pc:chgData name="Richard Anderson" userId="4654cc452026b74c" providerId="LiveId" clId="{241C1823-1FDE-41E9-B228-7596DE710226}" dt="2024-11-05T17:19:23.430" v="8" actId="2696"/>
        <pc:sldMkLst>
          <pc:docMk/>
          <pc:sldMk cId="3901788702" sldId="405"/>
        </pc:sldMkLst>
      </pc:sldChg>
      <pc:sldChg chg="del">
        <pc:chgData name="Richard Anderson" userId="4654cc452026b74c" providerId="LiveId" clId="{241C1823-1FDE-41E9-B228-7596DE710226}" dt="2024-11-05T17:19:23.430" v="8" actId="2696"/>
        <pc:sldMkLst>
          <pc:docMk/>
          <pc:sldMk cId="2909956550" sldId="406"/>
        </pc:sldMkLst>
      </pc:sldChg>
      <pc:sldChg chg="del">
        <pc:chgData name="Richard Anderson" userId="4654cc452026b74c" providerId="LiveId" clId="{241C1823-1FDE-41E9-B228-7596DE710226}" dt="2024-11-05T17:19:23.430" v="8" actId="2696"/>
        <pc:sldMkLst>
          <pc:docMk/>
          <pc:sldMk cId="2823716631" sldId="407"/>
        </pc:sldMkLst>
      </pc:sldChg>
      <pc:sldChg chg="del">
        <pc:chgData name="Richard Anderson" userId="4654cc452026b74c" providerId="LiveId" clId="{241C1823-1FDE-41E9-B228-7596DE710226}" dt="2024-11-05T17:19:23.430" v="8" actId="2696"/>
        <pc:sldMkLst>
          <pc:docMk/>
          <pc:sldMk cId="1921751852" sldId="408"/>
        </pc:sldMkLst>
      </pc:sldChg>
      <pc:sldChg chg="modSp new mod">
        <pc:chgData name="Richard Anderson" userId="4654cc452026b74c" providerId="LiveId" clId="{241C1823-1FDE-41E9-B228-7596DE710226}" dt="2024-11-05T17:26:09.733" v="152" actId="57"/>
        <pc:sldMkLst>
          <pc:docMk/>
          <pc:sldMk cId="2636746919" sldId="417"/>
        </pc:sldMkLst>
        <pc:spChg chg="mod">
          <ac:chgData name="Richard Anderson" userId="4654cc452026b74c" providerId="LiveId" clId="{241C1823-1FDE-41E9-B228-7596DE710226}" dt="2024-11-05T17:25:21.156" v="108" actId="20577"/>
          <ac:spMkLst>
            <pc:docMk/>
            <pc:sldMk cId="2636746919" sldId="417"/>
            <ac:spMk id="2" creationId="{D504E9BE-5828-7B88-8BFD-29D6ED498BF6}"/>
          </ac:spMkLst>
        </pc:spChg>
        <pc:spChg chg="mod">
          <ac:chgData name="Richard Anderson" userId="4654cc452026b74c" providerId="LiveId" clId="{241C1823-1FDE-41E9-B228-7596DE710226}" dt="2024-11-05T17:26:09.733" v="152" actId="57"/>
          <ac:spMkLst>
            <pc:docMk/>
            <pc:sldMk cId="2636746919" sldId="417"/>
            <ac:spMk id="3" creationId="{EDEBA4C3-4CF0-DA49-CD45-BD24D5135EF5}"/>
          </ac:spMkLst>
        </pc:spChg>
      </pc:sldChg>
      <pc:sldChg chg="modSp new mod">
        <pc:chgData name="Richard Anderson" userId="4654cc452026b74c" providerId="LiveId" clId="{241C1823-1FDE-41E9-B228-7596DE710226}" dt="2024-11-05T17:30:50.873" v="324" actId="20577"/>
        <pc:sldMkLst>
          <pc:docMk/>
          <pc:sldMk cId="4199608190" sldId="418"/>
        </pc:sldMkLst>
        <pc:spChg chg="mod">
          <ac:chgData name="Richard Anderson" userId="4654cc452026b74c" providerId="LiveId" clId="{241C1823-1FDE-41E9-B228-7596DE710226}" dt="2024-11-05T17:29:02.174" v="180" actId="20577"/>
          <ac:spMkLst>
            <pc:docMk/>
            <pc:sldMk cId="4199608190" sldId="418"/>
            <ac:spMk id="2" creationId="{9060BCCA-61B6-8E1E-B9BA-55617D39D868}"/>
          </ac:spMkLst>
        </pc:spChg>
        <pc:spChg chg="mod">
          <ac:chgData name="Richard Anderson" userId="4654cc452026b74c" providerId="LiveId" clId="{241C1823-1FDE-41E9-B228-7596DE710226}" dt="2024-11-05T17:30:50.873" v="324" actId="20577"/>
          <ac:spMkLst>
            <pc:docMk/>
            <pc:sldMk cId="4199608190" sldId="418"/>
            <ac:spMk id="3" creationId="{D2729B92-3961-9394-D31C-B8FFD51DC2F4}"/>
          </ac:spMkLst>
        </pc:spChg>
      </pc:sldChg>
    </pc:docChg>
  </pc:docChgLst>
  <pc:docChgLst>
    <pc:chgData name="Richard Anderson" userId="4654cc452026b74c" providerId="LiveId" clId="{EF629356-F73B-4441-B6D7-8E0A6DFEF012}"/>
    <pc:docChg chg="custSel delSld modSld">
      <pc:chgData name="Richard Anderson" userId="4654cc452026b74c" providerId="LiveId" clId="{EF629356-F73B-4441-B6D7-8E0A6DFEF012}" dt="2020-11-02T07:15:53.649" v="22" actId="2696"/>
      <pc:docMkLst>
        <pc:docMk/>
      </pc:docMkLst>
      <pc:sldChg chg="modSp mod">
        <pc:chgData name="Richard Anderson" userId="4654cc452026b74c" providerId="LiveId" clId="{EF629356-F73B-4441-B6D7-8E0A6DFEF012}" dt="2020-11-02T07:11:40.785" v="2" actId="20577"/>
        <pc:sldMkLst>
          <pc:docMk/>
          <pc:sldMk cId="0" sldId="256"/>
        </pc:sldMkLst>
        <pc:spChg chg="mod">
          <ac:chgData name="Richard Anderson" userId="4654cc452026b74c" providerId="LiveId" clId="{EF629356-F73B-4441-B6D7-8E0A6DFEF012}" dt="2020-11-02T07:11:40.785" v="2" actId="20577"/>
          <ac:spMkLst>
            <pc:docMk/>
            <pc:sldMk cId="0" sldId="256"/>
            <ac:spMk id="2051" creationId="{00000000-0000-0000-0000-000000000000}"/>
          </ac:spMkLst>
        </pc:spChg>
      </pc:sldChg>
      <pc:sldChg chg="delSp modSp mod">
        <pc:chgData name="Richard Anderson" userId="4654cc452026b74c" providerId="LiveId" clId="{EF629356-F73B-4441-B6D7-8E0A6DFEF012}" dt="2020-11-02T07:12:15.363" v="21" actId="478"/>
        <pc:sldMkLst>
          <pc:docMk/>
          <pc:sldMk cId="0" sldId="289"/>
        </pc:sldMkLst>
        <pc:spChg chg="del">
          <ac:chgData name="Richard Anderson" userId="4654cc452026b74c" providerId="LiveId" clId="{EF629356-F73B-4441-B6D7-8E0A6DFEF012}" dt="2020-11-02T07:12:15.363" v="21" actId="478"/>
          <ac:spMkLst>
            <pc:docMk/>
            <pc:sldMk cId="0" sldId="289"/>
            <ac:spMk id="2" creationId="{00000000-0000-0000-0000-000000000000}"/>
          </ac:spMkLst>
        </pc:spChg>
        <pc:spChg chg="del">
          <ac:chgData name="Richard Anderson" userId="4654cc452026b74c" providerId="LiveId" clId="{EF629356-F73B-4441-B6D7-8E0A6DFEF012}" dt="2020-11-02T07:12:15.363" v="21" actId="478"/>
          <ac:spMkLst>
            <pc:docMk/>
            <pc:sldMk cId="0" sldId="289"/>
            <ac:spMk id="5" creationId="{00000000-0000-0000-0000-000000000000}"/>
          </ac:spMkLst>
        </pc:spChg>
        <pc:spChg chg="del">
          <ac:chgData name="Richard Anderson" userId="4654cc452026b74c" providerId="LiveId" clId="{EF629356-F73B-4441-B6D7-8E0A6DFEF012}" dt="2020-11-02T07:12:15.363" v="21" actId="478"/>
          <ac:spMkLst>
            <pc:docMk/>
            <pc:sldMk cId="0" sldId="289"/>
            <ac:spMk id="8" creationId="{00000000-0000-0000-0000-000000000000}"/>
          </ac:spMkLst>
        </pc:spChg>
        <pc:spChg chg="del">
          <ac:chgData name="Richard Anderson" userId="4654cc452026b74c" providerId="LiveId" clId="{EF629356-F73B-4441-B6D7-8E0A6DFEF012}" dt="2020-11-02T07:12:15.363" v="21" actId="478"/>
          <ac:spMkLst>
            <pc:docMk/>
            <pc:sldMk cId="0" sldId="289"/>
            <ac:spMk id="10" creationId="{00000000-0000-0000-0000-000000000000}"/>
          </ac:spMkLst>
        </pc:spChg>
        <pc:spChg chg="del">
          <ac:chgData name="Richard Anderson" userId="4654cc452026b74c" providerId="LiveId" clId="{EF629356-F73B-4441-B6D7-8E0A6DFEF012}" dt="2020-11-02T07:12:15.363" v="21" actId="478"/>
          <ac:spMkLst>
            <pc:docMk/>
            <pc:sldMk cId="0" sldId="289"/>
            <ac:spMk id="13" creationId="{00000000-0000-0000-0000-000000000000}"/>
          </ac:spMkLst>
        </pc:spChg>
        <pc:spChg chg="del">
          <ac:chgData name="Richard Anderson" userId="4654cc452026b74c" providerId="LiveId" clId="{EF629356-F73B-4441-B6D7-8E0A6DFEF012}" dt="2020-11-02T07:12:15.363" v="21" actId="478"/>
          <ac:spMkLst>
            <pc:docMk/>
            <pc:sldMk cId="0" sldId="289"/>
            <ac:spMk id="15" creationId="{00000000-0000-0000-0000-000000000000}"/>
          </ac:spMkLst>
        </pc:spChg>
        <pc:spChg chg="del">
          <ac:chgData name="Richard Anderson" userId="4654cc452026b74c" providerId="LiveId" clId="{EF629356-F73B-4441-B6D7-8E0A6DFEF012}" dt="2020-11-02T07:12:15.363" v="21" actId="478"/>
          <ac:spMkLst>
            <pc:docMk/>
            <pc:sldMk cId="0" sldId="289"/>
            <ac:spMk id="19" creationId="{00000000-0000-0000-0000-000000000000}"/>
          </ac:spMkLst>
        </pc:spChg>
        <pc:spChg chg="del">
          <ac:chgData name="Richard Anderson" userId="4654cc452026b74c" providerId="LiveId" clId="{EF629356-F73B-4441-B6D7-8E0A6DFEF012}" dt="2020-11-02T07:12:15.363" v="21" actId="478"/>
          <ac:spMkLst>
            <pc:docMk/>
            <pc:sldMk cId="0" sldId="289"/>
            <ac:spMk id="20" creationId="{00000000-0000-0000-0000-000000000000}"/>
          </ac:spMkLst>
        </pc:spChg>
        <pc:spChg chg="del">
          <ac:chgData name="Richard Anderson" userId="4654cc452026b74c" providerId="LiveId" clId="{EF629356-F73B-4441-B6D7-8E0A6DFEF012}" dt="2020-11-02T07:12:15.363" v="21" actId="478"/>
          <ac:spMkLst>
            <pc:docMk/>
            <pc:sldMk cId="0" sldId="289"/>
            <ac:spMk id="22" creationId="{00000000-0000-0000-0000-000000000000}"/>
          </ac:spMkLst>
        </pc:spChg>
        <pc:spChg chg="del">
          <ac:chgData name="Richard Anderson" userId="4654cc452026b74c" providerId="LiveId" clId="{EF629356-F73B-4441-B6D7-8E0A6DFEF012}" dt="2020-11-02T07:12:15.363" v="21" actId="478"/>
          <ac:spMkLst>
            <pc:docMk/>
            <pc:sldMk cId="0" sldId="289"/>
            <ac:spMk id="24" creationId="{00000000-0000-0000-0000-000000000000}"/>
          </ac:spMkLst>
        </pc:spChg>
        <pc:spChg chg="del">
          <ac:chgData name="Richard Anderson" userId="4654cc452026b74c" providerId="LiveId" clId="{EF629356-F73B-4441-B6D7-8E0A6DFEF012}" dt="2020-11-02T07:12:15.363" v="21" actId="478"/>
          <ac:spMkLst>
            <pc:docMk/>
            <pc:sldMk cId="0" sldId="289"/>
            <ac:spMk id="30" creationId="{00000000-0000-0000-0000-000000000000}"/>
          </ac:spMkLst>
        </pc:spChg>
        <pc:spChg chg="del">
          <ac:chgData name="Richard Anderson" userId="4654cc452026b74c" providerId="LiveId" clId="{EF629356-F73B-4441-B6D7-8E0A6DFEF012}" dt="2020-11-02T07:12:15.363" v="21" actId="478"/>
          <ac:spMkLst>
            <pc:docMk/>
            <pc:sldMk cId="0" sldId="289"/>
            <ac:spMk id="31" creationId="{00000000-0000-0000-0000-000000000000}"/>
          </ac:spMkLst>
        </pc:spChg>
        <pc:spChg chg="del">
          <ac:chgData name="Richard Anderson" userId="4654cc452026b74c" providerId="LiveId" clId="{EF629356-F73B-4441-B6D7-8E0A6DFEF012}" dt="2020-11-02T07:12:15.363" v="21" actId="478"/>
          <ac:spMkLst>
            <pc:docMk/>
            <pc:sldMk cId="0" sldId="289"/>
            <ac:spMk id="33" creationId="{00000000-0000-0000-0000-000000000000}"/>
          </ac:spMkLst>
        </pc:spChg>
        <pc:spChg chg="del">
          <ac:chgData name="Richard Anderson" userId="4654cc452026b74c" providerId="LiveId" clId="{EF629356-F73B-4441-B6D7-8E0A6DFEF012}" dt="2020-11-02T07:12:15.363" v="21" actId="478"/>
          <ac:spMkLst>
            <pc:docMk/>
            <pc:sldMk cId="0" sldId="289"/>
            <ac:spMk id="35" creationId="{00000000-0000-0000-0000-000000000000}"/>
          </ac:spMkLst>
        </pc:spChg>
        <pc:spChg chg="del">
          <ac:chgData name="Richard Anderson" userId="4654cc452026b74c" providerId="LiveId" clId="{EF629356-F73B-4441-B6D7-8E0A6DFEF012}" dt="2020-11-02T07:12:15.363" v="21" actId="478"/>
          <ac:spMkLst>
            <pc:docMk/>
            <pc:sldMk cId="0" sldId="289"/>
            <ac:spMk id="41" creationId="{00000000-0000-0000-0000-000000000000}"/>
          </ac:spMkLst>
        </pc:spChg>
        <pc:spChg chg="del">
          <ac:chgData name="Richard Anderson" userId="4654cc452026b74c" providerId="LiveId" clId="{EF629356-F73B-4441-B6D7-8E0A6DFEF012}" dt="2020-11-02T07:12:15.363" v="21" actId="478"/>
          <ac:spMkLst>
            <pc:docMk/>
            <pc:sldMk cId="0" sldId="289"/>
            <ac:spMk id="42" creationId="{00000000-0000-0000-0000-000000000000}"/>
          </ac:spMkLst>
        </pc:spChg>
        <pc:spChg chg="del">
          <ac:chgData name="Richard Anderson" userId="4654cc452026b74c" providerId="LiveId" clId="{EF629356-F73B-4441-B6D7-8E0A6DFEF012}" dt="2020-11-02T07:12:15.363" v="21" actId="478"/>
          <ac:spMkLst>
            <pc:docMk/>
            <pc:sldMk cId="0" sldId="289"/>
            <ac:spMk id="44" creationId="{00000000-0000-0000-0000-000000000000}"/>
          </ac:spMkLst>
        </pc:spChg>
        <pc:spChg chg="del">
          <ac:chgData name="Richard Anderson" userId="4654cc452026b74c" providerId="LiveId" clId="{EF629356-F73B-4441-B6D7-8E0A6DFEF012}" dt="2020-11-02T07:12:15.363" v="21" actId="478"/>
          <ac:spMkLst>
            <pc:docMk/>
            <pc:sldMk cId="0" sldId="289"/>
            <ac:spMk id="46" creationId="{00000000-0000-0000-0000-000000000000}"/>
          </ac:spMkLst>
        </pc:spChg>
        <pc:spChg chg="mod">
          <ac:chgData name="Richard Anderson" userId="4654cc452026b74c" providerId="LiveId" clId="{EF629356-F73B-4441-B6D7-8E0A6DFEF012}" dt="2020-11-02T07:12:08.219" v="20" actId="5793"/>
          <ac:spMkLst>
            <pc:docMk/>
            <pc:sldMk cId="0" sldId="289"/>
            <ac:spMk id="5123" creationId="{00000000-0000-0000-0000-000000000000}"/>
          </ac:spMkLst>
        </pc:spChg>
        <pc:cxnChg chg="del mod">
          <ac:chgData name="Richard Anderson" userId="4654cc452026b74c" providerId="LiveId" clId="{EF629356-F73B-4441-B6D7-8E0A6DFEF012}" dt="2020-11-02T07:12:15.363" v="21" actId="478"/>
          <ac:cxnSpMkLst>
            <pc:docMk/>
            <pc:sldMk cId="0" sldId="289"/>
            <ac:cxnSpMk id="4" creationId="{00000000-0000-0000-0000-000000000000}"/>
          </ac:cxnSpMkLst>
        </pc:cxnChg>
        <pc:cxnChg chg="del mod">
          <ac:chgData name="Richard Anderson" userId="4654cc452026b74c" providerId="LiveId" clId="{EF629356-F73B-4441-B6D7-8E0A6DFEF012}" dt="2020-11-02T07:12:15.363" v="21" actId="478"/>
          <ac:cxnSpMkLst>
            <pc:docMk/>
            <pc:sldMk cId="0" sldId="289"/>
            <ac:cxnSpMk id="9" creationId="{00000000-0000-0000-0000-000000000000}"/>
          </ac:cxnSpMkLst>
        </pc:cxnChg>
        <pc:cxnChg chg="del mod">
          <ac:chgData name="Richard Anderson" userId="4654cc452026b74c" providerId="LiveId" clId="{EF629356-F73B-4441-B6D7-8E0A6DFEF012}" dt="2020-11-02T07:12:15.363" v="21" actId="478"/>
          <ac:cxnSpMkLst>
            <pc:docMk/>
            <pc:sldMk cId="0" sldId="289"/>
            <ac:cxnSpMk id="11" creationId="{00000000-0000-0000-0000-000000000000}"/>
          </ac:cxnSpMkLst>
        </pc:cxnChg>
        <pc:cxnChg chg="del">
          <ac:chgData name="Richard Anderson" userId="4654cc452026b74c" providerId="LiveId" clId="{EF629356-F73B-4441-B6D7-8E0A6DFEF012}" dt="2020-11-02T07:12:15.363" v="21" actId="478"/>
          <ac:cxnSpMkLst>
            <pc:docMk/>
            <pc:sldMk cId="0" sldId="289"/>
            <ac:cxnSpMk id="14" creationId="{00000000-0000-0000-0000-000000000000}"/>
          </ac:cxnSpMkLst>
        </pc:cxnChg>
        <pc:cxnChg chg="del">
          <ac:chgData name="Richard Anderson" userId="4654cc452026b74c" providerId="LiveId" clId="{EF629356-F73B-4441-B6D7-8E0A6DFEF012}" dt="2020-11-02T07:12:15.363" v="21" actId="478"/>
          <ac:cxnSpMkLst>
            <pc:docMk/>
            <pc:sldMk cId="0" sldId="289"/>
            <ac:cxnSpMk id="16" creationId="{00000000-0000-0000-0000-000000000000}"/>
          </ac:cxnSpMkLst>
        </pc:cxnChg>
        <pc:cxnChg chg="del">
          <ac:chgData name="Richard Anderson" userId="4654cc452026b74c" providerId="LiveId" clId="{EF629356-F73B-4441-B6D7-8E0A6DFEF012}" dt="2020-11-02T07:12:15.363" v="21" actId="478"/>
          <ac:cxnSpMkLst>
            <pc:docMk/>
            <pc:sldMk cId="0" sldId="289"/>
            <ac:cxnSpMk id="17" creationId="{00000000-0000-0000-0000-000000000000}"/>
          </ac:cxnSpMkLst>
        </pc:cxnChg>
        <pc:cxnChg chg="del">
          <ac:chgData name="Richard Anderson" userId="4654cc452026b74c" providerId="LiveId" clId="{EF629356-F73B-4441-B6D7-8E0A6DFEF012}" dt="2020-11-02T07:12:15.363" v="21" actId="478"/>
          <ac:cxnSpMkLst>
            <pc:docMk/>
            <pc:sldMk cId="0" sldId="289"/>
            <ac:cxnSpMk id="18" creationId="{00000000-0000-0000-0000-000000000000}"/>
          </ac:cxnSpMkLst>
        </pc:cxnChg>
        <pc:cxnChg chg="del mod">
          <ac:chgData name="Richard Anderson" userId="4654cc452026b74c" providerId="LiveId" clId="{EF629356-F73B-4441-B6D7-8E0A6DFEF012}" dt="2020-11-02T07:12:15.363" v="21" actId="478"/>
          <ac:cxnSpMkLst>
            <pc:docMk/>
            <pc:sldMk cId="0" sldId="289"/>
            <ac:cxnSpMk id="21" creationId="{00000000-0000-0000-0000-000000000000}"/>
          </ac:cxnSpMkLst>
        </pc:cxnChg>
        <pc:cxnChg chg="del mod">
          <ac:chgData name="Richard Anderson" userId="4654cc452026b74c" providerId="LiveId" clId="{EF629356-F73B-4441-B6D7-8E0A6DFEF012}" dt="2020-11-02T07:12:15.363" v="21" actId="478"/>
          <ac:cxnSpMkLst>
            <pc:docMk/>
            <pc:sldMk cId="0" sldId="289"/>
            <ac:cxnSpMk id="23" creationId="{00000000-0000-0000-0000-000000000000}"/>
          </ac:cxnSpMkLst>
        </pc:cxnChg>
        <pc:cxnChg chg="del mod">
          <ac:chgData name="Richard Anderson" userId="4654cc452026b74c" providerId="LiveId" clId="{EF629356-F73B-4441-B6D7-8E0A6DFEF012}" dt="2020-11-02T07:12:15.363" v="21" actId="478"/>
          <ac:cxnSpMkLst>
            <pc:docMk/>
            <pc:sldMk cId="0" sldId="289"/>
            <ac:cxnSpMk id="25" creationId="{00000000-0000-0000-0000-000000000000}"/>
          </ac:cxnSpMkLst>
        </pc:cxnChg>
        <pc:cxnChg chg="del">
          <ac:chgData name="Richard Anderson" userId="4654cc452026b74c" providerId="LiveId" clId="{EF629356-F73B-4441-B6D7-8E0A6DFEF012}" dt="2020-11-02T07:12:15.363" v="21" actId="478"/>
          <ac:cxnSpMkLst>
            <pc:docMk/>
            <pc:sldMk cId="0" sldId="289"/>
            <ac:cxnSpMk id="26" creationId="{00000000-0000-0000-0000-000000000000}"/>
          </ac:cxnSpMkLst>
        </pc:cxnChg>
        <pc:cxnChg chg="del">
          <ac:chgData name="Richard Anderson" userId="4654cc452026b74c" providerId="LiveId" clId="{EF629356-F73B-4441-B6D7-8E0A6DFEF012}" dt="2020-11-02T07:12:15.363" v="21" actId="478"/>
          <ac:cxnSpMkLst>
            <pc:docMk/>
            <pc:sldMk cId="0" sldId="289"/>
            <ac:cxnSpMk id="27" creationId="{00000000-0000-0000-0000-000000000000}"/>
          </ac:cxnSpMkLst>
        </pc:cxnChg>
        <pc:cxnChg chg="del">
          <ac:chgData name="Richard Anderson" userId="4654cc452026b74c" providerId="LiveId" clId="{EF629356-F73B-4441-B6D7-8E0A6DFEF012}" dt="2020-11-02T07:12:15.363" v="21" actId="478"/>
          <ac:cxnSpMkLst>
            <pc:docMk/>
            <pc:sldMk cId="0" sldId="289"/>
            <ac:cxnSpMk id="28" creationId="{00000000-0000-0000-0000-000000000000}"/>
          </ac:cxnSpMkLst>
        </pc:cxnChg>
        <pc:cxnChg chg="del">
          <ac:chgData name="Richard Anderson" userId="4654cc452026b74c" providerId="LiveId" clId="{EF629356-F73B-4441-B6D7-8E0A6DFEF012}" dt="2020-11-02T07:12:15.363" v="21" actId="478"/>
          <ac:cxnSpMkLst>
            <pc:docMk/>
            <pc:sldMk cId="0" sldId="289"/>
            <ac:cxnSpMk id="29" creationId="{00000000-0000-0000-0000-000000000000}"/>
          </ac:cxnSpMkLst>
        </pc:cxnChg>
        <pc:cxnChg chg="del mod">
          <ac:chgData name="Richard Anderson" userId="4654cc452026b74c" providerId="LiveId" clId="{EF629356-F73B-4441-B6D7-8E0A6DFEF012}" dt="2020-11-02T07:12:15.363" v="21" actId="478"/>
          <ac:cxnSpMkLst>
            <pc:docMk/>
            <pc:sldMk cId="0" sldId="289"/>
            <ac:cxnSpMk id="32" creationId="{00000000-0000-0000-0000-000000000000}"/>
          </ac:cxnSpMkLst>
        </pc:cxnChg>
        <pc:cxnChg chg="del mod">
          <ac:chgData name="Richard Anderson" userId="4654cc452026b74c" providerId="LiveId" clId="{EF629356-F73B-4441-B6D7-8E0A6DFEF012}" dt="2020-11-02T07:12:15.363" v="21" actId="478"/>
          <ac:cxnSpMkLst>
            <pc:docMk/>
            <pc:sldMk cId="0" sldId="289"/>
            <ac:cxnSpMk id="34" creationId="{00000000-0000-0000-0000-000000000000}"/>
          </ac:cxnSpMkLst>
        </pc:cxnChg>
        <pc:cxnChg chg="del mod">
          <ac:chgData name="Richard Anderson" userId="4654cc452026b74c" providerId="LiveId" clId="{EF629356-F73B-4441-B6D7-8E0A6DFEF012}" dt="2020-11-02T07:12:15.363" v="21" actId="478"/>
          <ac:cxnSpMkLst>
            <pc:docMk/>
            <pc:sldMk cId="0" sldId="289"/>
            <ac:cxnSpMk id="36" creationId="{00000000-0000-0000-0000-000000000000}"/>
          </ac:cxnSpMkLst>
        </pc:cxnChg>
        <pc:cxnChg chg="del">
          <ac:chgData name="Richard Anderson" userId="4654cc452026b74c" providerId="LiveId" clId="{EF629356-F73B-4441-B6D7-8E0A6DFEF012}" dt="2020-11-02T07:12:15.363" v="21" actId="478"/>
          <ac:cxnSpMkLst>
            <pc:docMk/>
            <pc:sldMk cId="0" sldId="289"/>
            <ac:cxnSpMk id="37" creationId="{00000000-0000-0000-0000-000000000000}"/>
          </ac:cxnSpMkLst>
        </pc:cxnChg>
        <pc:cxnChg chg="del">
          <ac:chgData name="Richard Anderson" userId="4654cc452026b74c" providerId="LiveId" clId="{EF629356-F73B-4441-B6D7-8E0A6DFEF012}" dt="2020-11-02T07:12:15.363" v="21" actId="478"/>
          <ac:cxnSpMkLst>
            <pc:docMk/>
            <pc:sldMk cId="0" sldId="289"/>
            <ac:cxnSpMk id="38" creationId="{00000000-0000-0000-0000-000000000000}"/>
          </ac:cxnSpMkLst>
        </pc:cxnChg>
        <pc:cxnChg chg="del">
          <ac:chgData name="Richard Anderson" userId="4654cc452026b74c" providerId="LiveId" clId="{EF629356-F73B-4441-B6D7-8E0A6DFEF012}" dt="2020-11-02T07:12:15.363" v="21" actId="478"/>
          <ac:cxnSpMkLst>
            <pc:docMk/>
            <pc:sldMk cId="0" sldId="289"/>
            <ac:cxnSpMk id="39" creationId="{00000000-0000-0000-0000-000000000000}"/>
          </ac:cxnSpMkLst>
        </pc:cxnChg>
        <pc:cxnChg chg="del">
          <ac:chgData name="Richard Anderson" userId="4654cc452026b74c" providerId="LiveId" clId="{EF629356-F73B-4441-B6D7-8E0A6DFEF012}" dt="2020-11-02T07:12:15.363" v="21" actId="478"/>
          <ac:cxnSpMkLst>
            <pc:docMk/>
            <pc:sldMk cId="0" sldId="289"/>
            <ac:cxnSpMk id="40" creationId="{00000000-0000-0000-0000-000000000000}"/>
          </ac:cxnSpMkLst>
        </pc:cxnChg>
        <pc:cxnChg chg="del mod">
          <ac:chgData name="Richard Anderson" userId="4654cc452026b74c" providerId="LiveId" clId="{EF629356-F73B-4441-B6D7-8E0A6DFEF012}" dt="2020-11-02T07:12:15.363" v="21" actId="478"/>
          <ac:cxnSpMkLst>
            <pc:docMk/>
            <pc:sldMk cId="0" sldId="289"/>
            <ac:cxnSpMk id="43" creationId="{00000000-0000-0000-0000-000000000000}"/>
          </ac:cxnSpMkLst>
        </pc:cxnChg>
        <pc:cxnChg chg="del mod">
          <ac:chgData name="Richard Anderson" userId="4654cc452026b74c" providerId="LiveId" clId="{EF629356-F73B-4441-B6D7-8E0A6DFEF012}" dt="2020-11-02T07:12:15.363" v="21" actId="478"/>
          <ac:cxnSpMkLst>
            <pc:docMk/>
            <pc:sldMk cId="0" sldId="289"/>
            <ac:cxnSpMk id="45" creationId="{00000000-0000-0000-0000-000000000000}"/>
          </ac:cxnSpMkLst>
        </pc:cxnChg>
        <pc:cxnChg chg="del mod">
          <ac:chgData name="Richard Anderson" userId="4654cc452026b74c" providerId="LiveId" clId="{EF629356-F73B-4441-B6D7-8E0A6DFEF012}" dt="2020-11-02T07:12:15.363" v="21" actId="478"/>
          <ac:cxnSpMkLst>
            <pc:docMk/>
            <pc:sldMk cId="0" sldId="289"/>
            <ac:cxnSpMk id="47" creationId="{00000000-0000-0000-0000-000000000000}"/>
          </ac:cxnSpMkLst>
        </pc:cxnChg>
      </pc:sldChg>
      <pc:sldChg chg="del">
        <pc:chgData name="Richard Anderson" userId="4654cc452026b74c" providerId="LiveId" clId="{EF629356-F73B-4441-B6D7-8E0A6DFEF012}" dt="2020-11-02T07:15:53.649" v="22" actId="2696"/>
        <pc:sldMkLst>
          <pc:docMk/>
          <pc:sldMk cId="0" sldId="310"/>
        </pc:sldMkLst>
      </pc:sldChg>
      <pc:sldChg chg="del">
        <pc:chgData name="Richard Anderson" userId="4654cc452026b74c" providerId="LiveId" clId="{EF629356-F73B-4441-B6D7-8E0A6DFEF012}" dt="2020-11-02T07:15:53.649" v="22" actId="2696"/>
        <pc:sldMkLst>
          <pc:docMk/>
          <pc:sldMk cId="0" sldId="312"/>
        </pc:sldMkLst>
      </pc:sldChg>
      <pc:sldChg chg="del">
        <pc:chgData name="Richard Anderson" userId="4654cc452026b74c" providerId="LiveId" clId="{EF629356-F73B-4441-B6D7-8E0A6DFEF012}" dt="2020-11-02T07:15:53.649" v="22" actId="2696"/>
        <pc:sldMkLst>
          <pc:docMk/>
          <pc:sldMk cId="3782663206" sldId="316"/>
        </pc:sldMkLst>
      </pc:sldChg>
      <pc:sldChg chg="del">
        <pc:chgData name="Richard Anderson" userId="4654cc452026b74c" providerId="LiveId" clId="{EF629356-F73B-4441-B6D7-8E0A6DFEF012}" dt="2020-11-02T07:15:53.649" v="22" actId="2696"/>
        <pc:sldMkLst>
          <pc:docMk/>
          <pc:sldMk cId="3096208013" sldId="317"/>
        </pc:sldMkLst>
      </pc:sldChg>
      <pc:sldChg chg="del">
        <pc:chgData name="Richard Anderson" userId="4654cc452026b74c" providerId="LiveId" clId="{EF629356-F73B-4441-B6D7-8E0A6DFEF012}" dt="2020-11-02T07:15:53.649" v="22" actId="2696"/>
        <pc:sldMkLst>
          <pc:docMk/>
          <pc:sldMk cId="2033185664" sldId="318"/>
        </pc:sldMkLst>
      </pc:sldChg>
      <pc:sldChg chg="del">
        <pc:chgData name="Richard Anderson" userId="4654cc452026b74c" providerId="LiveId" clId="{EF629356-F73B-4441-B6D7-8E0A6DFEF012}" dt="2020-11-02T07:15:53.649" v="22" actId="2696"/>
        <pc:sldMkLst>
          <pc:docMk/>
          <pc:sldMk cId="1198357078" sldId="319"/>
        </pc:sldMkLst>
      </pc:sldChg>
      <pc:sldChg chg="del">
        <pc:chgData name="Richard Anderson" userId="4654cc452026b74c" providerId="LiveId" clId="{EF629356-F73B-4441-B6D7-8E0A6DFEF012}" dt="2020-11-02T07:15:53.649" v="22" actId="2696"/>
        <pc:sldMkLst>
          <pc:docMk/>
          <pc:sldMk cId="4096185542" sldId="320"/>
        </pc:sldMkLst>
      </pc:sldChg>
      <pc:sldChg chg="del">
        <pc:chgData name="Richard Anderson" userId="4654cc452026b74c" providerId="LiveId" clId="{EF629356-F73B-4441-B6D7-8E0A6DFEF012}" dt="2020-11-02T07:15:53.649" v="22" actId="2696"/>
        <pc:sldMkLst>
          <pc:docMk/>
          <pc:sldMk cId="988791053" sldId="321"/>
        </pc:sldMkLst>
      </pc:sldChg>
      <pc:sldChg chg="del">
        <pc:chgData name="Richard Anderson" userId="4654cc452026b74c" providerId="LiveId" clId="{EF629356-F73B-4441-B6D7-8E0A6DFEF012}" dt="2020-11-02T07:15:53.649" v="22" actId="2696"/>
        <pc:sldMkLst>
          <pc:docMk/>
          <pc:sldMk cId="2419740742" sldId="325"/>
        </pc:sldMkLst>
      </pc:sldChg>
    </pc:docChg>
  </pc:docChgLst>
  <pc:docChgLst>
    <pc:chgData name="Richard Anderson" userId="4654cc452026b74c" providerId="LiveId" clId="{1273801E-CAAC-448C-B40F-BB1F7D3461B3}"/>
    <pc:docChg chg="custSel delSld modSld">
      <pc:chgData name="Richard Anderson" userId="4654cc452026b74c" providerId="LiveId" clId="{1273801E-CAAC-448C-B40F-BB1F7D3461B3}" dt="2020-10-26T03:05:25.388" v="202" actId="2696"/>
      <pc:docMkLst>
        <pc:docMk/>
      </pc:docMkLst>
      <pc:sldChg chg="addSp modSp mod">
        <pc:chgData name="Richard Anderson" userId="4654cc452026b74c" providerId="LiveId" clId="{1273801E-CAAC-448C-B40F-BB1F7D3461B3}" dt="2020-10-25T23:05:34.846" v="70" actId="14100"/>
        <pc:sldMkLst>
          <pc:docMk/>
          <pc:sldMk cId="0" sldId="256"/>
        </pc:sldMkLst>
        <pc:spChg chg="mod">
          <ac:chgData name="Richard Anderson" userId="4654cc452026b74c" providerId="LiveId" clId="{1273801E-CAAC-448C-B40F-BB1F7D3461B3}" dt="2020-10-25T23:00:43.636" v="53" actId="20577"/>
          <ac:spMkLst>
            <pc:docMk/>
            <pc:sldMk cId="0" sldId="256"/>
            <ac:spMk id="2051" creationId="{00000000-0000-0000-0000-000000000000}"/>
          </ac:spMkLst>
        </pc:spChg>
        <pc:picChg chg="mod">
          <ac:chgData name="Richard Anderson" userId="4654cc452026b74c" providerId="LiveId" clId="{1273801E-CAAC-448C-B40F-BB1F7D3461B3}" dt="2020-10-25T23:01:05.398" v="67" actId="1076"/>
          <ac:picMkLst>
            <pc:docMk/>
            <pc:sldMk cId="0" sldId="256"/>
            <ac:picMk id="4" creationId="{00000000-0000-0000-0000-000000000000}"/>
          </ac:picMkLst>
        </pc:picChg>
        <pc:picChg chg="add mod">
          <ac:chgData name="Richard Anderson" userId="4654cc452026b74c" providerId="LiveId" clId="{1273801E-CAAC-448C-B40F-BB1F7D3461B3}" dt="2020-10-25T23:05:34.846" v="70" actId="14100"/>
          <ac:picMkLst>
            <pc:docMk/>
            <pc:sldMk cId="0" sldId="256"/>
            <ac:picMk id="1026" creationId="{F3AFF812-A7D6-48FA-B9C3-07E58F481D9A}"/>
          </ac:picMkLst>
        </pc:picChg>
      </pc:sldChg>
      <pc:sldChg chg="modSp mod">
        <pc:chgData name="Richard Anderson" userId="4654cc452026b74c" providerId="LiveId" clId="{1273801E-CAAC-448C-B40F-BB1F7D3461B3}" dt="2020-10-25T23:08:30.625" v="87" actId="1076"/>
        <pc:sldMkLst>
          <pc:docMk/>
          <pc:sldMk cId="0" sldId="275"/>
        </pc:sldMkLst>
        <pc:spChg chg="mod">
          <ac:chgData name="Richard Anderson" userId="4654cc452026b74c" providerId="LiveId" clId="{1273801E-CAAC-448C-B40F-BB1F7D3461B3}" dt="2020-10-25T23:08:01.669" v="85" actId="1076"/>
          <ac:spMkLst>
            <pc:docMk/>
            <pc:sldMk cId="0" sldId="275"/>
            <ac:spMk id="6147" creationId="{00000000-0000-0000-0000-000000000000}"/>
          </ac:spMkLst>
        </pc:spChg>
        <pc:spChg chg="mod">
          <ac:chgData name="Richard Anderson" userId="4654cc452026b74c" providerId="LiveId" clId="{1273801E-CAAC-448C-B40F-BB1F7D3461B3}" dt="2020-10-25T23:08:16.987" v="86" actId="1076"/>
          <ac:spMkLst>
            <pc:docMk/>
            <pc:sldMk cId="0" sldId="275"/>
            <ac:spMk id="6148" creationId="{00000000-0000-0000-0000-000000000000}"/>
          </ac:spMkLst>
        </pc:spChg>
        <pc:spChg chg="mod">
          <ac:chgData name="Richard Anderson" userId="4654cc452026b74c" providerId="LiveId" clId="{1273801E-CAAC-448C-B40F-BB1F7D3461B3}" dt="2020-10-25T23:08:16.987" v="86" actId="1076"/>
          <ac:spMkLst>
            <pc:docMk/>
            <pc:sldMk cId="0" sldId="275"/>
            <ac:spMk id="6149" creationId="{00000000-0000-0000-0000-000000000000}"/>
          </ac:spMkLst>
        </pc:spChg>
        <pc:spChg chg="mod">
          <ac:chgData name="Richard Anderson" userId="4654cc452026b74c" providerId="LiveId" clId="{1273801E-CAAC-448C-B40F-BB1F7D3461B3}" dt="2020-10-25T23:08:16.987" v="86" actId="1076"/>
          <ac:spMkLst>
            <pc:docMk/>
            <pc:sldMk cId="0" sldId="275"/>
            <ac:spMk id="6150" creationId="{00000000-0000-0000-0000-000000000000}"/>
          </ac:spMkLst>
        </pc:spChg>
        <pc:spChg chg="mod">
          <ac:chgData name="Richard Anderson" userId="4654cc452026b74c" providerId="LiveId" clId="{1273801E-CAAC-448C-B40F-BB1F7D3461B3}" dt="2020-10-25T23:08:16.987" v="86" actId="1076"/>
          <ac:spMkLst>
            <pc:docMk/>
            <pc:sldMk cId="0" sldId="275"/>
            <ac:spMk id="6151" creationId="{00000000-0000-0000-0000-000000000000}"/>
          </ac:spMkLst>
        </pc:spChg>
        <pc:spChg chg="mod">
          <ac:chgData name="Richard Anderson" userId="4654cc452026b74c" providerId="LiveId" clId="{1273801E-CAAC-448C-B40F-BB1F7D3461B3}" dt="2020-10-25T23:08:16.987" v="86" actId="1076"/>
          <ac:spMkLst>
            <pc:docMk/>
            <pc:sldMk cId="0" sldId="275"/>
            <ac:spMk id="6152" creationId="{00000000-0000-0000-0000-000000000000}"/>
          </ac:spMkLst>
        </pc:spChg>
        <pc:spChg chg="mod">
          <ac:chgData name="Richard Anderson" userId="4654cc452026b74c" providerId="LiveId" clId="{1273801E-CAAC-448C-B40F-BB1F7D3461B3}" dt="2020-10-25T23:08:16.987" v="86" actId="1076"/>
          <ac:spMkLst>
            <pc:docMk/>
            <pc:sldMk cId="0" sldId="275"/>
            <ac:spMk id="6153" creationId="{00000000-0000-0000-0000-000000000000}"/>
          </ac:spMkLst>
        </pc:spChg>
        <pc:spChg chg="mod">
          <ac:chgData name="Richard Anderson" userId="4654cc452026b74c" providerId="LiveId" clId="{1273801E-CAAC-448C-B40F-BB1F7D3461B3}" dt="2020-10-25T23:08:16.987" v="86" actId="1076"/>
          <ac:spMkLst>
            <pc:docMk/>
            <pc:sldMk cId="0" sldId="275"/>
            <ac:spMk id="6154" creationId="{00000000-0000-0000-0000-000000000000}"/>
          </ac:spMkLst>
        </pc:spChg>
        <pc:spChg chg="mod">
          <ac:chgData name="Richard Anderson" userId="4654cc452026b74c" providerId="LiveId" clId="{1273801E-CAAC-448C-B40F-BB1F7D3461B3}" dt="2020-10-25T23:08:16.987" v="86" actId="1076"/>
          <ac:spMkLst>
            <pc:docMk/>
            <pc:sldMk cId="0" sldId="275"/>
            <ac:spMk id="6155" creationId="{00000000-0000-0000-0000-000000000000}"/>
          </ac:spMkLst>
        </pc:spChg>
        <pc:spChg chg="mod">
          <ac:chgData name="Richard Anderson" userId="4654cc452026b74c" providerId="LiveId" clId="{1273801E-CAAC-448C-B40F-BB1F7D3461B3}" dt="2020-10-25T23:08:16.987" v="86" actId="1076"/>
          <ac:spMkLst>
            <pc:docMk/>
            <pc:sldMk cId="0" sldId="275"/>
            <ac:spMk id="6156" creationId="{00000000-0000-0000-0000-000000000000}"/>
          </ac:spMkLst>
        </pc:spChg>
        <pc:spChg chg="mod">
          <ac:chgData name="Richard Anderson" userId="4654cc452026b74c" providerId="LiveId" clId="{1273801E-CAAC-448C-B40F-BB1F7D3461B3}" dt="2020-10-25T23:08:16.987" v="86" actId="1076"/>
          <ac:spMkLst>
            <pc:docMk/>
            <pc:sldMk cId="0" sldId="275"/>
            <ac:spMk id="6157" creationId="{00000000-0000-0000-0000-000000000000}"/>
          </ac:spMkLst>
        </pc:spChg>
        <pc:spChg chg="mod">
          <ac:chgData name="Richard Anderson" userId="4654cc452026b74c" providerId="LiveId" clId="{1273801E-CAAC-448C-B40F-BB1F7D3461B3}" dt="2020-10-25T23:08:16.987" v="86" actId="1076"/>
          <ac:spMkLst>
            <pc:docMk/>
            <pc:sldMk cId="0" sldId="275"/>
            <ac:spMk id="6158" creationId="{00000000-0000-0000-0000-000000000000}"/>
          </ac:spMkLst>
        </pc:spChg>
        <pc:spChg chg="mod">
          <ac:chgData name="Richard Anderson" userId="4654cc452026b74c" providerId="LiveId" clId="{1273801E-CAAC-448C-B40F-BB1F7D3461B3}" dt="2020-10-25T23:08:16.987" v="86" actId="1076"/>
          <ac:spMkLst>
            <pc:docMk/>
            <pc:sldMk cId="0" sldId="275"/>
            <ac:spMk id="6159" creationId="{00000000-0000-0000-0000-000000000000}"/>
          </ac:spMkLst>
        </pc:spChg>
        <pc:spChg chg="mod">
          <ac:chgData name="Richard Anderson" userId="4654cc452026b74c" providerId="LiveId" clId="{1273801E-CAAC-448C-B40F-BB1F7D3461B3}" dt="2020-10-25T23:08:16.987" v="86" actId="1076"/>
          <ac:spMkLst>
            <pc:docMk/>
            <pc:sldMk cId="0" sldId="275"/>
            <ac:spMk id="6160" creationId="{00000000-0000-0000-0000-000000000000}"/>
          </ac:spMkLst>
        </pc:spChg>
        <pc:spChg chg="mod">
          <ac:chgData name="Richard Anderson" userId="4654cc452026b74c" providerId="LiveId" clId="{1273801E-CAAC-448C-B40F-BB1F7D3461B3}" dt="2020-10-25T23:08:16.987" v="86" actId="1076"/>
          <ac:spMkLst>
            <pc:docMk/>
            <pc:sldMk cId="0" sldId="275"/>
            <ac:spMk id="6161" creationId="{00000000-0000-0000-0000-000000000000}"/>
          </ac:spMkLst>
        </pc:spChg>
        <pc:spChg chg="mod">
          <ac:chgData name="Richard Anderson" userId="4654cc452026b74c" providerId="LiveId" clId="{1273801E-CAAC-448C-B40F-BB1F7D3461B3}" dt="2020-10-25T23:08:30.625" v="87" actId="1076"/>
          <ac:spMkLst>
            <pc:docMk/>
            <pc:sldMk cId="0" sldId="275"/>
            <ac:spMk id="6162" creationId="{00000000-0000-0000-0000-000000000000}"/>
          </ac:spMkLst>
        </pc:spChg>
        <pc:spChg chg="mod">
          <ac:chgData name="Richard Anderson" userId="4654cc452026b74c" providerId="LiveId" clId="{1273801E-CAAC-448C-B40F-BB1F7D3461B3}" dt="2020-10-25T23:08:30.625" v="87" actId="1076"/>
          <ac:spMkLst>
            <pc:docMk/>
            <pc:sldMk cId="0" sldId="275"/>
            <ac:spMk id="6163" creationId="{00000000-0000-0000-0000-000000000000}"/>
          </ac:spMkLst>
        </pc:spChg>
        <pc:spChg chg="mod">
          <ac:chgData name="Richard Anderson" userId="4654cc452026b74c" providerId="LiveId" clId="{1273801E-CAAC-448C-B40F-BB1F7D3461B3}" dt="2020-10-25T23:08:30.625" v="87" actId="1076"/>
          <ac:spMkLst>
            <pc:docMk/>
            <pc:sldMk cId="0" sldId="275"/>
            <ac:spMk id="6164" creationId="{00000000-0000-0000-0000-000000000000}"/>
          </ac:spMkLst>
        </pc:spChg>
        <pc:spChg chg="mod">
          <ac:chgData name="Richard Anderson" userId="4654cc452026b74c" providerId="LiveId" clId="{1273801E-CAAC-448C-B40F-BB1F7D3461B3}" dt="2020-10-25T23:08:30.625" v="87" actId="1076"/>
          <ac:spMkLst>
            <pc:docMk/>
            <pc:sldMk cId="0" sldId="275"/>
            <ac:spMk id="6165" creationId="{00000000-0000-0000-0000-000000000000}"/>
          </ac:spMkLst>
        </pc:spChg>
        <pc:spChg chg="mod">
          <ac:chgData name="Richard Anderson" userId="4654cc452026b74c" providerId="LiveId" clId="{1273801E-CAAC-448C-B40F-BB1F7D3461B3}" dt="2020-10-25T23:08:30.625" v="87" actId="1076"/>
          <ac:spMkLst>
            <pc:docMk/>
            <pc:sldMk cId="0" sldId="275"/>
            <ac:spMk id="6166" creationId="{00000000-0000-0000-0000-000000000000}"/>
          </ac:spMkLst>
        </pc:spChg>
        <pc:spChg chg="mod">
          <ac:chgData name="Richard Anderson" userId="4654cc452026b74c" providerId="LiveId" clId="{1273801E-CAAC-448C-B40F-BB1F7D3461B3}" dt="2020-10-25T23:08:30.625" v="87" actId="1076"/>
          <ac:spMkLst>
            <pc:docMk/>
            <pc:sldMk cId="0" sldId="275"/>
            <ac:spMk id="6167" creationId="{00000000-0000-0000-0000-000000000000}"/>
          </ac:spMkLst>
        </pc:spChg>
        <pc:spChg chg="mod">
          <ac:chgData name="Richard Anderson" userId="4654cc452026b74c" providerId="LiveId" clId="{1273801E-CAAC-448C-B40F-BB1F7D3461B3}" dt="2020-10-25T23:08:30.625" v="87" actId="1076"/>
          <ac:spMkLst>
            <pc:docMk/>
            <pc:sldMk cId="0" sldId="275"/>
            <ac:spMk id="6168" creationId="{00000000-0000-0000-0000-000000000000}"/>
          </ac:spMkLst>
        </pc:spChg>
        <pc:spChg chg="mod">
          <ac:chgData name="Richard Anderson" userId="4654cc452026b74c" providerId="LiveId" clId="{1273801E-CAAC-448C-B40F-BB1F7D3461B3}" dt="2020-10-25T23:08:30.625" v="87" actId="1076"/>
          <ac:spMkLst>
            <pc:docMk/>
            <pc:sldMk cId="0" sldId="275"/>
            <ac:spMk id="6169" creationId="{00000000-0000-0000-0000-000000000000}"/>
          </ac:spMkLst>
        </pc:spChg>
        <pc:spChg chg="mod">
          <ac:chgData name="Richard Anderson" userId="4654cc452026b74c" providerId="LiveId" clId="{1273801E-CAAC-448C-B40F-BB1F7D3461B3}" dt="2020-10-25T23:08:30.625" v="87" actId="1076"/>
          <ac:spMkLst>
            <pc:docMk/>
            <pc:sldMk cId="0" sldId="275"/>
            <ac:spMk id="6170" creationId="{00000000-0000-0000-0000-000000000000}"/>
          </ac:spMkLst>
        </pc:spChg>
        <pc:spChg chg="mod">
          <ac:chgData name="Richard Anderson" userId="4654cc452026b74c" providerId="LiveId" clId="{1273801E-CAAC-448C-B40F-BB1F7D3461B3}" dt="2020-10-25T23:08:30.625" v="87" actId="1076"/>
          <ac:spMkLst>
            <pc:docMk/>
            <pc:sldMk cId="0" sldId="275"/>
            <ac:spMk id="6171" creationId="{00000000-0000-0000-0000-000000000000}"/>
          </ac:spMkLst>
        </pc:spChg>
      </pc:sldChg>
      <pc:sldChg chg="del">
        <pc:chgData name="Richard Anderson" userId="4654cc452026b74c" providerId="LiveId" clId="{1273801E-CAAC-448C-B40F-BB1F7D3461B3}" dt="2020-10-26T03:05:25.388" v="202" actId="2696"/>
        <pc:sldMkLst>
          <pc:docMk/>
          <pc:sldMk cId="0" sldId="276"/>
        </pc:sldMkLst>
      </pc:sldChg>
      <pc:sldChg chg="delSp modSp del mod">
        <pc:chgData name="Richard Anderson" userId="4654cc452026b74c" providerId="LiveId" clId="{1273801E-CAAC-448C-B40F-BB1F7D3461B3}" dt="2020-10-25T23:09:47.071" v="132" actId="2696"/>
        <pc:sldMkLst>
          <pc:docMk/>
          <pc:sldMk cId="0" sldId="277"/>
        </pc:sldMkLst>
        <pc:spChg chg="mod">
          <ac:chgData name="Richard Anderson" userId="4654cc452026b74c" providerId="LiveId" clId="{1273801E-CAAC-448C-B40F-BB1F7D3461B3}" dt="2020-10-25T23:09:08.936" v="126" actId="20577"/>
          <ac:spMkLst>
            <pc:docMk/>
            <pc:sldMk cId="0" sldId="277"/>
            <ac:spMk id="8194" creationId="{00000000-0000-0000-0000-000000000000}"/>
          </ac:spMkLst>
        </pc:spChg>
        <pc:spChg chg="mod">
          <ac:chgData name="Richard Anderson" userId="4654cc452026b74c" providerId="LiveId" clId="{1273801E-CAAC-448C-B40F-BB1F7D3461B3}" dt="2020-10-25T23:09:14.899" v="127" actId="20577"/>
          <ac:spMkLst>
            <pc:docMk/>
            <pc:sldMk cId="0" sldId="277"/>
            <ac:spMk id="8195" creationId="{00000000-0000-0000-0000-000000000000}"/>
          </ac:spMkLst>
        </pc:spChg>
        <pc:spChg chg="del">
          <ac:chgData name="Richard Anderson" userId="4654cc452026b74c" providerId="LiveId" clId="{1273801E-CAAC-448C-B40F-BB1F7D3461B3}" dt="2020-10-25T23:09:28.950" v="128" actId="21"/>
          <ac:spMkLst>
            <pc:docMk/>
            <pc:sldMk cId="0" sldId="277"/>
            <ac:spMk id="8196" creationId="{00000000-0000-0000-0000-000000000000}"/>
          </ac:spMkLst>
        </pc:spChg>
        <pc:spChg chg="del">
          <ac:chgData name="Richard Anderson" userId="4654cc452026b74c" providerId="LiveId" clId="{1273801E-CAAC-448C-B40F-BB1F7D3461B3}" dt="2020-10-25T23:09:31.079" v="129" actId="21"/>
          <ac:spMkLst>
            <pc:docMk/>
            <pc:sldMk cId="0" sldId="277"/>
            <ac:spMk id="8197" creationId="{00000000-0000-0000-0000-000000000000}"/>
          </ac:spMkLst>
        </pc:spChg>
        <pc:spChg chg="del">
          <ac:chgData name="Richard Anderson" userId="4654cc452026b74c" providerId="LiveId" clId="{1273801E-CAAC-448C-B40F-BB1F7D3461B3}" dt="2020-10-25T23:09:32.745" v="130" actId="21"/>
          <ac:spMkLst>
            <pc:docMk/>
            <pc:sldMk cId="0" sldId="277"/>
            <ac:spMk id="8198" creationId="{00000000-0000-0000-0000-000000000000}"/>
          </ac:spMkLst>
        </pc:spChg>
        <pc:spChg chg="del">
          <ac:chgData name="Richard Anderson" userId="4654cc452026b74c" providerId="LiveId" clId="{1273801E-CAAC-448C-B40F-BB1F7D3461B3}" dt="2020-10-25T23:09:34.708" v="131" actId="21"/>
          <ac:spMkLst>
            <pc:docMk/>
            <pc:sldMk cId="0" sldId="277"/>
            <ac:spMk id="8199" creationId="{00000000-0000-0000-0000-000000000000}"/>
          </ac:spMkLst>
        </pc:spChg>
      </pc:sldChg>
      <pc:sldChg chg="del">
        <pc:chgData name="Richard Anderson" userId="4654cc452026b74c" providerId="LiveId" clId="{1273801E-CAAC-448C-B40F-BB1F7D3461B3}" dt="2020-10-25T23:10:00.184" v="136" actId="2696"/>
        <pc:sldMkLst>
          <pc:docMk/>
          <pc:sldMk cId="0" sldId="282"/>
        </pc:sldMkLst>
      </pc:sldChg>
      <pc:sldChg chg="addSp modSp mod">
        <pc:chgData name="Richard Anderson" userId="4654cc452026b74c" providerId="LiveId" clId="{1273801E-CAAC-448C-B40F-BB1F7D3461B3}" dt="2020-10-25T23:12:48.874" v="192" actId="1076"/>
        <pc:sldMkLst>
          <pc:docMk/>
          <pc:sldMk cId="0" sldId="283"/>
        </pc:sldMkLst>
        <pc:spChg chg="add mod">
          <ac:chgData name="Richard Anderson" userId="4654cc452026b74c" providerId="LiveId" clId="{1273801E-CAAC-448C-B40F-BB1F7D3461B3}" dt="2020-10-25T23:12:48.874" v="192" actId="1076"/>
          <ac:spMkLst>
            <pc:docMk/>
            <pc:sldMk cId="0" sldId="283"/>
            <ac:spMk id="2" creationId="{2FA183FD-6609-4EF7-A789-FAF4D1D82F02}"/>
          </ac:spMkLst>
        </pc:spChg>
        <pc:spChg chg="mod">
          <ac:chgData name="Richard Anderson" userId="4654cc452026b74c" providerId="LiveId" clId="{1273801E-CAAC-448C-B40F-BB1F7D3461B3}" dt="2020-10-25T23:12:10.828" v="187" actId="20577"/>
          <ac:spMkLst>
            <pc:docMk/>
            <pc:sldMk cId="0" sldId="283"/>
            <ac:spMk id="14339" creationId="{00000000-0000-0000-0000-000000000000}"/>
          </ac:spMkLst>
        </pc:spChg>
      </pc:sldChg>
      <pc:sldChg chg="del">
        <pc:chgData name="Richard Anderson" userId="4654cc452026b74c" providerId="LiveId" clId="{1273801E-CAAC-448C-B40F-BB1F7D3461B3}" dt="2020-10-25T23:12:57.732" v="193" actId="2696"/>
        <pc:sldMkLst>
          <pc:docMk/>
          <pc:sldMk cId="0" sldId="284"/>
        </pc:sldMkLst>
      </pc:sldChg>
      <pc:sldChg chg="del">
        <pc:chgData name="Richard Anderson" userId="4654cc452026b74c" providerId="LiveId" clId="{1273801E-CAAC-448C-B40F-BB1F7D3461B3}" dt="2020-10-25T23:13:03.220" v="194" actId="2696"/>
        <pc:sldMkLst>
          <pc:docMk/>
          <pc:sldMk cId="0" sldId="285"/>
        </pc:sldMkLst>
      </pc:sldChg>
      <pc:sldChg chg="modSp mod">
        <pc:chgData name="Richard Anderson" userId="4654cc452026b74c" providerId="LiveId" clId="{1273801E-CAAC-448C-B40F-BB1F7D3461B3}" dt="2020-10-25T23:05:53.029" v="71" actId="20577"/>
        <pc:sldMkLst>
          <pc:docMk/>
          <pc:sldMk cId="0" sldId="289"/>
        </pc:sldMkLst>
        <pc:spChg chg="mod">
          <ac:chgData name="Richard Anderson" userId="4654cc452026b74c" providerId="LiveId" clId="{1273801E-CAAC-448C-B40F-BB1F7D3461B3}" dt="2020-10-25T23:00:57.350" v="66" actId="20577"/>
          <ac:spMkLst>
            <pc:docMk/>
            <pc:sldMk cId="0" sldId="289"/>
            <ac:spMk id="5122" creationId="{00000000-0000-0000-0000-000000000000}"/>
          </ac:spMkLst>
        </pc:spChg>
        <pc:spChg chg="mod">
          <ac:chgData name="Richard Anderson" userId="4654cc452026b74c" providerId="LiveId" clId="{1273801E-CAAC-448C-B40F-BB1F7D3461B3}" dt="2020-10-25T23:05:53.029" v="71" actId="20577"/>
          <ac:spMkLst>
            <pc:docMk/>
            <pc:sldMk cId="0" sldId="289"/>
            <ac:spMk id="5123" creationId="{00000000-0000-0000-0000-000000000000}"/>
          </ac:spMkLst>
        </pc:spChg>
      </pc:sldChg>
      <pc:sldChg chg="del">
        <pc:chgData name="Richard Anderson" userId="4654cc452026b74c" providerId="LiveId" clId="{1273801E-CAAC-448C-B40F-BB1F7D3461B3}" dt="2020-10-25T23:09:52.426" v="134" actId="2696"/>
        <pc:sldMkLst>
          <pc:docMk/>
          <pc:sldMk cId="0" sldId="292"/>
        </pc:sldMkLst>
      </pc:sldChg>
      <pc:sldChg chg="del">
        <pc:chgData name="Richard Anderson" userId="4654cc452026b74c" providerId="LiveId" clId="{1273801E-CAAC-448C-B40F-BB1F7D3461B3}" dt="2020-10-25T23:09:58.738" v="135" actId="2696"/>
        <pc:sldMkLst>
          <pc:docMk/>
          <pc:sldMk cId="0" sldId="293"/>
        </pc:sldMkLst>
      </pc:sldChg>
      <pc:sldChg chg="del">
        <pc:chgData name="Richard Anderson" userId="4654cc452026b74c" providerId="LiveId" clId="{1273801E-CAAC-448C-B40F-BB1F7D3461B3}" dt="2020-10-25T23:09:50.748" v="133" actId="2696"/>
        <pc:sldMkLst>
          <pc:docMk/>
          <pc:sldMk cId="1333741462" sldId="294"/>
        </pc:sldMkLst>
      </pc:sldChg>
      <pc:sldChg chg="modSp mod">
        <pc:chgData name="Richard Anderson" userId="4654cc452026b74c" providerId="LiveId" clId="{1273801E-CAAC-448C-B40F-BB1F7D3461B3}" dt="2020-10-25T23:27:55.983" v="195" actId="27636"/>
        <pc:sldMkLst>
          <pc:docMk/>
          <pc:sldMk cId="0" sldId="302"/>
        </pc:sldMkLst>
        <pc:spChg chg="mod">
          <ac:chgData name="Richard Anderson" userId="4654cc452026b74c" providerId="LiveId" clId="{1273801E-CAAC-448C-B40F-BB1F7D3461B3}" dt="2020-10-25T23:27:55.983" v="195" actId="27636"/>
          <ac:spMkLst>
            <pc:docMk/>
            <pc:sldMk cId="0" sldId="302"/>
            <ac:spMk id="7171" creationId="{00000000-0000-0000-0000-000000000000}"/>
          </ac:spMkLst>
        </pc:spChg>
      </pc:sldChg>
      <pc:sldChg chg="modSp mod">
        <pc:chgData name="Richard Anderson" userId="4654cc452026b74c" providerId="LiveId" clId="{1273801E-CAAC-448C-B40F-BB1F7D3461B3}" dt="2020-10-25T23:30:24.898" v="196" actId="27636"/>
        <pc:sldMkLst>
          <pc:docMk/>
          <pc:sldMk cId="0" sldId="303"/>
        </pc:sldMkLst>
        <pc:spChg chg="mod">
          <ac:chgData name="Richard Anderson" userId="4654cc452026b74c" providerId="LiveId" clId="{1273801E-CAAC-448C-B40F-BB1F7D3461B3}" dt="2020-10-25T23:30:24.898" v="196" actId="27636"/>
          <ac:spMkLst>
            <pc:docMk/>
            <pc:sldMk cId="0" sldId="303"/>
            <ac:spMk id="10242" creationId="{00000000-0000-0000-0000-000000000000}"/>
          </ac:spMkLst>
        </pc:spChg>
      </pc:sldChg>
      <pc:sldChg chg="modSp mod">
        <pc:chgData name="Richard Anderson" userId="4654cc452026b74c" providerId="LiveId" clId="{1273801E-CAAC-448C-B40F-BB1F7D3461B3}" dt="2020-10-25T23:30:24.902" v="197" actId="27636"/>
        <pc:sldMkLst>
          <pc:docMk/>
          <pc:sldMk cId="0" sldId="305"/>
        </pc:sldMkLst>
        <pc:spChg chg="mod">
          <ac:chgData name="Richard Anderson" userId="4654cc452026b74c" providerId="LiveId" clId="{1273801E-CAAC-448C-B40F-BB1F7D3461B3}" dt="2020-10-25T23:30:24.902" v="197" actId="27636"/>
          <ac:spMkLst>
            <pc:docMk/>
            <pc:sldMk cId="0" sldId="305"/>
            <ac:spMk id="11266" creationId="{00000000-0000-0000-0000-000000000000}"/>
          </ac:spMkLst>
        </pc:spChg>
      </pc:sldChg>
      <pc:sldChg chg="modSp mod">
        <pc:chgData name="Richard Anderson" userId="4654cc452026b74c" providerId="LiveId" clId="{1273801E-CAAC-448C-B40F-BB1F7D3461B3}" dt="2020-10-25T23:30:24.907" v="198" actId="27636"/>
        <pc:sldMkLst>
          <pc:docMk/>
          <pc:sldMk cId="0" sldId="306"/>
        </pc:sldMkLst>
        <pc:spChg chg="mod">
          <ac:chgData name="Richard Anderson" userId="4654cc452026b74c" providerId="LiveId" clId="{1273801E-CAAC-448C-B40F-BB1F7D3461B3}" dt="2020-10-25T23:30:24.907" v="198" actId="27636"/>
          <ac:spMkLst>
            <pc:docMk/>
            <pc:sldMk cId="0" sldId="306"/>
            <ac:spMk id="12290" creationId="{00000000-0000-0000-0000-000000000000}"/>
          </ac:spMkLst>
        </pc:spChg>
      </pc:sldChg>
      <pc:sldChg chg="modSp mod">
        <pc:chgData name="Richard Anderson" userId="4654cc452026b74c" providerId="LiveId" clId="{1273801E-CAAC-448C-B40F-BB1F7D3461B3}" dt="2020-10-25T23:30:24.910" v="199" actId="27636"/>
        <pc:sldMkLst>
          <pc:docMk/>
          <pc:sldMk cId="0" sldId="307"/>
        </pc:sldMkLst>
        <pc:spChg chg="mod">
          <ac:chgData name="Richard Anderson" userId="4654cc452026b74c" providerId="LiveId" clId="{1273801E-CAAC-448C-B40F-BB1F7D3461B3}" dt="2020-10-25T23:30:24.910" v="199" actId="27636"/>
          <ac:spMkLst>
            <pc:docMk/>
            <pc:sldMk cId="0" sldId="307"/>
            <ac:spMk id="13314" creationId="{00000000-0000-0000-0000-000000000000}"/>
          </ac:spMkLst>
        </pc:spChg>
      </pc:sldChg>
      <pc:sldChg chg="modSp mod">
        <pc:chgData name="Richard Anderson" userId="4654cc452026b74c" providerId="LiveId" clId="{1273801E-CAAC-448C-B40F-BB1F7D3461B3}" dt="2020-10-25T23:30:24.913" v="200" actId="27636"/>
        <pc:sldMkLst>
          <pc:docMk/>
          <pc:sldMk cId="0" sldId="308"/>
        </pc:sldMkLst>
        <pc:spChg chg="mod">
          <ac:chgData name="Richard Anderson" userId="4654cc452026b74c" providerId="LiveId" clId="{1273801E-CAAC-448C-B40F-BB1F7D3461B3}" dt="2020-10-25T23:30:24.913" v="200" actId="27636"/>
          <ac:spMkLst>
            <pc:docMk/>
            <pc:sldMk cId="0" sldId="308"/>
            <ac:spMk id="19459" creationId="{00000000-0000-0000-0000-000000000000}"/>
          </ac:spMkLst>
        </pc:spChg>
      </pc:sldChg>
      <pc:sldChg chg="modSp mod">
        <pc:chgData name="Richard Anderson" userId="4654cc452026b74c" providerId="LiveId" clId="{1273801E-CAAC-448C-B40F-BB1F7D3461B3}" dt="2020-10-25T23:30:24.918" v="201" actId="27636"/>
        <pc:sldMkLst>
          <pc:docMk/>
          <pc:sldMk cId="0" sldId="310"/>
        </pc:sldMkLst>
        <pc:spChg chg="mod">
          <ac:chgData name="Richard Anderson" userId="4654cc452026b74c" providerId="LiveId" clId="{1273801E-CAAC-448C-B40F-BB1F7D3461B3}" dt="2020-10-25T23:30:24.918" v="201" actId="27636"/>
          <ac:spMkLst>
            <pc:docMk/>
            <pc:sldMk cId="0" sldId="310"/>
            <ac:spMk id="21506" creationId="{00000000-0000-0000-0000-000000000000}"/>
          </ac:spMkLst>
        </pc:spChg>
      </pc:sldChg>
    </pc:docChg>
  </pc:docChgLst>
  <pc:docChgLst>
    <pc:chgData name="Richard Anderson" userId="4654cc452026b74c" providerId="LiveId" clId="{968B34ED-3037-45A4-9112-EB78E76C9C44}"/>
    <pc:docChg chg="delSld modSld">
      <pc:chgData name="Richard Anderson" userId="4654cc452026b74c" providerId="LiveId" clId="{968B34ED-3037-45A4-9112-EB78E76C9C44}" dt="2023-02-12T20:26:10.541" v="85" actId="2696"/>
      <pc:docMkLst>
        <pc:docMk/>
      </pc:docMkLst>
      <pc:sldChg chg="modSp mod">
        <pc:chgData name="Richard Anderson" userId="4654cc452026b74c" providerId="LiveId" clId="{968B34ED-3037-45A4-9112-EB78E76C9C44}" dt="2023-02-12T20:19:05.219" v="1" actId="20577"/>
        <pc:sldMkLst>
          <pc:docMk/>
          <pc:sldMk cId="0" sldId="256"/>
        </pc:sldMkLst>
        <pc:spChg chg="mod">
          <ac:chgData name="Richard Anderson" userId="4654cc452026b74c" providerId="LiveId" clId="{968B34ED-3037-45A4-9112-EB78E76C9C44}" dt="2023-02-12T20:19:05.219" v="1" actId="20577"/>
          <ac:spMkLst>
            <pc:docMk/>
            <pc:sldMk cId="0" sldId="256"/>
            <ac:spMk id="2051" creationId="{00000000-0000-0000-0000-000000000000}"/>
          </ac:spMkLst>
        </pc:spChg>
      </pc:sldChg>
      <pc:sldChg chg="del">
        <pc:chgData name="Richard Anderson" userId="4654cc452026b74c" providerId="LiveId" clId="{968B34ED-3037-45A4-9112-EB78E76C9C44}" dt="2023-02-12T20:19:32.673" v="2" actId="2696"/>
        <pc:sldMkLst>
          <pc:docMk/>
          <pc:sldMk cId="0" sldId="289"/>
        </pc:sldMkLst>
      </pc:sldChg>
      <pc:sldChg chg="del">
        <pc:chgData name="Richard Anderson" userId="4654cc452026b74c" providerId="LiveId" clId="{968B34ED-3037-45A4-9112-EB78E76C9C44}" dt="2023-02-12T20:26:10.541" v="85" actId="2696"/>
        <pc:sldMkLst>
          <pc:docMk/>
          <pc:sldMk cId="3282233984" sldId="335"/>
        </pc:sldMkLst>
      </pc:sldChg>
      <pc:sldChg chg="addSp modSp mod">
        <pc:chgData name="Richard Anderson" userId="4654cc452026b74c" providerId="LiveId" clId="{968B34ED-3037-45A4-9112-EB78E76C9C44}" dt="2023-02-12T20:25:24.920" v="82" actId="1076"/>
        <pc:sldMkLst>
          <pc:docMk/>
          <pc:sldMk cId="3651547348" sldId="354"/>
        </pc:sldMkLst>
        <pc:spChg chg="add mod">
          <ac:chgData name="Richard Anderson" userId="4654cc452026b74c" providerId="LiveId" clId="{968B34ED-3037-45A4-9112-EB78E76C9C44}" dt="2023-02-12T20:25:24.920" v="82" actId="1076"/>
          <ac:spMkLst>
            <pc:docMk/>
            <pc:sldMk cId="3651547348" sldId="354"/>
            <ac:spMk id="5" creationId="{2F538145-533E-C959-E8EB-8001E2277187}"/>
          </ac:spMkLst>
        </pc:spChg>
        <pc:spChg chg="mod">
          <ac:chgData name="Richard Anderson" userId="4654cc452026b74c" providerId="LiveId" clId="{968B34ED-3037-45A4-9112-EB78E76C9C44}" dt="2023-02-12T20:23:47.124" v="74" actId="20577"/>
          <ac:spMkLst>
            <pc:docMk/>
            <pc:sldMk cId="3651547348" sldId="354"/>
            <ac:spMk id="5123" creationId="{00000000-0000-0000-0000-000000000000}"/>
          </ac:spMkLst>
        </pc:spChg>
      </pc:sldChg>
      <pc:sldChg chg="del">
        <pc:chgData name="Richard Anderson" userId="4654cc452026b74c" providerId="LiveId" clId="{968B34ED-3037-45A4-9112-EB78E76C9C44}" dt="2023-02-12T20:25:38.956" v="83" actId="2696"/>
        <pc:sldMkLst>
          <pc:docMk/>
          <pc:sldMk cId="1069768467" sldId="355"/>
        </pc:sldMkLst>
      </pc:sldChg>
      <pc:sldChg chg="del">
        <pc:chgData name="Richard Anderson" userId="4654cc452026b74c" providerId="LiveId" clId="{968B34ED-3037-45A4-9112-EB78E76C9C44}" dt="2023-02-12T20:25:38.956" v="83" actId="2696"/>
        <pc:sldMkLst>
          <pc:docMk/>
          <pc:sldMk cId="3309188315" sldId="356"/>
        </pc:sldMkLst>
      </pc:sldChg>
      <pc:sldChg chg="del">
        <pc:chgData name="Richard Anderson" userId="4654cc452026b74c" providerId="LiveId" clId="{968B34ED-3037-45A4-9112-EB78E76C9C44}" dt="2023-02-12T20:25:38.956" v="83" actId="2696"/>
        <pc:sldMkLst>
          <pc:docMk/>
          <pc:sldMk cId="3851709263" sldId="357"/>
        </pc:sldMkLst>
      </pc:sldChg>
      <pc:sldChg chg="del">
        <pc:chgData name="Richard Anderson" userId="4654cc452026b74c" providerId="LiveId" clId="{968B34ED-3037-45A4-9112-EB78E76C9C44}" dt="2023-02-12T20:26:10.541" v="85" actId="2696"/>
        <pc:sldMkLst>
          <pc:docMk/>
          <pc:sldMk cId="2158192369" sldId="369"/>
        </pc:sldMkLst>
      </pc:sldChg>
      <pc:sldChg chg="del">
        <pc:chgData name="Richard Anderson" userId="4654cc452026b74c" providerId="LiveId" clId="{968B34ED-3037-45A4-9112-EB78E76C9C44}" dt="2023-02-12T20:26:10.541" v="85" actId="2696"/>
        <pc:sldMkLst>
          <pc:docMk/>
          <pc:sldMk cId="1309469623" sldId="370"/>
        </pc:sldMkLst>
      </pc:sldChg>
      <pc:sldChg chg="del">
        <pc:chgData name="Richard Anderson" userId="4654cc452026b74c" providerId="LiveId" clId="{968B34ED-3037-45A4-9112-EB78E76C9C44}" dt="2023-02-12T20:26:10.541" v="85" actId="2696"/>
        <pc:sldMkLst>
          <pc:docMk/>
          <pc:sldMk cId="2160784031" sldId="371"/>
        </pc:sldMkLst>
      </pc:sldChg>
      <pc:sldChg chg="del">
        <pc:chgData name="Richard Anderson" userId="4654cc452026b74c" providerId="LiveId" clId="{968B34ED-3037-45A4-9112-EB78E76C9C44}" dt="2023-02-12T20:26:10.541" v="85" actId="2696"/>
        <pc:sldMkLst>
          <pc:docMk/>
          <pc:sldMk cId="55018710" sldId="372"/>
        </pc:sldMkLst>
      </pc:sldChg>
      <pc:sldChg chg="del">
        <pc:chgData name="Richard Anderson" userId="4654cc452026b74c" providerId="LiveId" clId="{968B34ED-3037-45A4-9112-EB78E76C9C44}" dt="2023-02-12T20:26:10.541" v="85" actId="2696"/>
        <pc:sldMkLst>
          <pc:docMk/>
          <pc:sldMk cId="2043607215" sldId="373"/>
        </pc:sldMkLst>
      </pc:sldChg>
      <pc:sldChg chg="del">
        <pc:chgData name="Richard Anderson" userId="4654cc452026b74c" providerId="LiveId" clId="{968B34ED-3037-45A4-9112-EB78E76C9C44}" dt="2023-02-12T20:26:10.541" v="85" actId="2696"/>
        <pc:sldMkLst>
          <pc:docMk/>
          <pc:sldMk cId="3979608622" sldId="374"/>
        </pc:sldMkLst>
      </pc:sldChg>
      <pc:sldChg chg="del">
        <pc:chgData name="Richard Anderson" userId="4654cc452026b74c" providerId="LiveId" clId="{968B34ED-3037-45A4-9112-EB78E76C9C44}" dt="2023-02-12T20:26:10.541" v="85" actId="2696"/>
        <pc:sldMkLst>
          <pc:docMk/>
          <pc:sldMk cId="217500061" sldId="375"/>
        </pc:sldMkLst>
      </pc:sldChg>
      <pc:sldChg chg="del">
        <pc:chgData name="Richard Anderson" userId="4654cc452026b74c" providerId="LiveId" clId="{968B34ED-3037-45A4-9112-EB78E76C9C44}" dt="2023-02-12T20:26:10.541" v="85" actId="2696"/>
        <pc:sldMkLst>
          <pc:docMk/>
          <pc:sldMk cId="820430978" sldId="376"/>
        </pc:sldMkLst>
      </pc:sldChg>
      <pc:sldChg chg="del">
        <pc:chgData name="Richard Anderson" userId="4654cc452026b74c" providerId="LiveId" clId="{968B34ED-3037-45A4-9112-EB78E76C9C44}" dt="2023-02-12T20:25:43.517" v="84" actId="2696"/>
        <pc:sldMkLst>
          <pc:docMk/>
          <pc:sldMk cId="3993649995" sldId="377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60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9F3C1C2D-4742-4EF3-BA39-4EF9B52214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6953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8C586D9-D8A8-44D4-983D-1036A3CA5C3F}" type="datetimeFigureOut">
              <a:rPr lang="en-US"/>
              <a:pPr>
                <a:defRPr/>
              </a:pPr>
              <a:t>11/6/2024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00E2E6B-D737-464D-A17A-F922115FB2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9442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8A3C4B7-38D5-4CA8-8F53-9A12A966C088}" type="slidenum">
              <a:rPr lang="en-US" altLang="en-US" smtClean="0"/>
              <a:pPr eaLnBrk="1" hangingPunct="1"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94822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E28A477-DF2F-4F03-AB1E-421969288D18}" type="slidenum">
              <a:rPr lang="en-US" altLang="en-US" smtClean="0"/>
              <a:pPr eaLnBrk="1" hangingPunct="1"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44756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11/8/2023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CSE 417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A35D09-6001-42E8-A17F-8067BE5E950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752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11/8/2023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CSE 417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A3A439-F8E7-4CCB-87CB-02A98C01854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649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11/8/2023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CSE 417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0ED6EB-62F4-4A22-826D-8915941CD3D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2790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11/8/2023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CSE 417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3497C2-EF92-48C5-90E5-3C31DFE8144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6049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11/8/2023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CSE 417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C2277C-CDD3-418A-BB35-844A815B7B3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963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11/8/2023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CSE 417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6597A2-7570-44F3-89DB-3FC571AD679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562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11/8/2023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CSE 417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B91BAF-37C0-4C5D-AF80-5F5B2068466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567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11/8/2023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CSE 417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4DAE6E-FC71-46C3-BB3E-32ACE91C7C5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487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11/8/2023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CSE 417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19F0ED-B316-44B5-9D7A-EC684A99644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663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11/8/2023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CSE 417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5032FF-B271-449F-9F1F-7ED6AD2F136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651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11/8/2023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CSE 417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69DF62-33FE-410E-B7EA-940516F3540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417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11/8/2023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CSE 417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79E853-93FD-42E0-977F-5E7A0870B04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767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11/8/2023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CSE 417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6709EB9-EB05-444B-A365-C8F26B2DAD5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505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6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tags" Target="../tags/tag46.xml"/><Relationship Id="rId3" Type="http://schemas.openxmlformats.org/officeDocument/2006/relationships/tags" Target="../tags/tag41.xml"/><Relationship Id="rId7" Type="http://schemas.openxmlformats.org/officeDocument/2006/relationships/tags" Target="../tags/tag45.xml"/><Relationship Id="rId2" Type="http://schemas.openxmlformats.org/officeDocument/2006/relationships/tags" Target="../tags/tag40.xml"/><Relationship Id="rId1" Type="http://schemas.openxmlformats.org/officeDocument/2006/relationships/tags" Target="../tags/tag39.xml"/><Relationship Id="rId6" Type="http://schemas.openxmlformats.org/officeDocument/2006/relationships/tags" Target="../tags/tag44.xml"/><Relationship Id="rId5" Type="http://schemas.openxmlformats.org/officeDocument/2006/relationships/tags" Target="../tags/tag43.xml"/><Relationship Id="rId4" Type="http://schemas.openxmlformats.org/officeDocument/2006/relationships/tags" Target="../tags/tag42.xml"/><Relationship Id="rId9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tags" Target="../tags/tag54.xml"/><Relationship Id="rId3" Type="http://schemas.openxmlformats.org/officeDocument/2006/relationships/tags" Target="../tags/tag49.xml"/><Relationship Id="rId7" Type="http://schemas.openxmlformats.org/officeDocument/2006/relationships/tags" Target="../tags/tag53.xml"/><Relationship Id="rId2" Type="http://schemas.openxmlformats.org/officeDocument/2006/relationships/tags" Target="../tags/tag48.xml"/><Relationship Id="rId1" Type="http://schemas.openxmlformats.org/officeDocument/2006/relationships/tags" Target="../tags/tag47.xml"/><Relationship Id="rId6" Type="http://schemas.openxmlformats.org/officeDocument/2006/relationships/tags" Target="../tags/tag52.xml"/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9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tags" Target="../tags/tag62.xml"/><Relationship Id="rId13" Type="http://schemas.openxmlformats.org/officeDocument/2006/relationships/tags" Target="../tags/tag67.xml"/><Relationship Id="rId18" Type="http://schemas.openxmlformats.org/officeDocument/2006/relationships/tags" Target="../tags/tag72.xml"/><Relationship Id="rId26" Type="http://schemas.openxmlformats.org/officeDocument/2006/relationships/tags" Target="../tags/tag80.xml"/><Relationship Id="rId3" Type="http://schemas.openxmlformats.org/officeDocument/2006/relationships/tags" Target="../tags/tag57.xml"/><Relationship Id="rId21" Type="http://schemas.openxmlformats.org/officeDocument/2006/relationships/tags" Target="../tags/tag75.xml"/><Relationship Id="rId7" Type="http://schemas.openxmlformats.org/officeDocument/2006/relationships/tags" Target="../tags/tag61.xml"/><Relationship Id="rId12" Type="http://schemas.openxmlformats.org/officeDocument/2006/relationships/tags" Target="../tags/tag66.xml"/><Relationship Id="rId17" Type="http://schemas.openxmlformats.org/officeDocument/2006/relationships/tags" Target="../tags/tag71.xml"/><Relationship Id="rId25" Type="http://schemas.openxmlformats.org/officeDocument/2006/relationships/tags" Target="../tags/tag79.xml"/><Relationship Id="rId2" Type="http://schemas.openxmlformats.org/officeDocument/2006/relationships/tags" Target="../tags/tag56.xml"/><Relationship Id="rId16" Type="http://schemas.openxmlformats.org/officeDocument/2006/relationships/tags" Target="../tags/tag70.xml"/><Relationship Id="rId20" Type="http://schemas.openxmlformats.org/officeDocument/2006/relationships/tags" Target="../tags/tag74.xml"/><Relationship Id="rId29" Type="http://schemas.openxmlformats.org/officeDocument/2006/relationships/slideLayout" Target="../slideLayouts/slideLayout2.xml"/><Relationship Id="rId1" Type="http://schemas.openxmlformats.org/officeDocument/2006/relationships/tags" Target="../tags/tag55.xml"/><Relationship Id="rId6" Type="http://schemas.openxmlformats.org/officeDocument/2006/relationships/tags" Target="../tags/tag60.xml"/><Relationship Id="rId11" Type="http://schemas.openxmlformats.org/officeDocument/2006/relationships/tags" Target="../tags/tag65.xml"/><Relationship Id="rId24" Type="http://schemas.openxmlformats.org/officeDocument/2006/relationships/tags" Target="../tags/tag78.xml"/><Relationship Id="rId5" Type="http://schemas.openxmlformats.org/officeDocument/2006/relationships/tags" Target="../tags/tag59.xml"/><Relationship Id="rId15" Type="http://schemas.openxmlformats.org/officeDocument/2006/relationships/tags" Target="../tags/tag69.xml"/><Relationship Id="rId23" Type="http://schemas.openxmlformats.org/officeDocument/2006/relationships/tags" Target="../tags/tag77.xml"/><Relationship Id="rId28" Type="http://schemas.openxmlformats.org/officeDocument/2006/relationships/tags" Target="../tags/tag82.xml"/><Relationship Id="rId10" Type="http://schemas.openxmlformats.org/officeDocument/2006/relationships/tags" Target="../tags/tag64.xml"/><Relationship Id="rId19" Type="http://schemas.openxmlformats.org/officeDocument/2006/relationships/tags" Target="../tags/tag73.xml"/><Relationship Id="rId4" Type="http://schemas.openxmlformats.org/officeDocument/2006/relationships/tags" Target="../tags/tag58.xml"/><Relationship Id="rId9" Type="http://schemas.openxmlformats.org/officeDocument/2006/relationships/tags" Target="../tags/tag63.xml"/><Relationship Id="rId14" Type="http://schemas.openxmlformats.org/officeDocument/2006/relationships/tags" Target="../tags/tag68.xml"/><Relationship Id="rId22" Type="http://schemas.openxmlformats.org/officeDocument/2006/relationships/tags" Target="../tags/tag76.xml"/><Relationship Id="rId27" Type="http://schemas.openxmlformats.org/officeDocument/2006/relationships/tags" Target="../tags/tag81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tags" Target="../tags/tag90.xml"/><Relationship Id="rId13" Type="http://schemas.openxmlformats.org/officeDocument/2006/relationships/tags" Target="../tags/tag95.xml"/><Relationship Id="rId18" Type="http://schemas.openxmlformats.org/officeDocument/2006/relationships/tags" Target="../tags/tag100.xml"/><Relationship Id="rId26" Type="http://schemas.openxmlformats.org/officeDocument/2006/relationships/tags" Target="../tags/tag108.xml"/><Relationship Id="rId3" Type="http://schemas.openxmlformats.org/officeDocument/2006/relationships/tags" Target="../tags/tag85.xml"/><Relationship Id="rId21" Type="http://schemas.openxmlformats.org/officeDocument/2006/relationships/tags" Target="../tags/tag103.xml"/><Relationship Id="rId7" Type="http://schemas.openxmlformats.org/officeDocument/2006/relationships/tags" Target="../tags/tag89.xml"/><Relationship Id="rId12" Type="http://schemas.openxmlformats.org/officeDocument/2006/relationships/tags" Target="../tags/tag94.xml"/><Relationship Id="rId17" Type="http://schemas.openxmlformats.org/officeDocument/2006/relationships/tags" Target="../tags/tag99.xml"/><Relationship Id="rId25" Type="http://schemas.openxmlformats.org/officeDocument/2006/relationships/tags" Target="../tags/tag107.xml"/><Relationship Id="rId2" Type="http://schemas.openxmlformats.org/officeDocument/2006/relationships/tags" Target="../tags/tag84.xml"/><Relationship Id="rId16" Type="http://schemas.openxmlformats.org/officeDocument/2006/relationships/tags" Target="../tags/tag98.xml"/><Relationship Id="rId20" Type="http://schemas.openxmlformats.org/officeDocument/2006/relationships/tags" Target="../tags/tag102.xml"/><Relationship Id="rId29" Type="http://schemas.openxmlformats.org/officeDocument/2006/relationships/tags" Target="../tags/tag111.xml"/><Relationship Id="rId1" Type="http://schemas.openxmlformats.org/officeDocument/2006/relationships/tags" Target="../tags/tag83.xml"/><Relationship Id="rId6" Type="http://schemas.openxmlformats.org/officeDocument/2006/relationships/tags" Target="../tags/tag88.xml"/><Relationship Id="rId11" Type="http://schemas.openxmlformats.org/officeDocument/2006/relationships/tags" Target="../tags/tag93.xml"/><Relationship Id="rId24" Type="http://schemas.openxmlformats.org/officeDocument/2006/relationships/tags" Target="../tags/tag106.xml"/><Relationship Id="rId5" Type="http://schemas.openxmlformats.org/officeDocument/2006/relationships/tags" Target="../tags/tag87.xml"/><Relationship Id="rId15" Type="http://schemas.openxmlformats.org/officeDocument/2006/relationships/tags" Target="../tags/tag97.xml"/><Relationship Id="rId23" Type="http://schemas.openxmlformats.org/officeDocument/2006/relationships/tags" Target="../tags/tag105.xml"/><Relationship Id="rId28" Type="http://schemas.openxmlformats.org/officeDocument/2006/relationships/tags" Target="../tags/tag110.xml"/><Relationship Id="rId10" Type="http://schemas.openxmlformats.org/officeDocument/2006/relationships/tags" Target="../tags/tag92.xml"/><Relationship Id="rId19" Type="http://schemas.openxmlformats.org/officeDocument/2006/relationships/tags" Target="../tags/tag101.xml"/><Relationship Id="rId31" Type="http://schemas.openxmlformats.org/officeDocument/2006/relationships/slideLayout" Target="../slideLayouts/slideLayout2.xml"/><Relationship Id="rId4" Type="http://schemas.openxmlformats.org/officeDocument/2006/relationships/tags" Target="../tags/tag86.xml"/><Relationship Id="rId9" Type="http://schemas.openxmlformats.org/officeDocument/2006/relationships/tags" Target="../tags/tag91.xml"/><Relationship Id="rId14" Type="http://schemas.openxmlformats.org/officeDocument/2006/relationships/tags" Target="../tags/tag96.xml"/><Relationship Id="rId22" Type="http://schemas.openxmlformats.org/officeDocument/2006/relationships/tags" Target="../tags/tag104.xml"/><Relationship Id="rId27" Type="http://schemas.openxmlformats.org/officeDocument/2006/relationships/tags" Target="../tags/tag109.xml"/><Relationship Id="rId30" Type="http://schemas.openxmlformats.org/officeDocument/2006/relationships/tags" Target="../tags/tag1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114.xml"/><Relationship Id="rId1" Type="http://schemas.openxmlformats.org/officeDocument/2006/relationships/tags" Target="../tags/tag1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16.xml"/><Relationship Id="rId1" Type="http://schemas.openxmlformats.org/officeDocument/2006/relationships/tags" Target="../tags/tag115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tags" Target="../tags/tag124.xml"/><Relationship Id="rId13" Type="http://schemas.openxmlformats.org/officeDocument/2006/relationships/slideLayout" Target="../slideLayouts/slideLayout6.xml"/><Relationship Id="rId3" Type="http://schemas.openxmlformats.org/officeDocument/2006/relationships/tags" Target="../tags/tag119.xml"/><Relationship Id="rId7" Type="http://schemas.openxmlformats.org/officeDocument/2006/relationships/tags" Target="../tags/tag123.xml"/><Relationship Id="rId12" Type="http://schemas.openxmlformats.org/officeDocument/2006/relationships/tags" Target="../tags/tag128.xml"/><Relationship Id="rId2" Type="http://schemas.openxmlformats.org/officeDocument/2006/relationships/tags" Target="../tags/tag118.xml"/><Relationship Id="rId1" Type="http://schemas.openxmlformats.org/officeDocument/2006/relationships/tags" Target="../tags/tag117.xml"/><Relationship Id="rId6" Type="http://schemas.openxmlformats.org/officeDocument/2006/relationships/tags" Target="../tags/tag122.xml"/><Relationship Id="rId11" Type="http://schemas.openxmlformats.org/officeDocument/2006/relationships/tags" Target="../tags/tag127.xml"/><Relationship Id="rId5" Type="http://schemas.openxmlformats.org/officeDocument/2006/relationships/tags" Target="../tags/tag121.xml"/><Relationship Id="rId10" Type="http://schemas.openxmlformats.org/officeDocument/2006/relationships/tags" Target="../tags/tag126.xml"/><Relationship Id="rId4" Type="http://schemas.openxmlformats.org/officeDocument/2006/relationships/tags" Target="../tags/tag120.xml"/><Relationship Id="rId9" Type="http://schemas.openxmlformats.org/officeDocument/2006/relationships/tags" Target="../tags/tag12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30.xml"/><Relationship Id="rId1" Type="http://schemas.openxmlformats.org/officeDocument/2006/relationships/tags" Target="../tags/tag129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tags" Target="../tags/tag138.xml"/><Relationship Id="rId13" Type="http://schemas.openxmlformats.org/officeDocument/2006/relationships/tags" Target="../tags/tag143.xml"/><Relationship Id="rId18" Type="http://schemas.openxmlformats.org/officeDocument/2006/relationships/tags" Target="../tags/tag148.xml"/><Relationship Id="rId26" Type="http://schemas.openxmlformats.org/officeDocument/2006/relationships/tags" Target="../tags/tag156.xml"/><Relationship Id="rId3" Type="http://schemas.openxmlformats.org/officeDocument/2006/relationships/tags" Target="../tags/tag133.xml"/><Relationship Id="rId21" Type="http://schemas.openxmlformats.org/officeDocument/2006/relationships/tags" Target="../tags/tag151.xml"/><Relationship Id="rId7" Type="http://schemas.openxmlformats.org/officeDocument/2006/relationships/tags" Target="../tags/tag137.xml"/><Relationship Id="rId12" Type="http://schemas.openxmlformats.org/officeDocument/2006/relationships/tags" Target="../tags/tag142.xml"/><Relationship Id="rId17" Type="http://schemas.openxmlformats.org/officeDocument/2006/relationships/tags" Target="../tags/tag147.xml"/><Relationship Id="rId25" Type="http://schemas.openxmlformats.org/officeDocument/2006/relationships/tags" Target="../tags/tag155.xml"/><Relationship Id="rId2" Type="http://schemas.openxmlformats.org/officeDocument/2006/relationships/tags" Target="../tags/tag132.xml"/><Relationship Id="rId16" Type="http://schemas.openxmlformats.org/officeDocument/2006/relationships/tags" Target="../tags/tag146.xml"/><Relationship Id="rId20" Type="http://schemas.openxmlformats.org/officeDocument/2006/relationships/tags" Target="../tags/tag150.xml"/><Relationship Id="rId29" Type="http://schemas.openxmlformats.org/officeDocument/2006/relationships/slideLayout" Target="../slideLayouts/slideLayout6.xml"/><Relationship Id="rId1" Type="http://schemas.openxmlformats.org/officeDocument/2006/relationships/tags" Target="../tags/tag131.xml"/><Relationship Id="rId6" Type="http://schemas.openxmlformats.org/officeDocument/2006/relationships/tags" Target="../tags/tag136.xml"/><Relationship Id="rId11" Type="http://schemas.openxmlformats.org/officeDocument/2006/relationships/tags" Target="../tags/tag141.xml"/><Relationship Id="rId24" Type="http://schemas.openxmlformats.org/officeDocument/2006/relationships/tags" Target="../tags/tag154.xml"/><Relationship Id="rId5" Type="http://schemas.openxmlformats.org/officeDocument/2006/relationships/tags" Target="../tags/tag135.xml"/><Relationship Id="rId15" Type="http://schemas.openxmlformats.org/officeDocument/2006/relationships/tags" Target="../tags/tag145.xml"/><Relationship Id="rId23" Type="http://schemas.openxmlformats.org/officeDocument/2006/relationships/tags" Target="../tags/tag153.xml"/><Relationship Id="rId28" Type="http://schemas.openxmlformats.org/officeDocument/2006/relationships/tags" Target="../tags/tag158.xml"/><Relationship Id="rId10" Type="http://schemas.openxmlformats.org/officeDocument/2006/relationships/tags" Target="../tags/tag140.xml"/><Relationship Id="rId19" Type="http://schemas.openxmlformats.org/officeDocument/2006/relationships/tags" Target="../tags/tag149.xml"/><Relationship Id="rId4" Type="http://schemas.openxmlformats.org/officeDocument/2006/relationships/tags" Target="../tags/tag134.xml"/><Relationship Id="rId9" Type="http://schemas.openxmlformats.org/officeDocument/2006/relationships/tags" Target="../tags/tag139.xml"/><Relationship Id="rId14" Type="http://schemas.openxmlformats.org/officeDocument/2006/relationships/tags" Target="../tags/tag144.xml"/><Relationship Id="rId22" Type="http://schemas.openxmlformats.org/officeDocument/2006/relationships/tags" Target="../tags/tag152.xml"/><Relationship Id="rId27" Type="http://schemas.openxmlformats.org/officeDocument/2006/relationships/tags" Target="../tags/tag15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60.xml"/><Relationship Id="rId1" Type="http://schemas.openxmlformats.org/officeDocument/2006/relationships/tags" Target="../tags/tag15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4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1.xml"/><Relationship Id="rId1" Type="http://schemas.openxmlformats.org/officeDocument/2006/relationships/tags" Target="../tags/tag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4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tags" Target="../tags/tag22.xml"/><Relationship Id="rId13" Type="http://schemas.openxmlformats.org/officeDocument/2006/relationships/tags" Target="../tags/tag27.xml"/><Relationship Id="rId18" Type="http://schemas.openxmlformats.org/officeDocument/2006/relationships/tags" Target="../tags/tag32.xml"/><Relationship Id="rId3" Type="http://schemas.openxmlformats.org/officeDocument/2006/relationships/tags" Target="../tags/tag17.xml"/><Relationship Id="rId7" Type="http://schemas.openxmlformats.org/officeDocument/2006/relationships/tags" Target="../tags/tag21.xml"/><Relationship Id="rId12" Type="http://schemas.openxmlformats.org/officeDocument/2006/relationships/tags" Target="../tags/tag26.xml"/><Relationship Id="rId17" Type="http://schemas.openxmlformats.org/officeDocument/2006/relationships/tags" Target="../tags/tag31.xml"/><Relationship Id="rId2" Type="http://schemas.openxmlformats.org/officeDocument/2006/relationships/tags" Target="../tags/tag16.xml"/><Relationship Id="rId16" Type="http://schemas.openxmlformats.org/officeDocument/2006/relationships/tags" Target="../tags/tag30.xml"/><Relationship Id="rId1" Type="http://schemas.openxmlformats.org/officeDocument/2006/relationships/tags" Target="../tags/tag15.xml"/><Relationship Id="rId6" Type="http://schemas.openxmlformats.org/officeDocument/2006/relationships/tags" Target="../tags/tag20.xml"/><Relationship Id="rId11" Type="http://schemas.openxmlformats.org/officeDocument/2006/relationships/tags" Target="../tags/tag25.xml"/><Relationship Id="rId5" Type="http://schemas.openxmlformats.org/officeDocument/2006/relationships/tags" Target="../tags/tag19.xml"/><Relationship Id="rId15" Type="http://schemas.openxmlformats.org/officeDocument/2006/relationships/tags" Target="../tags/tag29.xml"/><Relationship Id="rId10" Type="http://schemas.openxmlformats.org/officeDocument/2006/relationships/tags" Target="../tags/tag24.xml"/><Relationship Id="rId19" Type="http://schemas.openxmlformats.org/officeDocument/2006/relationships/slideLayout" Target="../slideLayouts/slideLayout2.xml"/><Relationship Id="rId4" Type="http://schemas.openxmlformats.org/officeDocument/2006/relationships/tags" Target="../tags/tag18.xml"/><Relationship Id="rId9" Type="http://schemas.openxmlformats.org/officeDocument/2006/relationships/tags" Target="../tags/tag23.xml"/><Relationship Id="rId14" Type="http://schemas.openxmlformats.org/officeDocument/2006/relationships/tags" Target="../tags/tag2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35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34.xml"/><Relationship Id="rId1" Type="http://schemas.openxmlformats.org/officeDocument/2006/relationships/tags" Target="../tags/tag33.xml"/><Relationship Id="rId6" Type="http://schemas.openxmlformats.org/officeDocument/2006/relationships/tags" Target="../tags/tag38.xml"/><Relationship Id="rId5" Type="http://schemas.openxmlformats.org/officeDocument/2006/relationships/tags" Target="../tags/tag37.xml"/><Relationship Id="rId4" Type="http://schemas.openxmlformats.org/officeDocument/2006/relationships/tags" Target="../tags/tag3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CSE 417</a:t>
            </a:r>
            <a:br>
              <a:rPr lang="en-US" altLang="en-US" dirty="0"/>
            </a:br>
            <a:r>
              <a:rPr lang="en-US" altLang="en-US" dirty="0"/>
              <a:t>Algorithms and Complexity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 dirty="0"/>
              <a:t>Autumn 2024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/>
              <a:t>Lecture 18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/>
              <a:t>Divide and Conquer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A35D09-6001-42E8-A17F-8067BE5E950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sz="4000"/>
              <a:t>Use the merge algorithm to count inversions</a:t>
            </a:r>
          </a:p>
        </p:txBody>
      </p:sp>
      <p:graphicFrame>
        <p:nvGraphicFramePr>
          <p:cNvPr id="209924" name="Group 4"/>
          <p:cNvGraphicFramePr>
            <a:graphicFrameLocks noGrp="1"/>
          </p:cNvGraphicFramePr>
          <p:nvPr>
            <p:custDataLst>
              <p:tags r:id="rId2"/>
            </p:custDataLst>
          </p:nvPr>
        </p:nvGraphicFramePr>
        <p:xfrm>
          <a:off x="1676400" y="1905000"/>
          <a:ext cx="2057400" cy="396875"/>
        </p:xfrm>
        <a:graphic>
          <a:graphicData uri="http://schemas.openxmlformats.org/drawingml/2006/table">
            <a:tbl>
              <a:tblPr/>
              <a:tblGrid>
                <a:gridCol w="53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5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11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12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09936" name="Group 16"/>
          <p:cNvGraphicFramePr>
            <a:graphicFrameLocks noGrp="1"/>
          </p:cNvGraphicFramePr>
          <p:nvPr>
            <p:custDataLst>
              <p:tags r:id="rId3"/>
            </p:custDataLst>
          </p:nvPr>
        </p:nvGraphicFramePr>
        <p:xfrm>
          <a:off x="5257800" y="1905000"/>
          <a:ext cx="2057400" cy="396875"/>
        </p:xfrm>
        <a:graphic>
          <a:graphicData uri="http://schemas.openxmlformats.org/drawingml/2006/table">
            <a:tbl>
              <a:tblPr/>
              <a:tblGrid>
                <a:gridCol w="53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5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7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15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09948" name="Group 28"/>
          <p:cNvGraphicFramePr>
            <a:graphicFrameLocks noGrp="1"/>
          </p:cNvGraphicFramePr>
          <p:nvPr>
            <p:custDataLst>
              <p:tags r:id="rId4"/>
            </p:custDataLst>
          </p:nvPr>
        </p:nvGraphicFramePr>
        <p:xfrm>
          <a:off x="2590800" y="3048000"/>
          <a:ext cx="4038600" cy="431800"/>
        </p:xfrm>
        <a:graphic>
          <a:graphicData uri="http://schemas.openxmlformats.org/drawingml/2006/table">
            <a:tbl>
              <a:tblPr/>
              <a:tblGrid>
                <a:gridCol w="504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8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4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048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048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048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048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048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09968" name="Group 48"/>
          <p:cNvGraphicFramePr>
            <a:graphicFrameLocks noGrp="1"/>
          </p:cNvGraphicFramePr>
          <p:nvPr>
            <p:custDataLst>
              <p:tags r:id="rId5"/>
            </p:custDataLst>
          </p:nvPr>
        </p:nvGraphicFramePr>
        <p:xfrm>
          <a:off x="1752600" y="4572000"/>
          <a:ext cx="2057400" cy="396875"/>
        </p:xfrm>
        <a:graphic>
          <a:graphicData uri="http://schemas.openxmlformats.org/drawingml/2006/table">
            <a:tbl>
              <a:tblPr/>
              <a:tblGrid>
                <a:gridCol w="53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5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</a:t>
                      </a: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8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9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16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09980" name="Group 60"/>
          <p:cNvGraphicFramePr>
            <a:graphicFrameLocks noGrp="1"/>
          </p:cNvGraphicFramePr>
          <p:nvPr>
            <p:custDataLst>
              <p:tags r:id="rId6"/>
            </p:custDataLst>
          </p:nvPr>
        </p:nvGraphicFramePr>
        <p:xfrm>
          <a:off x="5410200" y="4572000"/>
          <a:ext cx="2057400" cy="396875"/>
        </p:xfrm>
        <a:graphic>
          <a:graphicData uri="http://schemas.openxmlformats.org/drawingml/2006/table">
            <a:tbl>
              <a:tblPr/>
              <a:tblGrid>
                <a:gridCol w="53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5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6</a:t>
                      </a: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10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13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14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09992" name="Group 72"/>
          <p:cNvGraphicFramePr>
            <a:graphicFrameLocks noGrp="1"/>
          </p:cNvGraphicFramePr>
          <p:nvPr>
            <p:custDataLst>
              <p:tags r:id="rId7"/>
            </p:custDataLst>
          </p:nvPr>
        </p:nvGraphicFramePr>
        <p:xfrm>
          <a:off x="2590800" y="5791200"/>
          <a:ext cx="4038600" cy="431800"/>
        </p:xfrm>
        <a:graphic>
          <a:graphicData uri="http://schemas.openxmlformats.org/drawingml/2006/table">
            <a:tbl>
              <a:tblPr/>
              <a:tblGrid>
                <a:gridCol w="504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8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4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048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048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048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048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048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4427" name="Text Box 95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0" y="6276975"/>
            <a:ext cx="3970338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600"/>
              <a:t>Indicate the number of inversions for each</a:t>
            </a:r>
          </a:p>
          <a:p>
            <a:pPr eaLnBrk="1" hangingPunct="1"/>
            <a:r>
              <a:rPr lang="en-US" altLang="en-US" sz="1600"/>
              <a:t>element detected when merging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19F0ED-B316-44B5-9D7A-EC684A996449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228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Inversions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/>
              <a:t>Counting inversions between two sorted lists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O(1) per element to count inversions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2400"/>
          </a:p>
          <a:p>
            <a:pPr lvl="1" eaLnBrk="1" hangingPunct="1">
              <a:lnSpc>
                <a:spcPct val="90000"/>
              </a:lnSpc>
            </a:pPr>
            <a:endParaRPr lang="en-US" altLang="en-US" sz="2400"/>
          </a:p>
          <a:p>
            <a:pPr lvl="1" eaLnBrk="1" hangingPunct="1">
              <a:lnSpc>
                <a:spcPct val="90000"/>
              </a:lnSpc>
            </a:pPr>
            <a:endParaRPr lang="en-US" altLang="en-US" sz="2400"/>
          </a:p>
          <a:p>
            <a:pPr eaLnBrk="1" hangingPunct="1">
              <a:lnSpc>
                <a:spcPct val="90000"/>
              </a:lnSpc>
            </a:pPr>
            <a:endParaRPr lang="en-US" altLang="en-US" sz="2800"/>
          </a:p>
          <a:p>
            <a:pPr eaLnBrk="1" hangingPunct="1">
              <a:lnSpc>
                <a:spcPct val="90000"/>
              </a:lnSpc>
            </a:pPr>
            <a:endParaRPr lang="en-US" altLang="en-US" sz="2800"/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Algorithm summary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Satisfies the “Standard recurrence”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T(n) = 2 T(n/2) + cn</a:t>
            </a:r>
          </a:p>
        </p:txBody>
      </p:sp>
      <p:graphicFrame>
        <p:nvGraphicFramePr>
          <p:cNvPr id="226308" name="Group 4"/>
          <p:cNvGraphicFramePr>
            <a:graphicFrameLocks noGrp="1"/>
          </p:cNvGraphicFramePr>
          <p:nvPr>
            <p:custDataLst>
              <p:tags r:id="rId3"/>
            </p:custDataLst>
          </p:nvPr>
        </p:nvGraphicFramePr>
        <p:xfrm>
          <a:off x="304800" y="2895600"/>
          <a:ext cx="4038600" cy="431800"/>
        </p:xfrm>
        <a:graphic>
          <a:graphicData uri="http://schemas.openxmlformats.org/drawingml/2006/table">
            <a:tbl>
              <a:tblPr/>
              <a:tblGrid>
                <a:gridCol w="504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8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4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048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048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048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048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048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26328" name="Group 24"/>
          <p:cNvGraphicFramePr>
            <a:graphicFrameLocks noGrp="1"/>
          </p:cNvGraphicFramePr>
          <p:nvPr>
            <p:custDataLst>
              <p:tags r:id="rId4"/>
            </p:custDataLst>
          </p:nvPr>
        </p:nvGraphicFramePr>
        <p:xfrm>
          <a:off x="4800600" y="2895600"/>
          <a:ext cx="4038600" cy="431800"/>
        </p:xfrm>
        <a:graphic>
          <a:graphicData uri="http://schemas.openxmlformats.org/drawingml/2006/table">
            <a:tbl>
              <a:tblPr/>
              <a:tblGrid>
                <a:gridCol w="504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8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4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048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048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048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048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048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26348" name="Group 44"/>
          <p:cNvGraphicFramePr>
            <a:graphicFrameLocks noGrp="1"/>
          </p:cNvGraphicFramePr>
          <p:nvPr>
            <p:custDataLst>
              <p:tags r:id="rId5"/>
            </p:custDataLst>
          </p:nvPr>
        </p:nvGraphicFramePr>
        <p:xfrm>
          <a:off x="457200" y="4114800"/>
          <a:ext cx="8229600" cy="396875"/>
        </p:xfrm>
        <a:graphic>
          <a:graphicData uri="http://schemas.openxmlformats.org/drawingml/2006/table">
            <a:tbl>
              <a:tblPr/>
              <a:tblGrid>
                <a:gridCol w="514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z</a:t>
                      </a: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z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z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z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z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z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z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z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z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z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z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z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z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z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z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z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5440" name="AutoShape 80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1981200" y="2438400"/>
            <a:ext cx="228600" cy="442913"/>
          </a:xfrm>
          <a:prstGeom prst="downArrow">
            <a:avLst>
              <a:gd name="adj1" fmla="val 50000"/>
              <a:gd name="adj2" fmla="val 48438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441" name="AutoShape 81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6934200" y="2438400"/>
            <a:ext cx="228600" cy="442913"/>
          </a:xfrm>
          <a:prstGeom prst="downArrow">
            <a:avLst>
              <a:gd name="adj1" fmla="val 50000"/>
              <a:gd name="adj2" fmla="val 48438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442" name="AutoShape 82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4191000" y="3657600"/>
            <a:ext cx="228600" cy="442913"/>
          </a:xfrm>
          <a:prstGeom prst="downArrow">
            <a:avLst>
              <a:gd name="adj1" fmla="val 50000"/>
              <a:gd name="adj2" fmla="val 48438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C2277C-CDD3-418A-BB35-844A815B7B3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7545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Closest Pair Problem (2D)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600200"/>
            <a:ext cx="8229600" cy="1371600"/>
          </a:xfrm>
        </p:spPr>
        <p:txBody>
          <a:bodyPr/>
          <a:lstStyle/>
          <a:p>
            <a:pPr eaLnBrk="1" hangingPunct="1"/>
            <a:r>
              <a:rPr lang="en-US" altLang="en-US"/>
              <a:t>Given a set of points find the pair of points p, q that minimizes dist(p, q)</a:t>
            </a:r>
          </a:p>
        </p:txBody>
      </p:sp>
      <p:sp>
        <p:nvSpPr>
          <p:cNvPr id="4100" name="Oval 4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4267200" y="6172200"/>
            <a:ext cx="228600" cy="2286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01" name="Oval 5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4267200" y="2667000"/>
            <a:ext cx="228600" cy="2286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02" name="Oval 6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2209800" y="4191000"/>
            <a:ext cx="228600" cy="2286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03" name="Oval 7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2743200" y="5334000"/>
            <a:ext cx="228600" cy="2286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04" name="Oval 8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2819400" y="3276600"/>
            <a:ext cx="228600" cy="2286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05" name="Oval 9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3048000" y="4648200"/>
            <a:ext cx="228600" cy="2286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06" name="Oval 10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3733800" y="5867400"/>
            <a:ext cx="228600" cy="2286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07" name="Oval 11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3733800" y="5257800"/>
            <a:ext cx="228600" cy="2286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08" name="Oval 12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4343400" y="4953000"/>
            <a:ext cx="228600" cy="2286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09" name="Oval 13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3200400" y="3810000"/>
            <a:ext cx="228600" cy="2286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10" name="Oval 14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3810000" y="4419600"/>
            <a:ext cx="228600" cy="2286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11" name="Oval 15"/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4191000" y="3886200"/>
            <a:ext cx="228600" cy="2286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12" name="Oval 16"/>
          <p:cNvSpPr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4038600" y="3276600"/>
            <a:ext cx="228600" cy="2286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13" name="Oval 17"/>
          <p:cNvSpPr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4572000" y="3276600"/>
            <a:ext cx="228600" cy="2286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14" name="Oval 18"/>
          <p:cNvSpPr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5410200" y="3048000"/>
            <a:ext cx="228600" cy="2286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15" name="Oval 19"/>
          <p:cNvSpPr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4572000" y="4114800"/>
            <a:ext cx="228600" cy="2286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16" name="Oval 20"/>
          <p:cNvSpPr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6096000" y="3581400"/>
            <a:ext cx="228600" cy="2286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17" name="Oval 21"/>
          <p:cNvSpPr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4953000" y="4876800"/>
            <a:ext cx="228600" cy="2286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18" name="Oval 22"/>
          <p:cNvSpPr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5029200" y="3657600"/>
            <a:ext cx="228600" cy="2286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19" name="Oval 23"/>
          <p:cNvSpPr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4495800" y="5562600"/>
            <a:ext cx="228600" cy="2286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20" name="Oval 24"/>
          <p:cNvSpPr>
            <a:spLocks noChangeArrowheads="1"/>
          </p:cNvSpPr>
          <p:nvPr>
            <p:custDataLst>
              <p:tags r:id="rId23"/>
            </p:custDataLst>
          </p:nvPr>
        </p:nvSpPr>
        <p:spPr bwMode="auto">
          <a:xfrm>
            <a:off x="5715000" y="4953000"/>
            <a:ext cx="228600" cy="2286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21" name="Oval 25"/>
          <p:cNvSpPr>
            <a:spLocks noChangeArrowheads="1"/>
          </p:cNvSpPr>
          <p:nvPr>
            <p:custDataLst>
              <p:tags r:id="rId24"/>
            </p:custDataLst>
          </p:nvPr>
        </p:nvSpPr>
        <p:spPr bwMode="auto">
          <a:xfrm>
            <a:off x="6781800" y="4191000"/>
            <a:ext cx="228600" cy="2286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22" name="Oval 26"/>
          <p:cNvSpPr>
            <a:spLocks noChangeArrowheads="1"/>
          </p:cNvSpPr>
          <p:nvPr>
            <p:custDataLst>
              <p:tags r:id="rId25"/>
            </p:custDataLst>
          </p:nvPr>
        </p:nvSpPr>
        <p:spPr bwMode="auto">
          <a:xfrm>
            <a:off x="5334000" y="5715000"/>
            <a:ext cx="228600" cy="2286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23" name="Oval 27"/>
          <p:cNvSpPr>
            <a:spLocks noChangeArrowheads="1"/>
          </p:cNvSpPr>
          <p:nvPr>
            <p:custDataLst>
              <p:tags r:id="rId26"/>
            </p:custDataLst>
          </p:nvPr>
        </p:nvSpPr>
        <p:spPr bwMode="auto">
          <a:xfrm>
            <a:off x="6324600" y="4724400"/>
            <a:ext cx="228600" cy="2286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24" name="Oval 28"/>
          <p:cNvSpPr>
            <a:spLocks noChangeArrowheads="1"/>
          </p:cNvSpPr>
          <p:nvPr>
            <p:custDataLst>
              <p:tags r:id="rId27"/>
            </p:custDataLst>
          </p:nvPr>
        </p:nvSpPr>
        <p:spPr bwMode="auto">
          <a:xfrm>
            <a:off x="6324600" y="5638800"/>
            <a:ext cx="228600" cy="2286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25" name="Oval 29"/>
          <p:cNvSpPr>
            <a:spLocks noChangeArrowheads="1"/>
          </p:cNvSpPr>
          <p:nvPr>
            <p:custDataLst>
              <p:tags r:id="rId28"/>
            </p:custDataLst>
          </p:nvPr>
        </p:nvSpPr>
        <p:spPr bwMode="auto">
          <a:xfrm>
            <a:off x="7010400" y="5334000"/>
            <a:ext cx="228600" cy="2286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839A191-9B5F-6A02-2CA1-DDBB208A1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C2277C-CDD3-418A-BB35-844A815B7B32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6993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Divide and conquer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If we solve the problem on two subsets, does it help?  (Separate by median x coordinate)</a:t>
            </a:r>
          </a:p>
        </p:txBody>
      </p:sp>
      <p:sp>
        <p:nvSpPr>
          <p:cNvPr id="5124" name="Oval 4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4114800" y="6019800"/>
            <a:ext cx="228600" cy="228600"/>
          </a:xfrm>
          <a:prstGeom prst="ellipse">
            <a:avLst/>
          </a:prstGeom>
          <a:solidFill>
            <a:srgbClr val="CC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5" name="Oval 5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1752600" y="5181600"/>
            <a:ext cx="228600" cy="228600"/>
          </a:xfrm>
          <a:prstGeom prst="ellipse">
            <a:avLst/>
          </a:prstGeom>
          <a:solidFill>
            <a:srgbClr val="CC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6" name="Oval 6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2057400" y="4038600"/>
            <a:ext cx="228600" cy="228600"/>
          </a:xfrm>
          <a:prstGeom prst="ellipse">
            <a:avLst/>
          </a:prstGeom>
          <a:solidFill>
            <a:srgbClr val="CC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7" name="Oval 7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2590800" y="5181600"/>
            <a:ext cx="228600" cy="228600"/>
          </a:xfrm>
          <a:prstGeom prst="ellipse">
            <a:avLst/>
          </a:prstGeom>
          <a:solidFill>
            <a:srgbClr val="CC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8" name="Oval 8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2667000" y="6019800"/>
            <a:ext cx="228600" cy="228600"/>
          </a:xfrm>
          <a:prstGeom prst="ellipse">
            <a:avLst/>
          </a:prstGeom>
          <a:solidFill>
            <a:srgbClr val="CC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9" name="Oval 9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2895600" y="4495800"/>
            <a:ext cx="228600" cy="228600"/>
          </a:xfrm>
          <a:prstGeom prst="ellipse">
            <a:avLst/>
          </a:prstGeom>
          <a:solidFill>
            <a:srgbClr val="CC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0" name="Oval 10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3581400" y="5715000"/>
            <a:ext cx="228600" cy="228600"/>
          </a:xfrm>
          <a:prstGeom prst="ellipse">
            <a:avLst/>
          </a:prstGeom>
          <a:solidFill>
            <a:srgbClr val="CC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1" name="Oval 11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3581400" y="5105400"/>
            <a:ext cx="228600" cy="228600"/>
          </a:xfrm>
          <a:prstGeom prst="ellipse">
            <a:avLst/>
          </a:prstGeom>
          <a:solidFill>
            <a:srgbClr val="CC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2" name="Oval 12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4191000" y="4800600"/>
            <a:ext cx="228600" cy="228600"/>
          </a:xfrm>
          <a:prstGeom prst="ellipse">
            <a:avLst/>
          </a:prstGeom>
          <a:solidFill>
            <a:srgbClr val="CC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3" name="Oval 13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3048000" y="3657600"/>
            <a:ext cx="228600" cy="228600"/>
          </a:xfrm>
          <a:prstGeom prst="ellipse">
            <a:avLst/>
          </a:prstGeom>
          <a:solidFill>
            <a:srgbClr val="CC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4" name="Oval 14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3657600" y="4267200"/>
            <a:ext cx="228600" cy="228600"/>
          </a:xfrm>
          <a:prstGeom prst="ellipse">
            <a:avLst/>
          </a:prstGeom>
          <a:solidFill>
            <a:srgbClr val="CC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5" name="Oval 15"/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4038600" y="3733800"/>
            <a:ext cx="228600" cy="228600"/>
          </a:xfrm>
          <a:prstGeom prst="ellipse">
            <a:avLst/>
          </a:prstGeom>
          <a:solidFill>
            <a:srgbClr val="CC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6" name="Oval 16"/>
          <p:cNvSpPr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1828800" y="6019800"/>
            <a:ext cx="228600" cy="228600"/>
          </a:xfrm>
          <a:prstGeom prst="ellipse">
            <a:avLst/>
          </a:prstGeom>
          <a:solidFill>
            <a:srgbClr val="CC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7" name="Oval 17"/>
          <p:cNvSpPr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4876800" y="5943600"/>
            <a:ext cx="228600" cy="228600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8" name="Oval 18"/>
          <p:cNvSpPr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7239000" y="6096000"/>
            <a:ext cx="228600" cy="228600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9" name="Oval 19"/>
          <p:cNvSpPr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4724400" y="4038600"/>
            <a:ext cx="228600" cy="228600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40" name="Oval 20"/>
          <p:cNvSpPr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6248400" y="3505200"/>
            <a:ext cx="228600" cy="228600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41" name="Oval 21"/>
          <p:cNvSpPr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5867400" y="4038600"/>
            <a:ext cx="228600" cy="228600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42" name="Oval 22"/>
          <p:cNvSpPr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5181600" y="3581400"/>
            <a:ext cx="228600" cy="228600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43" name="Oval 23"/>
          <p:cNvSpPr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4724400" y="5029200"/>
            <a:ext cx="228600" cy="228600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44" name="Oval 24"/>
          <p:cNvSpPr>
            <a:spLocks noChangeArrowheads="1"/>
          </p:cNvSpPr>
          <p:nvPr>
            <p:custDataLst>
              <p:tags r:id="rId23"/>
            </p:custDataLst>
          </p:nvPr>
        </p:nvSpPr>
        <p:spPr bwMode="auto">
          <a:xfrm>
            <a:off x="5867400" y="4876800"/>
            <a:ext cx="228600" cy="228600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45" name="Oval 25"/>
          <p:cNvSpPr>
            <a:spLocks noChangeArrowheads="1"/>
          </p:cNvSpPr>
          <p:nvPr>
            <p:custDataLst>
              <p:tags r:id="rId24"/>
            </p:custDataLst>
          </p:nvPr>
        </p:nvSpPr>
        <p:spPr bwMode="auto">
          <a:xfrm>
            <a:off x="6934200" y="4114800"/>
            <a:ext cx="228600" cy="228600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46" name="Oval 26"/>
          <p:cNvSpPr>
            <a:spLocks noChangeArrowheads="1"/>
          </p:cNvSpPr>
          <p:nvPr>
            <p:custDataLst>
              <p:tags r:id="rId25"/>
            </p:custDataLst>
          </p:nvPr>
        </p:nvSpPr>
        <p:spPr bwMode="auto">
          <a:xfrm>
            <a:off x="5486400" y="5638800"/>
            <a:ext cx="228600" cy="228600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47" name="Oval 27"/>
          <p:cNvSpPr>
            <a:spLocks noChangeArrowheads="1"/>
          </p:cNvSpPr>
          <p:nvPr>
            <p:custDataLst>
              <p:tags r:id="rId26"/>
            </p:custDataLst>
          </p:nvPr>
        </p:nvSpPr>
        <p:spPr bwMode="auto">
          <a:xfrm>
            <a:off x="6477000" y="4648200"/>
            <a:ext cx="228600" cy="228600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48" name="Oval 28"/>
          <p:cNvSpPr>
            <a:spLocks noChangeArrowheads="1"/>
          </p:cNvSpPr>
          <p:nvPr>
            <p:custDataLst>
              <p:tags r:id="rId27"/>
            </p:custDataLst>
          </p:nvPr>
        </p:nvSpPr>
        <p:spPr bwMode="auto">
          <a:xfrm>
            <a:off x="6477000" y="5562600"/>
            <a:ext cx="228600" cy="228600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49" name="Oval 29"/>
          <p:cNvSpPr>
            <a:spLocks noChangeArrowheads="1"/>
          </p:cNvSpPr>
          <p:nvPr>
            <p:custDataLst>
              <p:tags r:id="rId28"/>
            </p:custDataLst>
          </p:nvPr>
        </p:nvSpPr>
        <p:spPr bwMode="auto">
          <a:xfrm>
            <a:off x="7162800" y="5257800"/>
            <a:ext cx="228600" cy="228600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50" name="Text Box 30"/>
          <p:cNvSpPr txBox="1">
            <a:spLocks noChangeArrowheads="1"/>
          </p:cNvSpPr>
          <p:nvPr>
            <p:custDataLst>
              <p:tags r:id="rId29"/>
            </p:custDataLst>
          </p:nvPr>
        </p:nvSpPr>
        <p:spPr bwMode="auto">
          <a:xfrm>
            <a:off x="1371600" y="4038600"/>
            <a:ext cx="447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>
                <a:latin typeface="Symbol" pitchFamily="18" charset="2"/>
              </a:rPr>
              <a:t>d</a:t>
            </a:r>
            <a:r>
              <a:rPr lang="en-US" altLang="en-US" sz="2400" baseline="-25000"/>
              <a:t>1</a:t>
            </a:r>
          </a:p>
        </p:txBody>
      </p:sp>
      <p:sp>
        <p:nvSpPr>
          <p:cNvPr id="5151" name="Text Box 31"/>
          <p:cNvSpPr txBox="1">
            <a:spLocks noChangeArrowheads="1"/>
          </p:cNvSpPr>
          <p:nvPr>
            <p:custDataLst>
              <p:tags r:id="rId30"/>
            </p:custDataLst>
          </p:nvPr>
        </p:nvSpPr>
        <p:spPr bwMode="auto">
          <a:xfrm>
            <a:off x="7315200" y="4114800"/>
            <a:ext cx="447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>
                <a:latin typeface="Symbol" pitchFamily="18" charset="2"/>
              </a:rPr>
              <a:t>d</a:t>
            </a:r>
            <a:r>
              <a:rPr lang="en-US" altLang="en-US" sz="2400" baseline="-25000"/>
              <a:t>2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E9BAEDB-0343-ABB5-774C-C4DB20AF7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C2277C-CDD3-418A-BB35-844A815B7B32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1429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Packing Lemma</a:t>
            </a:r>
          </a:p>
        </p:txBody>
      </p:sp>
      <p:sp>
        <p:nvSpPr>
          <p:cNvPr id="6147" name="Text Box 4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457200" y="1447800"/>
            <a:ext cx="8305800" cy="201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2800"/>
              <a:t>Suppose that the minimum distance between points is at least </a:t>
            </a:r>
            <a:r>
              <a:rPr lang="en-US" altLang="en-US" sz="2800">
                <a:latin typeface="Symbol" pitchFamily="18" charset="2"/>
              </a:rPr>
              <a:t>d</a:t>
            </a:r>
            <a:r>
              <a:rPr lang="en-US" altLang="en-US" sz="2800"/>
              <a:t>, what is the maximum number of points that can be packed in a ball of radius </a:t>
            </a:r>
            <a:r>
              <a:rPr lang="en-US" altLang="en-US" sz="2800">
                <a:latin typeface="Symbol" pitchFamily="18" charset="2"/>
              </a:rPr>
              <a:t>d</a:t>
            </a:r>
            <a:r>
              <a:rPr lang="en-US" altLang="en-US" sz="2800"/>
              <a:t>?</a:t>
            </a:r>
          </a:p>
          <a:p>
            <a:pPr eaLnBrk="1" hangingPunct="1">
              <a:spcBef>
                <a:spcPct val="50000"/>
              </a:spcBef>
            </a:pPr>
            <a:endParaRPr lang="en-US" altLang="en-US" sz="280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FC9887A-27B3-4797-675A-3400CFD78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19F0ED-B316-44B5-9D7A-EC684A996449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2447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Combining Solutions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Suppose the minimum separation from the sub problems is </a:t>
            </a:r>
            <a:r>
              <a:rPr lang="en-US" altLang="en-US">
                <a:latin typeface="Symbol" pitchFamily="18" charset="2"/>
              </a:rPr>
              <a:t>d</a:t>
            </a:r>
          </a:p>
          <a:p>
            <a:pPr eaLnBrk="1" hangingPunct="1"/>
            <a:r>
              <a:rPr lang="en-US" altLang="en-US"/>
              <a:t>In looking for cross set closest pairs, we only need to consider points with </a:t>
            </a:r>
            <a:r>
              <a:rPr lang="en-US" altLang="en-US">
                <a:latin typeface="Symbol" pitchFamily="18" charset="2"/>
              </a:rPr>
              <a:t>d</a:t>
            </a:r>
            <a:r>
              <a:rPr lang="en-US" altLang="en-US"/>
              <a:t> of the boundary</a:t>
            </a:r>
          </a:p>
          <a:p>
            <a:pPr eaLnBrk="1" hangingPunct="1"/>
            <a:r>
              <a:rPr lang="en-US" altLang="en-US"/>
              <a:t>How many cross border interactions do we need to test?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7CA004B-9D23-D217-7A85-E8A75AA09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C2277C-CDD3-418A-BB35-844A815B7B32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9094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sz="4000"/>
              <a:t>A packing lemma bounds the number of distances to check</a:t>
            </a:r>
          </a:p>
        </p:txBody>
      </p:sp>
      <p:sp>
        <p:nvSpPr>
          <p:cNvPr id="8195" name="Oval 4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2057400" y="30480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196" name="Oval 8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2362200" y="2133600"/>
            <a:ext cx="228600" cy="2286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197" name="Line 9"/>
          <p:cNvSpPr>
            <a:spLocks noChangeShapeType="1"/>
          </p:cNvSpPr>
          <p:nvPr>
            <p:custDataLst>
              <p:tags r:id="rId4"/>
            </p:custDataLst>
          </p:nvPr>
        </p:nvSpPr>
        <p:spPr bwMode="auto">
          <a:xfrm>
            <a:off x="2438400" y="1600200"/>
            <a:ext cx="0" cy="32766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8" name="Line 10"/>
          <p:cNvSpPr>
            <a:spLocks noChangeShapeType="1"/>
          </p:cNvSpPr>
          <p:nvPr>
            <p:custDataLst>
              <p:tags r:id="rId5"/>
            </p:custDataLst>
          </p:nvPr>
        </p:nvSpPr>
        <p:spPr bwMode="auto">
          <a:xfrm>
            <a:off x="3581400" y="1600200"/>
            <a:ext cx="0" cy="32766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9" name="Oval 12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3429000" y="3886200"/>
            <a:ext cx="228600" cy="2286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0" name="Oval 13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2362200" y="3886200"/>
            <a:ext cx="228600" cy="2286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1" name="Oval 14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3429000" y="2209800"/>
            <a:ext cx="228600" cy="2286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2" name="Oval 15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3429000" y="3048000"/>
            <a:ext cx="228600" cy="2286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3" name="Oval 16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2362200" y="3048000"/>
            <a:ext cx="228600" cy="2286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4" name="Line 17"/>
          <p:cNvSpPr>
            <a:spLocks noChangeShapeType="1"/>
          </p:cNvSpPr>
          <p:nvPr>
            <p:custDataLst>
              <p:tags r:id="rId11"/>
            </p:custDataLst>
          </p:nvPr>
        </p:nvSpPr>
        <p:spPr bwMode="auto">
          <a:xfrm>
            <a:off x="2514600" y="48768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5" name="Text Box 18"/>
          <p:cNvSpPr txBox="1"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2819400" y="48768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Symbol" pitchFamily="18" charset="2"/>
              </a:rPr>
              <a:t>d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009626B-344E-29B8-7BC2-CF733E4EC0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19F0ED-B316-44B5-9D7A-EC684A996449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0082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Details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Preprocessing: sort points by 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Merge step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Select points in boundary zone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For each point in the boundary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/>
              <a:t>Find highest point on the other side that is at most </a:t>
            </a:r>
            <a:r>
              <a:rPr lang="en-US" altLang="en-US">
                <a:latin typeface="Symbol" pitchFamily="18" charset="2"/>
              </a:rPr>
              <a:t>d</a:t>
            </a:r>
            <a:r>
              <a:rPr lang="en-US" altLang="en-US"/>
              <a:t> above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/>
              <a:t>Find lowest point on the other side that is at most </a:t>
            </a:r>
            <a:r>
              <a:rPr lang="en-US" altLang="en-US">
                <a:latin typeface="Symbol" pitchFamily="18" charset="2"/>
              </a:rPr>
              <a:t>d</a:t>
            </a:r>
            <a:r>
              <a:rPr lang="en-US" altLang="en-US"/>
              <a:t> below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/>
              <a:t>Compare with the points in this interval (there are at most 6)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C0A4977-633C-36FC-8280-995B282BA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C2277C-CDD3-418A-BB35-844A815B7B32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183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274638"/>
            <a:ext cx="8534400" cy="11430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altLang="en-US" sz="3200"/>
              <a:t>Identify the pairs of points that are compared in the merge step following the recursive calls</a:t>
            </a:r>
            <a:r>
              <a:rPr lang="en-US" altLang="en-US" sz="4000"/>
              <a:t> </a:t>
            </a:r>
          </a:p>
        </p:txBody>
      </p:sp>
      <p:sp>
        <p:nvSpPr>
          <p:cNvPr id="10243" name="Oval 4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4343400" y="54864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44" name="Oval 5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4343400" y="19812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45" name="Oval 6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2286000" y="35052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46" name="Oval 7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2819400" y="46482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47" name="Oval 8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2895600" y="25908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48" name="Oval 9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3124200" y="39624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49" name="Oval 10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3810000" y="51816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50" name="Oval 11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3810000" y="45720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51" name="Oval 12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4419600" y="42672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52" name="Oval 13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3276600" y="31242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53" name="Oval 14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3886200" y="37338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54" name="Oval 15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4267200" y="32004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55" name="Oval 16"/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4114800" y="25908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56" name="Oval 17"/>
          <p:cNvSpPr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4648200" y="2590800"/>
            <a:ext cx="228600" cy="2286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57" name="Oval 18"/>
          <p:cNvSpPr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5486400" y="2362200"/>
            <a:ext cx="228600" cy="2286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58" name="Oval 19"/>
          <p:cNvSpPr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4648200" y="3429000"/>
            <a:ext cx="228600" cy="2286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59" name="Oval 20"/>
          <p:cNvSpPr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6172200" y="2895600"/>
            <a:ext cx="228600" cy="2286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60" name="Oval 21"/>
          <p:cNvSpPr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5029200" y="4191000"/>
            <a:ext cx="228600" cy="2286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61" name="Oval 22"/>
          <p:cNvSpPr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5105400" y="2971800"/>
            <a:ext cx="228600" cy="2286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62" name="Oval 23"/>
          <p:cNvSpPr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4572000" y="4876800"/>
            <a:ext cx="228600" cy="2286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63" name="Oval 24"/>
          <p:cNvSpPr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5791200" y="4267200"/>
            <a:ext cx="228600" cy="2286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64" name="Oval 25"/>
          <p:cNvSpPr>
            <a:spLocks noChangeArrowheads="1"/>
          </p:cNvSpPr>
          <p:nvPr>
            <p:custDataLst>
              <p:tags r:id="rId23"/>
            </p:custDataLst>
          </p:nvPr>
        </p:nvSpPr>
        <p:spPr bwMode="auto">
          <a:xfrm>
            <a:off x="6858000" y="3505200"/>
            <a:ext cx="228600" cy="2286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65" name="Oval 26"/>
          <p:cNvSpPr>
            <a:spLocks noChangeArrowheads="1"/>
          </p:cNvSpPr>
          <p:nvPr>
            <p:custDataLst>
              <p:tags r:id="rId24"/>
            </p:custDataLst>
          </p:nvPr>
        </p:nvSpPr>
        <p:spPr bwMode="auto">
          <a:xfrm>
            <a:off x="5410200" y="5029200"/>
            <a:ext cx="228600" cy="2286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66" name="Oval 27"/>
          <p:cNvSpPr>
            <a:spLocks noChangeArrowheads="1"/>
          </p:cNvSpPr>
          <p:nvPr>
            <p:custDataLst>
              <p:tags r:id="rId25"/>
            </p:custDataLst>
          </p:nvPr>
        </p:nvSpPr>
        <p:spPr bwMode="auto">
          <a:xfrm>
            <a:off x="6400800" y="4038600"/>
            <a:ext cx="228600" cy="2286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67" name="Oval 28"/>
          <p:cNvSpPr>
            <a:spLocks noChangeArrowheads="1"/>
          </p:cNvSpPr>
          <p:nvPr>
            <p:custDataLst>
              <p:tags r:id="rId26"/>
            </p:custDataLst>
          </p:nvPr>
        </p:nvSpPr>
        <p:spPr bwMode="auto">
          <a:xfrm>
            <a:off x="6400800" y="4953000"/>
            <a:ext cx="228600" cy="2286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68" name="Oval 29"/>
          <p:cNvSpPr>
            <a:spLocks noChangeArrowheads="1"/>
          </p:cNvSpPr>
          <p:nvPr>
            <p:custDataLst>
              <p:tags r:id="rId27"/>
            </p:custDataLst>
          </p:nvPr>
        </p:nvSpPr>
        <p:spPr bwMode="auto">
          <a:xfrm>
            <a:off x="7086600" y="4648200"/>
            <a:ext cx="228600" cy="2286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69" name="Line 30"/>
          <p:cNvSpPr>
            <a:spLocks noChangeShapeType="1"/>
          </p:cNvSpPr>
          <p:nvPr>
            <p:custDataLst>
              <p:tags r:id="rId28"/>
            </p:custDataLst>
          </p:nvPr>
        </p:nvSpPr>
        <p:spPr bwMode="auto">
          <a:xfrm>
            <a:off x="4572000" y="16002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15B1195-647E-28E5-A5EC-9692A1048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19F0ED-B316-44B5-9D7A-EC684A996449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0453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Algorithm run time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After preprocessing:</a:t>
            </a:r>
          </a:p>
          <a:p>
            <a:pPr lvl="1" eaLnBrk="1" hangingPunct="1"/>
            <a:r>
              <a:rPr lang="en-US" altLang="en-US"/>
              <a:t>T(n) = cn + 2 T(n/2)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A2F3769-C928-768A-F44A-EDA1DB60E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C2277C-CDD3-418A-BB35-844A815B7B32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356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No class on Monday</a:t>
            </a:r>
          </a:p>
          <a:p>
            <a:r>
              <a:rPr lang="en-US" dirty="0"/>
              <a:t>Schedule</a:t>
            </a:r>
          </a:p>
          <a:p>
            <a:pPr lvl="1"/>
            <a:r>
              <a:rPr lang="en-US" dirty="0"/>
              <a:t>Lectures 19-23: Dynamic Programming</a:t>
            </a:r>
          </a:p>
          <a:p>
            <a:pPr lvl="1"/>
            <a:r>
              <a:rPr lang="en-US"/>
              <a:t>Lectures 24-26:  </a:t>
            </a:r>
            <a:r>
              <a:rPr lang="en-US" dirty="0"/>
              <a:t>Network Flow</a:t>
            </a:r>
          </a:p>
          <a:p>
            <a:pPr lvl="1"/>
            <a:r>
              <a:rPr lang="en-US" dirty="0"/>
              <a:t>Lectures 27-29:  NP-Completeness</a:t>
            </a:r>
          </a:p>
          <a:p>
            <a:pPr lvl="1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C2277C-CDD3-418A-BB35-844A815B7B3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1523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60BCCA-61B6-8E1E-B9BA-55617D39D8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Divide and Conquer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729B92-3961-9394-D31C-B8FFD51DC2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Performance of Divide and Conquer</a:t>
            </a:r>
          </a:p>
          <a:p>
            <a:pPr lvl="1"/>
            <a:r>
              <a:rPr lang="en-US" dirty="0"/>
              <a:t>Reduce the number or size of subproblems</a:t>
            </a:r>
          </a:p>
          <a:p>
            <a:pPr lvl="1"/>
            <a:r>
              <a:rPr lang="en-US" dirty="0"/>
              <a:t>Reduce the amount of work in </a:t>
            </a:r>
            <a:r>
              <a:rPr lang="en-US"/>
              <a:t>combining solutions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70556D-9512-5D81-68F6-39CAB8C9AC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C2277C-CDD3-418A-BB35-844A815B7B32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608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Divide and Conquer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D&amp;C Algorithms</a:t>
            </a:r>
          </a:p>
          <a:p>
            <a:pPr lvl="1"/>
            <a:r>
              <a:rPr lang="en-US" altLang="en-US" dirty="0" err="1"/>
              <a:t>MergeSort</a:t>
            </a:r>
            <a:r>
              <a:rPr lang="en-US" altLang="en-US" dirty="0"/>
              <a:t> and </a:t>
            </a:r>
            <a:r>
              <a:rPr lang="en-US" altLang="en-US" dirty="0" err="1"/>
              <a:t>QuickSort</a:t>
            </a:r>
            <a:endParaRPr lang="en-US" altLang="en-US" dirty="0"/>
          </a:p>
          <a:p>
            <a:pPr lvl="1"/>
            <a:r>
              <a:rPr lang="en-US" altLang="en-US" dirty="0"/>
              <a:t>O(n</a:t>
            </a:r>
            <a:r>
              <a:rPr lang="en-US" altLang="en-US" baseline="30000" dirty="0"/>
              <a:t>2.80</a:t>
            </a:r>
            <a:r>
              <a:rPr lang="en-US" altLang="en-US" dirty="0"/>
              <a:t>) Matrix Multiplication (Strassen)</a:t>
            </a:r>
          </a:p>
          <a:p>
            <a:pPr lvl="1"/>
            <a:r>
              <a:rPr lang="en-US" altLang="en-US" dirty="0"/>
              <a:t>Integer Multiplication</a:t>
            </a:r>
          </a:p>
          <a:p>
            <a:pPr lvl="1"/>
            <a:r>
              <a:rPr lang="en-US" altLang="en-US" dirty="0"/>
              <a:t>O(n) Median Algorithm</a:t>
            </a:r>
          </a:p>
          <a:p>
            <a:r>
              <a:rPr lang="en-US" altLang="en-US" dirty="0"/>
              <a:t>Today’s Algorithms – combining solutions</a:t>
            </a:r>
          </a:p>
          <a:p>
            <a:pPr lvl="1"/>
            <a:r>
              <a:rPr lang="en-US" altLang="en-US" dirty="0"/>
              <a:t>Counting Inversions</a:t>
            </a:r>
          </a:p>
          <a:p>
            <a:pPr lvl="1"/>
            <a:r>
              <a:rPr lang="en-US" altLang="en-US" dirty="0"/>
              <a:t>Closest Pair (in 2D)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C2277C-CDD3-418A-BB35-844A815B7B3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846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04E9BE-5828-7B88-8BFD-29D6ED498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EBA4C3-4CF0-DA49-CD45-BD24D5135E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T(n) = 2 T(n/2) + n</a:t>
            </a:r>
            <a:r>
              <a:rPr lang="en-US" baseline="30000" dirty="0"/>
              <a:t>2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T(n) = 2 T(n/2) + 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8FA237-3DD8-869C-6B77-FEF1EFAF5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C2277C-CDD3-418A-BB35-844A815B7B3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7469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Inversion Problem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 sz="2800" dirty="0"/>
              <a:t>Let a</a:t>
            </a:r>
            <a:r>
              <a:rPr lang="en-US" altLang="en-US" sz="2800" baseline="-25000" dirty="0"/>
              <a:t>1</a:t>
            </a:r>
            <a:r>
              <a:rPr lang="en-US" altLang="en-US" sz="2800" dirty="0"/>
              <a:t>, . . ., a</a:t>
            </a:r>
            <a:r>
              <a:rPr lang="en-US" altLang="en-US" sz="2800" baseline="-25000" dirty="0"/>
              <a:t>n</a:t>
            </a:r>
            <a:r>
              <a:rPr lang="en-US" altLang="en-US" sz="2800" dirty="0"/>
              <a:t> be a permutation of 1 . . n</a:t>
            </a:r>
          </a:p>
          <a:p>
            <a:pPr eaLnBrk="1" hangingPunct="1"/>
            <a:r>
              <a:rPr lang="en-US" altLang="en-US" sz="2800" dirty="0"/>
              <a:t>(a</a:t>
            </a:r>
            <a:r>
              <a:rPr lang="en-US" altLang="en-US" sz="2800" baseline="-25000" dirty="0"/>
              <a:t>i</a:t>
            </a:r>
            <a:r>
              <a:rPr lang="en-US" altLang="en-US" sz="2800" dirty="0"/>
              <a:t>, </a:t>
            </a:r>
            <a:r>
              <a:rPr lang="en-US" altLang="en-US" sz="2800" dirty="0" err="1"/>
              <a:t>a</a:t>
            </a:r>
            <a:r>
              <a:rPr lang="en-US" altLang="en-US" sz="2800" baseline="-25000" dirty="0" err="1"/>
              <a:t>j</a:t>
            </a:r>
            <a:r>
              <a:rPr lang="en-US" altLang="en-US" sz="2800" dirty="0"/>
              <a:t>) is an inversion if i &lt; j and a</a:t>
            </a:r>
            <a:r>
              <a:rPr lang="en-US" altLang="en-US" sz="2800" baseline="-25000" dirty="0"/>
              <a:t>i</a:t>
            </a:r>
            <a:r>
              <a:rPr lang="en-US" altLang="en-US" sz="2800" dirty="0"/>
              <a:t> &gt; </a:t>
            </a:r>
            <a:r>
              <a:rPr lang="en-US" altLang="en-US" sz="2800" dirty="0" err="1"/>
              <a:t>a</a:t>
            </a:r>
            <a:r>
              <a:rPr lang="en-US" altLang="en-US" sz="2800" baseline="-25000" dirty="0" err="1"/>
              <a:t>j</a:t>
            </a:r>
            <a:endParaRPr lang="en-US" altLang="en-US" sz="2800" baseline="-25000" dirty="0"/>
          </a:p>
          <a:p>
            <a:pPr eaLnBrk="1" hangingPunct="1"/>
            <a:endParaRPr lang="en-US" altLang="en-US" sz="2800" dirty="0"/>
          </a:p>
          <a:p>
            <a:pPr eaLnBrk="1" hangingPunct="1"/>
            <a:endParaRPr lang="en-US" altLang="en-US" sz="2800" dirty="0"/>
          </a:p>
          <a:p>
            <a:pPr eaLnBrk="1" hangingPunct="1"/>
            <a:endParaRPr lang="en-US" altLang="en-US" sz="2800" dirty="0"/>
          </a:p>
          <a:p>
            <a:pPr eaLnBrk="1" hangingPunct="1"/>
            <a:r>
              <a:rPr lang="en-US" altLang="en-US" sz="2800" dirty="0"/>
              <a:t>Problem: given a permutation, count the number of inversions</a:t>
            </a:r>
          </a:p>
          <a:p>
            <a:pPr eaLnBrk="1" hangingPunct="1"/>
            <a:r>
              <a:rPr lang="en-US" altLang="en-US" sz="2800" dirty="0"/>
              <a:t>This can be done easily in O(n</a:t>
            </a:r>
            <a:r>
              <a:rPr lang="en-US" altLang="en-US" sz="2800" baseline="30000" dirty="0"/>
              <a:t>2</a:t>
            </a:r>
            <a:r>
              <a:rPr lang="en-US" altLang="en-US" sz="2800" dirty="0"/>
              <a:t>) time</a:t>
            </a:r>
          </a:p>
          <a:p>
            <a:pPr lvl="1" eaLnBrk="1" hangingPunct="1"/>
            <a:r>
              <a:rPr lang="en-US" altLang="en-US" sz="2400" dirty="0"/>
              <a:t>Can we do better?</a:t>
            </a:r>
          </a:p>
        </p:txBody>
      </p:sp>
      <p:sp>
        <p:nvSpPr>
          <p:cNvPr id="9220" name="Text Box 4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457200" y="2286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1" name="Text Box 5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2743200" y="2819400"/>
            <a:ext cx="275431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/>
              <a:t>4, 6, 1, 7, 3, 2, 5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C2277C-CDD3-418A-BB35-844A815B7B3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9439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Application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Counting inversions can be use to measure how close ranked preferences are</a:t>
            </a:r>
          </a:p>
          <a:p>
            <a:pPr lvl="1" eaLnBrk="1" hangingPunct="1"/>
            <a:r>
              <a:rPr lang="en-US" altLang="en-US"/>
              <a:t>People rank 20 movies, based on their rankings you cluster people who like that same type of movie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C2277C-CDD3-418A-BB35-844A815B7B3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0378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Counting Inversions</a:t>
            </a:r>
          </a:p>
        </p:txBody>
      </p:sp>
      <p:graphicFrame>
        <p:nvGraphicFramePr>
          <p:cNvPr id="200750" name="Group 46"/>
          <p:cNvGraphicFramePr>
            <a:graphicFrameLocks noGrp="1"/>
          </p:cNvGraphicFramePr>
          <p:nvPr>
            <p:ph idx="1"/>
            <p:custDataLst>
              <p:tags r:id="rId2"/>
            </p:custDataLst>
          </p:nvPr>
        </p:nvGraphicFramePr>
        <p:xfrm>
          <a:off x="457200" y="1600200"/>
          <a:ext cx="8229600" cy="457200"/>
        </p:xfrm>
        <a:graphic>
          <a:graphicData uri="http://schemas.openxmlformats.org/drawingml/2006/table">
            <a:tbl>
              <a:tblPr/>
              <a:tblGrid>
                <a:gridCol w="514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303" name="Text Box 47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609600" y="2743200"/>
            <a:ext cx="7620000" cy="2043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/>
              <a:t>Count inversions on lower half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3200"/>
              <a:t>Count inversions on upper half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3200"/>
              <a:t>Count the inversions between the halves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497C2-EF92-48C5-90E5-3C31DFE81441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33449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3937" name="Group 161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152400" y="1981200"/>
          <a:ext cx="2057400" cy="396875"/>
        </p:xfrm>
        <a:graphic>
          <a:graphicData uri="http://schemas.openxmlformats.org/drawingml/2006/table">
            <a:tbl>
              <a:tblPr/>
              <a:tblGrid>
                <a:gridCol w="53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5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11</a:t>
                      </a: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12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03948" name="Group 172"/>
          <p:cNvGraphicFramePr>
            <a:graphicFrameLocks noGrp="1"/>
          </p:cNvGraphicFramePr>
          <p:nvPr>
            <p:custDataLst>
              <p:tags r:id="rId2"/>
            </p:custDataLst>
          </p:nvPr>
        </p:nvGraphicFramePr>
        <p:xfrm>
          <a:off x="2362200" y="1981200"/>
          <a:ext cx="2057400" cy="396875"/>
        </p:xfrm>
        <a:graphic>
          <a:graphicData uri="http://schemas.openxmlformats.org/drawingml/2006/table">
            <a:tbl>
              <a:tblPr/>
              <a:tblGrid>
                <a:gridCol w="53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5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7</a:t>
                      </a: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15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03935" name="Group 159"/>
          <p:cNvGraphicFramePr>
            <a:graphicFrameLocks noGrp="1"/>
          </p:cNvGraphicFramePr>
          <p:nvPr>
            <p:custDataLst>
              <p:tags r:id="rId3"/>
            </p:custDataLst>
          </p:nvPr>
        </p:nvGraphicFramePr>
        <p:xfrm>
          <a:off x="304800" y="3276600"/>
          <a:ext cx="4038600" cy="431800"/>
        </p:xfrm>
        <a:graphic>
          <a:graphicData uri="http://schemas.openxmlformats.org/drawingml/2006/table">
            <a:tbl>
              <a:tblPr/>
              <a:tblGrid>
                <a:gridCol w="504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8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4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048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048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048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048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048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03934" name="Group 158"/>
          <p:cNvGraphicFramePr>
            <a:graphicFrameLocks noGrp="1"/>
          </p:cNvGraphicFramePr>
          <p:nvPr>
            <p:custDataLst>
              <p:tags r:id="rId4"/>
            </p:custDataLst>
          </p:nvPr>
        </p:nvGraphicFramePr>
        <p:xfrm>
          <a:off x="4800600" y="1981200"/>
          <a:ext cx="2057400" cy="396875"/>
        </p:xfrm>
        <a:graphic>
          <a:graphicData uri="http://schemas.openxmlformats.org/drawingml/2006/table">
            <a:tbl>
              <a:tblPr/>
              <a:tblGrid>
                <a:gridCol w="53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5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9</a:t>
                      </a: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16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8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03933" name="Group 157"/>
          <p:cNvGraphicFramePr>
            <a:graphicFrameLocks noGrp="1"/>
          </p:cNvGraphicFramePr>
          <p:nvPr>
            <p:custDataLst>
              <p:tags r:id="rId5"/>
            </p:custDataLst>
          </p:nvPr>
        </p:nvGraphicFramePr>
        <p:xfrm>
          <a:off x="7086600" y="1981200"/>
          <a:ext cx="2057400" cy="396875"/>
        </p:xfrm>
        <a:graphic>
          <a:graphicData uri="http://schemas.openxmlformats.org/drawingml/2006/table">
            <a:tbl>
              <a:tblPr/>
              <a:tblGrid>
                <a:gridCol w="53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5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6</a:t>
                      </a: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13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10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14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03932" name="Group 156"/>
          <p:cNvGraphicFramePr>
            <a:graphicFrameLocks noGrp="1"/>
          </p:cNvGraphicFramePr>
          <p:nvPr>
            <p:custDataLst>
              <p:tags r:id="rId6"/>
            </p:custDataLst>
          </p:nvPr>
        </p:nvGraphicFramePr>
        <p:xfrm>
          <a:off x="4953000" y="3276600"/>
          <a:ext cx="4038600" cy="431800"/>
        </p:xfrm>
        <a:graphic>
          <a:graphicData uri="http://schemas.openxmlformats.org/drawingml/2006/table">
            <a:tbl>
              <a:tblPr/>
              <a:tblGrid>
                <a:gridCol w="504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8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4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048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048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048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048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048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2378" name="Rectangle 173"/>
          <p:cNvSpPr>
            <a:spLocks noGrp="1" noChangeArrowheads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Count the Inversions</a:t>
            </a:r>
          </a:p>
        </p:txBody>
      </p:sp>
      <p:graphicFrame>
        <p:nvGraphicFramePr>
          <p:cNvPr id="203987" name="Group 211"/>
          <p:cNvGraphicFramePr>
            <a:graphicFrameLocks noGrp="1"/>
          </p:cNvGraphicFramePr>
          <p:nvPr>
            <p:ph idx="1"/>
            <p:custDataLst>
              <p:tags r:id="rId8"/>
            </p:custDataLst>
          </p:nvPr>
        </p:nvGraphicFramePr>
        <p:xfrm>
          <a:off x="533400" y="4572000"/>
          <a:ext cx="8229600" cy="411163"/>
        </p:xfrm>
        <a:graphic>
          <a:graphicData uri="http://schemas.openxmlformats.org/drawingml/2006/table">
            <a:tbl>
              <a:tblPr/>
              <a:tblGrid>
                <a:gridCol w="514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411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2415" name="Oval 216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381000" y="1524000"/>
            <a:ext cx="457200" cy="457200"/>
          </a:xfrm>
          <a:prstGeom prst="ellips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0000FF"/>
                </a:solidFill>
              </a:rPr>
              <a:t>5</a:t>
            </a:r>
          </a:p>
        </p:txBody>
      </p:sp>
      <p:sp>
        <p:nvSpPr>
          <p:cNvPr id="12416" name="Oval 217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7391400" y="1524000"/>
            <a:ext cx="457200" cy="457200"/>
          </a:xfrm>
          <a:prstGeom prst="ellips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12417" name="Oval 218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2590800" y="1524000"/>
            <a:ext cx="457200" cy="457200"/>
          </a:xfrm>
          <a:prstGeom prst="ellips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12418" name="Oval 219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5105400" y="1524000"/>
            <a:ext cx="457200" cy="457200"/>
          </a:xfrm>
          <a:prstGeom prst="ellips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12419" name="Oval 220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609600" y="2819400"/>
            <a:ext cx="457200" cy="457200"/>
          </a:xfrm>
          <a:prstGeom prst="ellips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0000FF"/>
                </a:solidFill>
              </a:rPr>
              <a:t>15</a:t>
            </a:r>
          </a:p>
        </p:txBody>
      </p:sp>
      <p:sp>
        <p:nvSpPr>
          <p:cNvPr id="12420" name="Oval 221"/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5334000" y="2819400"/>
            <a:ext cx="457200" cy="457200"/>
          </a:xfrm>
          <a:prstGeom prst="ellips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0000FF"/>
                </a:solidFill>
              </a:rPr>
              <a:t>10</a:t>
            </a:r>
          </a:p>
        </p:txBody>
      </p:sp>
      <p:sp>
        <p:nvSpPr>
          <p:cNvPr id="12421" name="Oval 222"/>
          <p:cNvSpPr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4419600" y="3733800"/>
            <a:ext cx="457200" cy="4572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FF0000"/>
                </a:solidFill>
              </a:rPr>
              <a:t>19</a:t>
            </a:r>
          </a:p>
        </p:txBody>
      </p:sp>
      <p:sp>
        <p:nvSpPr>
          <p:cNvPr id="12422" name="Oval 223"/>
          <p:cNvSpPr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2057400" y="2362200"/>
            <a:ext cx="457200" cy="4572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12423" name="Oval 224"/>
          <p:cNvSpPr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6705600" y="2362200"/>
            <a:ext cx="457200" cy="4572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12424" name="Oval 225"/>
          <p:cNvSpPr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762000" y="4114800"/>
            <a:ext cx="457200" cy="457200"/>
          </a:xfrm>
          <a:prstGeom prst="ellips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dirty="0">
                <a:solidFill>
                  <a:srgbClr val="0000FF"/>
                </a:solidFill>
              </a:rPr>
              <a:t>44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C2277C-CDD3-418A-BB35-844A815B7B3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6491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sz="3600"/>
              <a:t>Problem – how do we count inversions between sub problems in O(n) time?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Solution – Count inversions while merging</a:t>
            </a:r>
          </a:p>
        </p:txBody>
      </p:sp>
      <p:graphicFrame>
        <p:nvGraphicFramePr>
          <p:cNvPr id="208900" name="Group 4"/>
          <p:cNvGraphicFramePr>
            <a:graphicFrameLocks noGrp="1"/>
          </p:cNvGraphicFramePr>
          <p:nvPr>
            <p:custDataLst>
              <p:tags r:id="rId3"/>
            </p:custDataLst>
          </p:nvPr>
        </p:nvGraphicFramePr>
        <p:xfrm>
          <a:off x="304800" y="2895600"/>
          <a:ext cx="4038600" cy="431800"/>
        </p:xfrm>
        <a:graphic>
          <a:graphicData uri="http://schemas.openxmlformats.org/drawingml/2006/table">
            <a:tbl>
              <a:tblPr/>
              <a:tblGrid>
                <a:gridCol w="504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8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4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048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048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048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048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048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08920" name="Group 24"/>
          <p:cNvGraphicFramePr>
            <a:graphicFrameLocks noGrp="1"/>
          </p:cNvGraphicFramePr>
          <p:nvPr>
            <p:custDataLst>
              <p:tags r:id="rId4"/>
            </p:custDataLst>
          </p:nvPr>
        </p:nvGraphicFramePr>
        <p:xfrm>
          <a:off x="4800600" y="2895600"/>
          <a:ext cx="4038600" cy="431800"/>
        </p:xfrm>
        <a:graphic>
          <a:graphicData uri="http://schemas.openxmlformats.org/drawingml/2006/table">
            <a:tbl>
              <a:tblPr/>
              <a:tblGrid>
                <a:gridCol w="504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8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4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048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048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048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048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048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08940" name="Group 44"/>
          <p:cNvGraphicFramePr>
            <a:graphicFrameLocks noGrp="1"/>
          </p:cNvGraphicFramePr>
          <p:nvPr>
            <p:custDataLst>
              <p:tags r:id="rId5"/>
            </p:custDataLst>
          </p:nvPr>
        </p:nvGraphicFramePr>
        <p:xfrm>
          <a:off x="457200" y="4114800"/>
          <a:ext cx="8229600" cy="396875"/>
        </p:xfrm>
        <a:graphic>
          <a:graphicData uri="http://schemas.openxmlformats.org/drawingml/2006/table">
            <a:tbl>
              <a:tblPr/>
              <a:tblGrid>
                <a:gridCol w="514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3392" name="Text Box 80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533400" y="5105400"/>
            <a:ext cx="76200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Standard merge algorithm – add to inversion count when an element is moved from the upper array to the solution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C2277C-CDD3-418A-BB35-844A815B7B3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68958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3912</TotalTime>
  <Words>808</Words>
  <Application>Microsoft Office PowerPoint</Application>
  <PresentationFormat>On-screen Show (4:3)</PresentationFormat>
  <Paragraphs>282</Paragraphs>
  <Slides>20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Symbol</vt:lpstr>
      <vt:lpstr>Times New Roman</vt:lpstr>
      <vt:lpstr>Office Theme</vt:lpstr>
      <vt:lpstr>CSE 417 Algorithms and Complexity</vt:lpstr>
      <vt:lpstr>Announcements</vt:lpstr>
      <vt:lpstr>Divide and Conquer</vt:lpstr>
      <vt:lpstr>Recurrences</vt:lpstr>
      <vt:lpstr>Inversion Problem</vt:lpstr>
      <vt:lpstr>Application</vt:lpstr>
      <vt:lpstr>Counting Inversions</vt:lpstr>
      <vt:lpstr>Count the Inversions</vt:lpstr>
      <vt:lpstr>Problem – how do we count inversions between sub problems in O(n) time?</vt:lpstr>
      <vt:lpstr>Use the merge algorithm to count inversions</vt:lpstr>
      <vt:lpstr>Inversions</vt:lpstr>
      <vt:lpstr>Closest Pair Problem (2D)</vt:lpstr>
      <vt:lpstr>Divide and conquer</vt:lpstr>
      <vt:lpstr>Packing Lemma</vt:lpstr>
      <vt:lpstr>Combining Solutions</vt:lpstr>
      <vt:lpstr>A packing lemma bounds the number of distances to check</vt:lpstr>
      <vt:lpstr>Details</vt:lpstr>
      <vt:lpstr>Identify the pairs of points that are compared in the merge step following the recursive calls </vt:lpstr>
      <vt:lpstr>Algorithm run time</vt:lpstr>
      <vt:lpstr>Divide and Conquer 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</dc:creator>
  <cp:lastModifiedBy>Richard Anderson</cp:lastModifiedBy>
  <cp:revision>100</cp:revision>
  <dcterms:created xsi:type="dcterms:W3CDTF">1601-01-01T00:00:00Z</dcterms:created>
  <dcterms:modified xsi:type="dcterms:W3CDTF">2024-11-06T16:41:56Z</dcterms:modified>
</cp:coreProperties>
</file>