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notesSlides/notesSlide3.xml" ContentType="application/vnd.openxmlformats-officedocument.presentationml.notesSlide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notesSlides/notesSlide4.xml" ContentType="application/vnd.openxmlformats-officedocument.presentationml.notesSlide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notesSlides/notesSlide5.xml" ContentType="application/vnd.openxmlformats-officedocument.presentationml.notesSlide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notesSlides/notesSlide6.xml" ContentType="application/vnd.openxmlformats-officedocument.presentationml.notesSlide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6"/>
  </p:notesMasterIdLst>
  <p:sldIdLst>
    <p:sldId id="256" r:id="rId2"/>
    <p:sldId id="302" r:id="rId3"/>
    <p:sldId id="362" r:id="rId4"/>
    <p:sldId id="380" r:id="rId5"/>
    <p:sldId id="345" r:id="rId6"/>
    <p:sldId id="347" r:id="rId7"/>
    <p:sldId id="381" r:id="rId8"/>
    <p:sldId id="382" r:id="rId9"/>
    <p:sldId id="383" r:id="rId10"/>
    <p:sldId id="384" r:id="rId11"/>
    <p:sldId id="385" r:id="rId12"/>
    <p:sldId id="386" r:id="rId13"/>
    <p:sldId id="387" r:id="rId14"/>
    <p:sldId id="363" r:id="rId15"/>
    <p:sldId id="364" r:id="rId16"/>
    <p:sldId id="365" r:id="rId17"/>
    <p:sldId id="366" r:id="rId18"/>
    <p:sldId id="367" r:id="rId19"/>
    <p:sldId id="388" r:id="rId20"/>
    <p:sldId id="375" r:id="rId21"/>
    <p:sldId id="376" r:id="rId22"/>
    <p:sldId id="377" r:id="rId23"/>
    <p:sldId id="378" r:id="rId24"/>
    <p:sldId id="379" r:id="rId25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7A7DC"/>
    <a:srgbClr val="45FA3C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88" autoAdjust="0"/>
    <p:restoredTop sz="94660"/>
  </p:normalViewPr>
  <p:slideViewPr>
    <p:cSldViewPr>
      <p:cViewPr varScale="1">
        <p:scale>
          <a:sx n="113" d="100"/>
          <a:sy n="113" d="100"/>
        </p:scale>
        <p:origin x="91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31CE1C53-573A-46A0-8628-8953A52975BD}"/>
    <pc:docChg chg="custSel addSld delSld modSld">
      <pc:chgData name="Richard Anderson" userId="4654cc452026b74c" providerId="LiveId" clId="{31CE1C53-573A-46A0-8628-8953A52975BD}" dt="2019-10-10T05:54:42.407" v="264" actId="20577"/>
      <pc:docMkLst>
        <pc:docMk/>
      </pc:docMkLst>
      <pc:sldChg chg="modSp">
        <pc:chgData name="Richard Anderson" userId="4654cc452026b74c" providerId="LiveId" clId="{31CE1C53-573A-46A0-8628-8953A52975BD}" dt="2019-10-10T05:17:31.772" v="5" actId="20577"/>
        <pc:sldMkLst>
          <pc:docMk/>
          <pc:sldMk cId="0" sldId="256"/>
        </pc:sldMkLst>
        <pc:spChg chg="mod">
          <ac:chgData name="Richard Anderson" userId="4654cc452026b74c" providerId="LiveId" clId="{31CE1C53-573A-46A0-8628-8953A52975BD}" dt="2019-10-10T05:17:31.772" v="5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31CE1C53-573A-46A0-8628-8953A52975BD}" dt="2019-10-10T05:54:01.736" v="242" actId="20577"/>
        <pc:sldMkLst>
          <pc:docMk/>
          <pc:sldMk cId="3354885597" sldId="378"/>
        </pc:sldMkLst>
        <pc:spChg chg="mod">
          <ac:chgData name="Richard Anderson" userId="4654cc452026b74c" providerId="LiveId" clId="{31CE1C53-573A-46A0-8628-8953A52975BD}" dt="2019-10-10T05:19:37.596" v="29" actId="20577"/>
          <ac:spMkLst>
            <pc:docMk/>
            <pc:sldMk cId="3354885597" sldId="378"/>
            <ac:spMk id="2" creationId="{E7410BE4-1F51-443B-9C97-FE6076ADA87B}"/>
          </ac:spMkLst>
        </pc:spChg>
        <pc:spChg chg="mod">
          <ac:chgData name="Richard Anderson" userId="4654cc452026b74c" providerId="LiveId" clId="{31CE1C53-573A-46A0-8628-8953A52975BD}" dt="2019-10-10T05:54:01.736" v="242" actId="20577"/>
          <ac:spMkLst>
            <pc:docMk/>
            <pc:sldMk cId="3354885597" sldId="378"/>
            <ac:spMk id="3" creationId="{2DA2D841-B4C6-4F6F-BEA8-9C9B01F119E2}"/>
          </ac:spMkLst>
        </pc:spChg>
      </pc:sldChg>
      <pc:sldChg chg="modSp">
        <pc:chgData name="Richard Anderson" userId="4654cc452026b74c" providerId="LiveId" clId="{31CE1C53-573A-46A0-8628-8953A52975BD}" dt="2019-10-10T05:54:42.407" v="264" actId="20577"/>
        <pc:sldMkLst>
          <pc:docMk/>
          <pc:sldMk cId="3115321268" sldId="379"/>
        </pc:sldMkLst>
        <pc:spChg chg="mod">
          <ac:chgData name="Richard Anderson" userId="4654cc452026b74c" providerId="LiveId" clId="{31CE1C53-573A-46A0-8628-8953A52975BD}" dt="2019-10-10T05:54:42.407" v="264" actId="20577"/>
          <ac:spMkLst>
            <pc:docMk/>
            <pc:sldMk cId="3115321268" sldId="379"/>
            <ac:spMk id="2" creationId="{11407F9B-99A9-4C96-A08E-8F0B3005EC94}"/>
          </ac:spMkLst>
        </pc:spChg>
      </pc:sldChg>
      <pc:sldChg chg="add del">
        <pc:chgData name="Richard Anderson" userId="4654cc452026b74c" providerId="LiveId" clId="{31CE1C53-573A-46A0-8628-8953A52975BD}" dt="2019-10-10T05:54:25.968" v="243" actId="2696"/>
        <pc:sldMkLst>
          <pc:docMk/>
          <pc:sldMk cId="320458368" sldId="380"/>
        </pc:sldMkLst>
      </pc:sldChg>
      <pc:sldChg chg="add del">
        <pc:chgData name="Richard Anderson" userId="4654cc452026b74c" providerId="LiveId" clId="{31CE1C53-573A-46A0-8628-8953A52975BD}" dt="2019-10-10T05:54:29.761" v="244" actId="2696"/>
        <pc:sldMkLst>
          <pc:docMk/>
          <pc:sldMk cId="752759101" sldId="381"/>
        </pc:sldMkLst>
      </pc:sldChg>
    </pc:docChg>
  </pc:docChgLst>
  <pc:docChgLst>
    <pc:chgData name="Richard Anderson" userId="4654cc452026b74c" providerId="LiveId" clId="{A9B20643-1F7B-430B-87E9-7ABF47C55B27}"/>
    <pc:docChg chg="delSld modSld">
      <pc:chgData name="Richard Anderson" userId="4654cc452026b74c" providerId="LiveId" clId="{A9B20643-1F7B-430B-87E9-7ABF47C55B27}" dt="2020-01-23T05:30:18.108" v="51" actId="20577"/>
      <pc:docMkLst>
        <pc:docMk/>
      </pc:docMkLst>
      <pc:sldChg chg="modSp">
        <pc:chgData name="Richard Anderson" userId="4654cc452026b74c" providerId="LiveId" clId="{A9B20643-1F7B-430B-87E9-7ABF47C55B27}" dt="2020-01-23T05:27:54.422" v="14" actId="20577"/>
        <pc:sldMkLst>
          <pc:docMk/>
          <pc:sldMk cId="0" sldId="256"/>
        </pc:sldMkLst>
        <pc:spChg chg="mod">
          <ac:chgData name="Richard Anderson" userId="4654cc452026b74c" providerId="LiveId" clId="{A9B20643-1F7B-430B-87E9-7ABF47C55B27}" dt="2020-01-23T05:27:39.580" v="2" actId="20577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Richard Anderson" userId="4654cc452026b74c" providerId="LiveId" clId="{A9B20643-1F7B-430B-87E9-7ABF47C55B27}" dt="2020-01-23T05:27:54.422" v="14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A9B20643-1F7B-430B-87E9-7ABF47C55B27}" dt="2020-01-23T05:28:16.253" v="34" actId="20577"/>
        <pc:sldMkLst>
          <pc:docMk/>
          <pc:sldMk cId="0" sldId="302"/>
        </pc:sldMkLst>
        <pc:spChg chg="mod">
          <ac:chgData name="Richard Anderson" userId="4654cc452026b74c" providerId="LiveId" clId="{A9B20643-1F7B-430B-87E9-7ABF47C55B27}" dt="2020-01-23T05:28:16.253" v="34" actId="20577"/>
          <ac:spMkLst>
            <pc:docMk/>
            <pc:sldMk cId="0" sldId="302"/>
            <ac:spMk id="3075" creationId="{00000000-0000-0000-0000-000000000000}"/>
          </ac:spMkLst>
        </pc:spChg>
      </pc:sldChg>
      <pc:sldChg chg="modSp">
        <pc:chgData name="Richard Anderson" userId="4654cc452026b74c" providerId="LiveId" clId="{A9B20643-1F7B-430B-87E9-7ABF47C55B27}" dt="2020-01-23T05:29:35.355" v="36" actId="20577"/>
        <pc:sldMkLst>
          <pc:docMk/>
          <pc:sldMk cId="2848305185" sldId="362"/>
        </pc:sldMkLst>
        <pc:spChg chg="mod">
          <ac:chgData name="Richard Anderson" userId="4654cc452026b74c" providerId="LiveId" clId="{A9B20643-1F7B-430B-87E9-7ABF47C55B27}" dt="2020-01-23T05:29:35.355" v="36" actId="20577"/>
          <ac:spMkLst>
            <pc:docMk/>
            <pc:sldMk cId="2848305185" sldId="362"/>
            <ac:spMk id="3075" creationId="{00000000-0000-0000-0000-000000000000}"/>
          </ac:spMkLst>
        </pc:spChg>
      </pc:sldChg>
      <pc:sldChg chg="modSp">
        <pc:chgData name="Richard Anderson" userId="4654cc452026b74c" providerId="LiveId" clId="{A9B20643-1F7B-430B-87E9-7ABF47C55B27}" dt="2020-01-23T05:30:18.108" v="51" actId="20577"/>
        <pc:sldMkLst>
          <pc:docMk/>
          <pc:sldMk cId="3435722431" sldId="370"/>
        </pc:sldMkLst>
        <pc:spChg chg="mod">
          <ac:chgData name="Richard Anderson" userId="4654cc452026b74c" providerId="LiveId" clId="{A9B20643-1F7B-430B-87E9-7ABF47C55B27}" dt="2020-01-23T05:30:18.108" v="51" actId="20577"/>
          <ac:spMkLst>
            <pc:docMk/>
            <pc:sldMk cId="3435722431" sldId="370"/>
            <ac:spMk id="2" creationId="{00000000-0000-0000-0000-000000000000}"/>
          </ac:spMkLst>
        </pc:spChg>
      </pc:sldChg>
      <pc:sldChg chg="del">
        <pc:chgData name="Richard Anderson" userId="4654cc452026b74c" providerId="LiveId" clId="{A9B20643-1F7B-430B-87E9-7ABF47C55B27}" dt="2020-01-23T05:28:30.426" v="35" actId="2696"/>
        <pc:sldMkLst>
          <pc:docMk/>
          <pc:sldMk cId="3354885597" sldId="378"/>
        </pc:sldMkLst>
      </pc:sldChg>
      <pc:sldChg chg="del">
        <pc:chgData name="Richard Anderson" userId="4654cc452026b74c" providerId="LiveId" clId="{A9B20643-1F7B-430B-87E9-7ABF47C55B27}" dt="2020-01-23T05:28:30.426" v="35" actId="2696"/>
        <pc:sldMkLst>
          <pc:docMk/>
          <pc:sldMk cId="3115321268" sldId="379"/>
        </pc:sldMkLst>
      </pc:sldChg>
    </pc:docChg>
  </pc:docChgLst>
  <pc:docChgLst>
    <pc:chgData name="Richard Anderson" userId="4654cc452026b74c" providerId="LiveId" clId="{23EBB35D-BCF5-46DB-B2DE-2DFEB652D978}"/>
    <pc:docChg chg="custSel addSld delSld modSld">
      <pc:chgData name="Richard Anderson" userId="4654cc452026b74c" providerId="LiveId" clId="{23EBB35D-BCF5-46DB-B2DE-2DFEB652D978}" dt="2020-10-19T01:43:27.751" v="250" actId="20577"/>
      <pc:docMkLst>
        <pc:docMk/>
      </pc:docMkLst>
      <pc:sldChg chg="modSp mod">
        <pc:chgData name="Richard Anderson" userId="4654cc452026b74c" providerId="LiveId" clId="{23EBB35D-BCF5-46DB-B2DE-2DFEB652D978}" dt="2020-10-19T01:31:32.884" v="24" actId="20577"/>
        <pc:sldMkLst>
          <pc:docMk/>
          <pc:sldMk cId="0" sldId="256"/>
        </pc:sldMkLst>
        <pc:spChg chg="mod">
          <ac:chgData name="Richard Anderson" userId="4654cc452026b74c" providerId="LiveId" clId="{23EBB35D-BCF5-46DB-B2DE-2DFEB652D978}" dt="2020-10-19T01:31:20.873" v="14" actId="20577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Richard Anderson" userId="4654cc452026b74c" providerId="LiveId" clId="{23EBB35D-BCF5-46DB-B2DE-2DFEB652D978}" dt="2020-10-19T01:31:32.884" v="24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23EBB35D-BCF5-46DB-B2DE-2DFEB652D978}" dt="2020-10-19T01:40:48.206" v="220" actId="20577"/>
        <pc:sldMkLst>
          <pc:docMk/>
          <pc:sldMk cId="1305471887" sldId="332"/>
        </pc:sldMkLst>
        <pc:spChg chg="mod">
          <ac:chgData name="Richard Anderson" userId="4654cc452026b74c" providerId="LiveId" clId="{23EBB35D-BCF5-46DB-B2DE-2DFEB652D978}" dt="2020-10-19T01:40:48.206" v="220" actId="20577"/>
          <ac:spMkLst>
            <pc:docMk/>
            <pc:sldMk cId="1305471887" sldId="332"/>
            <ac:spMk id="5122" creationId="{00000000-0000-0000-0000-000000000000}"/>
          </ac:spMkLst>
        </pc:spChg>
      </pc:sldChg>
      <pc:sldChg chg="modSp mod">
        <pc:chgData name="Richard Anderson" userId="4654cc452026b74c" providerId="LiveId" clId="{23EBB35D-BCF5-46DB-B2DE-2DFEB652D978}" dt="2020-10-19T01:41:11.611" v="248" actId="20577"/>
        <pc:sldMkLst>
          <pc:docMk/>
          <pc:sldMk cId="3541232096" sldId="340"/>
        </pc:sldMkLst>
        <pc:spChg chg="mod">
          <ac:chgData name="Richard Anderson" userId="4654cc452026b74c" providerId="LiveId" clId="{23EBB35D-BCF5-46DB-B2DE-2DFEB652D978}" dt="2020-10-19T01:41:11.611" v="248" actId="20577"/>
          <ac:spMkLst>
            <pc:docMk/>
            <pc:sldMk cId="3541232096" sldId="340"/>
            <ac:spMk id="13314" creationId="{00000000-0000-0000-0000-000000000000}"/>
          </ac:spMkLst>
        </pc:spChg>
      </pc:sldChg>
      <pc:sldChg chg="modSp mod">
        <pc:chgData name="Richard Anderson" userId="4654cc452026b74c" providerId="LiveId" clId="{23EBB35D-BCF5-46DB-B2DE-2DFEB652D978}" dt="2020-10-19T01:37:58.337" v="62" actId="20577"/>
        <pc:sldMkLst>
          <pc:docMk/>
          <pc:sldMk cId="2848305185" sldId="362"/>
        </pc:sldMkLst>
        <pc:spChg chg="mod">
          <ac:chgData name="Richard Anderson" userId="4654cc452026b74c" providerId="LiveId" clId="{23EBB35D-BCF5-46DB-B2DE-2DFEB652D978}" dt="2020-10-19T01:37:58.337" v="62" actId="20577"/>
          <ac:spMkLst>
            <pc:docMk/>
            <pc:sldMk cId="2848305185" sldId="362"/>
            <ac:spMk id="3075" creationId="{00000000-0000-0000-0000-000000000000}"/>
          </ac:spMkLst>
        </pc:spChg>
      </pc:sldChg>
      <pc:sldChg chg="modSp mod">
        <pc:chgData name="Richard Anderson" userId="4654cc452026b74c" providerId="LiveId" clId="{23EBB35D-BCF5-46DB-B2DE-2DFEB652D978}" dt="2020-10-19T01:43:27.751" v="250" actId="20577"/>
        <pc:sldMkLst>
          <pc:docMk/>
          <pc:sldMk cId="2473336037" sldId="373"/>
        </pc:sldMkLst>
        <pc:spChg chg="mod">
          <ac:chgData name="Richard Anderson" userId="4654cc452026b74c" providerId="LiveId" clId="{23EBB35D-BCF5-46DB-B2DE-2DFEB652D978}" dt="2020-10-19T01:43:27.751" v="250" actId="20577"/>
          <ac:spMkLst>
            <pc:docMk/>
            <pc:sldMk cId="2473336037" sldId="373"/>
            <ac:spMk id="3" creationId="{00000000-0000-0000-0000-000000000000}"/>
          </ac:spMkLst>
        </pc:spChg>
      </pc:sldChg>
      <pc:sldChg chg="new del">
        <pc:chgData name="Richard Anderson" userId="4654cc452026b74c" providerId="LiveId" clId="{23EBB35D-BCF5-46DB-B2DE-2DFEB652D978}" dt="2020-10-19T01:39:12.794" v="64" actId="2696"/>
        <pc:sldMkLst>
          <pc:docMk/>
          <pc:sldMk cId="4208469731" sldId="375"/>
        </pc:sldMkLst>
      </pc:sldChg>
    </pc:docChg>
  </pc:docChgLst>
  <pc:docChgLst>
    <pc:chgData name="Richard Anderson" userId="4654cc452026b74c" providerId="LiveId" clId="{387F7BFD-F968-4E82-81E6-E6A5C8C2151A}"/>
    <pc:docChg chg="delSld">
      <pc:chgData name="Richard Anderson" userId="4654cc452026b74c" providerId="LiveId" clId="{387F7BFD-F968-4E82-81E6-E6A5C8C2151A}" dt="2020-01-23T05:21:56.607" v="0" actId="2696"/>
      <pc:docMkLst>
        <pc:docMk/>
      </pc:docMkLst>
      <pc:sldChg chg="del">
        <pc:chgData name="Richard Anderson" userId="4654cc452026b74c" providerId="LiveId" clId="{387F7BFD-F968-4E82-81E6-E6A5C8C2151A}" dt="2020-01-23T05:21:56.607" v="0" actId="2696"/>
        <pc:sldMkLst>
          <pc:docMk/>
          <pc:sldMk cId="84525983" sldId="368"/>
        </pc:sldMkLst>
      </pc:sldChg>
    </pc:docChg>
  </pc:docChgLst>
  <pc:docChgLst>
    <pc:chgData name="Richard Anderson" userId="4654cc452026b74c" providerId="LiveId" clId="{815FF074-4AB8-4426-B1C4-71BC5CD0BBAF}"/>
    <pc:docChg chg="modSld">
      <pc:chgData name="Richard Anderson" userId="4654cc452026b74c" providerId="LiveId" clId="{815FF074-4AB8-4426-B1C4-71BC5CD0BBAF}" dt="2024-10-15T18:07:08.145" v="3" actId="20577"/>
      <pc:docMkLst>
        <pc:docMk/>
      </pc:docMkLst>
      <pc:sldChg chg="modSp mod">
        <pc:chgData name="Richard Anderson" userId="4654cc452026b74c" providerId="LiveId" clId="{815FF074-4AB8-4426-B1C4-71BC5CD0BBAF}" dt="2024-10-15T18:07:08.145" v="3" actId="20577"/>
        <pc:sldMkLst>
          <pc:docMk/>
          <pc:sldMk cId="0" sldId="256"/>
        </pc:sldMkLst>
        <pc:spChg chg="mod">
          <ac:chgData name="Richard Anderson" userId="4654cc452026b74c" providerId="LiveId" clId="{815FF074-4AB8-4426-B1C4-71BC5CD0BBAF}" dt="2024-10-15T18:07:08.145" v="3" actId="20577"/>
          <ac:spMkLst>
            <pc:docMk/>
            <pc:sldMk cId="0" sldId="256"/>
            <ac:spMk id="205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9A658D9-53A7-45BC-94FE-4F95E9663278}" type="datetimeFigureOut">
              <a:rPr lang="en-US"/>
              <a:pPr>
                <a:defRPr/>
              </a:pPr>
              <a:t>10/15/2024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F1AA810-5F5F-459F-8F0A-ACB44CCD7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04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3DB2B4-A337-456A-A49C-4F41A8A08A42}" type="slidenum">
              <a:rPr lang="en-US" smtClean="0"/>
              <a:pPr eaLnBrk="1" hangingPunct="1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06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2258E2-9763-445F-956F-C98CA9631B06}" type="slidenum">
              <a:rPr lang="en-US" smtClean="0"/>
              <a:pPr eaLnBrk="1" hangingPunct="1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24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AE556B-5981-4A71-BFB8-D80105964821}" type="slidenum">
              <a:rPr lang="en-US" altLang="en-US" smtClean="0"/>
              <a:pPr eaLnBrk="1" hangingPunct="1"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6838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5EF153-462D-44F8-8C6D-9C8A899CC521}" type="slidenum">
              <a:rPr lang="en-US" altLang="en-US" smtClean="0"/>
              <a:pPr eaLnBrk="1" hangingPunct="1"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7243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595177-EEC7-4CA8-B26B-54F443CF4F1E}" type="slidenum">
              <a:rPr lang="en-US" altLang="en-US" smtClean="0"/>
              <a:pPr eaLnBrk="1" hangingPunct="1"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7938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335E5A-BC20-472E-9712-32D04B9CB020}" type="slidenum">
              <a:rPr lang="en-US" altLang="en-US" smtClean="0"/>
              <a:pPr eaLnBrk="1" hangingPunct="1"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02317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CA8D96-2D7A-4E16-8DB2-E6CB3AFD4F8B}" type="slidenum">
              <a:rPr lang="en-US" altLang="en-US" smtClean="0"/>
              <a:pPr eaLnBrk="1" hangingPunct="1"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8616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10/18/2023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6240D-9A1C-40A1-BCA5-AB1405325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2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10/18/2023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63E1B-B966-4DC3-8F88-6A61245F2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9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10/18/2023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B8E37-F2B7-414E-9DF0-89D37B02E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1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10/18/2023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60DC8-4D0B-40FB-9B35-2F51C46AF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9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10/18/2023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72C39-FDDE-4704-BAB0-85E48AA70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7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10/18/2023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200E8-3D5B-4AC2-97C8-74E88B656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8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10/18/2023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29F7B-FCF2-4D3F-9334-2070553C1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2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10/18/2023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69C1A-927D-401A-BEC0-583194064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0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10/18/2023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B6218-C6B5-4FDA-9CD5-0B13E9564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6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10/18/2023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A6D2E-A470-4467-BD29-44068C504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3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10/18/2023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36653-AC52-4A33-9617-3B1B862D0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7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10/18/2023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639BDA2-F724-4D90-9CF0-AA9D8C823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6.xml"/><Relationship Id="rId1" Type="http://schemas.openxmlformats.org/officeDocument/2006/relationships/tags" Target="../tags/tag7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1.xml"/><Relationship Id="rId4" Type="http://schemas.openxmlformats.org/officeDocument/2006/relationships/tags" Target="../tags/tag8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3.xml"/><Relationship Id="rId1" Type="http://schemas.openxmlformats.org/officeDocument/2006/relationships/tags" Target="../tags/tag8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8.xml"/><Relationship Id="rId4" Type="http://schemas.openxmlformats.org/officeDocument/2006/relationships/tags" Target="../tags/tag8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0.xml"/><Relationship Id="rId1" Type="http://schemas.openxmlformats.org/officeDocument/2006/relationships/tags" Target="../tags/tag8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13" Type="http://schemas.openxmlformats.org/officeDocument/2006/relationships/tags" Target="../tags/tag104.xml"/><Relationship Id="rId18" Type="http://schemas.openxmlformats.org/officeDocument/2006/relationships/tags" Target="../tags/tag109.xml"/><Relationship Id="rId26" Type="http://schemas.openxmlformats.org/officeDocument/2006/relationships/tags" Target="../tags/tag117.xml"/><Relationship Id="rId3" Type="http://schemas.openxmlformats.org/officeDocument/2006/relationships/tags" Target="../tags/tag94.xml"/><Relationship Id="rId21" Type="http://schemas.openxmlformats.org/officeDocument/2006/relationships/tags" Target="../tags/tag112.xml"/><Relationship Id="rId7" Type="http://schemas.openxmlformats.org/officeDocument/2006/relationships/tags" Target="../tags/tag98.xml"/><Relationship Id="rId12" Type="http://schemas.openxmlformats.org/officeDocument/2006/relationships/tags" Target="../tags/tag103.xml"/><Relationship Id="rId17" Type="http://schemas.openxmlformats.org/officeDocument/2006/relationships/tags" Target="../tags/tag108.xml"/><Relationship Id="rId25" Type="http://schemas.openxmlformats.org/officeDocument/2006/relationships/tags" Target="../tags/tag116.xml"/><Relationship Id="rId2" Type="http://schemas.openxmlformats.org/officeDocument/2006/relationships/tags" Target="../tags/tag93.xml"/><Relationship Id="rId16" Type="http://schemas.openxmlformats.org/officeDocument/2006/relationships/tags" Target="../tags/tag107.xml"/><Relationship Id="rId20" Type="http://schemas.openxmlformats.org/officeDocument/2006/relationships/tags" Target="../tags/tag111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11" Type="http://schemas.openxmlformats.org/officeDocument/2006/relationships/tags" Target="../tags/tag102.xml"/><Relationship Id="rId24" Type="http://schemas.openxmlformats.org/officeDocument/2006/relationships/tags" Target="../tags/tag115.xml"/><Relationship Id="rId5" Type="http://schemas.openxmlformats.org/officeDocument/2006/relationships/tags" Target="../tags/tag96.xml"/><Relationship Id="rId15" Type="http://schemas.openxmlformats.org/officeDocument/2006/relationships/tags" Target="../tags/tag106.xml"/><Relationship Id="rId23" Type="http://schemas.openxmlformats.org/officeDocument/2006/relationships/tags" Target="../tags/tag114.xml"/><Relationship Id="rId28" Type="http://schemas.openxmlformats.org/officeDocument/2006/relationships/notesSlide" Target="../notesSlides/notesSlide3.xml"/><Relationship Id="rId10" Type="http://schemas.openxmlformats.org/officeDocument/2006/relationships/tags" Target="../tags/tag101.xml"/><Relationship Id="rId19" Type="http://schemas.openxmlformats.org/officeDocument/2006/relationships/tags" Target="../tags/tag110.xml"/><Relationship Id="rId4" Type="http://schemas.openxmlformats.org/officeDocument/2006/relationships/tags" Target="../tags/tag95.xml"/><Relationship Id="rId9" Type="http://schemas.openxmlformats.org/officeDocument/2006/relationships/tags" Target="../tags/tag100.xml"/><Relationship Id="rId14" Type="http://schemas.openxmlformats.org/officeDocument/2006/relationships/tags" Target="../tags/tag105.xml"/><Relationship Id="rId22" Type="http://schemas.openxmlformats.org/officeDocument/2006/relationships/tags" Target="../tags/tag113.xml"/><Relationship Id="rId27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tags" Target="../tags/tag130.xml"/><Relationship Id="rId18" Type="http://schemas.openxmlformats.org/officeDocument/2006/relationships/tags" Target="../tags/tag135.xml"/><Relationship Id="rId26" Type="http://schemas.openxmlformats.org/officeDocument/2006/relationships/tags" Target="../tags/tag143.xml"/><Relationship Id="rId39" Type="http://schemas.openxmlformats.org/officeDocument/2006/relationships/tags" Target="../tags/tag156.xml"/><Relationship Id="rId21" Type="http://schemas.openxmlformats.org/officeDocument/2006/relationships/tags" Target="../tags/tag138.xml"/><Relationship Id="rId34" Type="http://schemas.openxmlformats.org/officeDocument/2006/relationships/tags" Target="../tags/tag151.xml"/><Relationship Id="rId42" Type="http://schemas.openxmlformats.org/officeDocument/2006/relationships/tags" Target="../tags/tag159.xml"/><Relationship Id="rId47" Type="http://schemas.openxmlformats.org/officeDocument/2006/relationships/notesSlide" Target="../notesSlides/notesSlide4.xml"/><Relationship Id="rId7" Type="http://schemas.openxmlformats.org/officeDocument/2006/relationships/tags" Target="../tags/tag124.xml"/><Relationship Id="rId2" Type="http://schemas.openxmlformats.org/officeDocument/2006/relationships/tags" Target="../tags/tag119.xml"/><Relationship Id="rId16" Type="http://schemas.openxmlformats.org/officeDocument/2006/relationships/tags" Target="../tags/tag133.xml"/><Relationship Id="rId29" Type="http://schemas.openxmlformats.org/officeDocument/2006/relationships/tags" Target="../tags/tag146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11" Type="http://schemas.openxmlformats.org/officeDocument/2006/relationships/tags" Target="../tags/tag128.xml"/><Relationship Id="rId24" Type="http://schemas.openxmlformats.org/officeDocument/2006/relationships/tags" Target="../tags/tag141.xml"/><Relationship Id="rId32" Type="http://schemas.openxmlformats.org/officeDocument/2006/relationships/tags" Target="../tags/tag149.xml"/><Relationship Id="rId37" Type="http://schemas.openxmlformats.org/officeDocument/2006/relationships/tags" Target="../tags/tag154.xml"/><Relationship Id="rId40" Type="http://schemas.openxmlformats.org/officeDocument/2006/relationships/tags" Target="../tags/tag157.xml"/><Relationship Id="rId45" Type="http://schemas.openxmlformats.org/officeDocument/2006/relationships/tags" Target="../tags/tag162.xml"/><Relationship Id="rId5" Type="http://schemas.openxmlformats.org/officeDocument/2006/relationships/tags" Target="../tags/tag122.xml"/><Relationship Id="rId15" Type="http://schemas.openxmlformats.org/officeDocument/2006/relationships/tags" Target="../tags/tag132.xml"/><Relationship Id="rId23" Type="http://schemas.openxmlformats.org/officeDocument/2006/relationships/tags" Target="../tags/tag140.xml"/><Relationship Id="rId28" Type="http://schemas.openxmlformats.org/officeDocument/2006/relationships/tags" Target="../tags/tag145.xml"/><Relationship Id="rId36" Type="http://schemas.openxmlformats.org/officeDocument/2006/relationships/tags" Target="../tags/tag153.xml"/><Relationship Id="rId10" Type="http://schemas.openxmlformats.org/officeDocument/2006/relationships/tags" Target="../tags/tag127.xml"/><Relationship Id="rId19" Type="http://schemas.openxmlformats.org/officeDocument/2006/relationships/tags" Target="../tags/tag136.xml"/><Relationship Id="rId31" Type="http://schemas.openxmlformats.org/officeDocument/2006/relationships/tags" Target="../tags/tag148.xml"/><Relationship Id="rId44" Type="http://schemas.openxmlformats.org/officeDocument/2006/relationships/tags" Target="../tags/tag161.xml"/><Relationship Id="rId4" Type="http://schemas.openxmlformats.org/officeDocument/2006/relationships/tags" Target="../tags/tag121.xml"/><Relationship Id="rId9" Type="http://schemas.openxmlformats.org/officeDocument/2006/relationships/tags" Target="../tags/tag126.xml"/><Relationship Id="rId14" Type="http://schemas.openxmlformats.org/officeDocument/2006/relationships/tags" Target="../tags/tag131.xml"/><Relationship Id="rId22" Type="http://schemas.openxmlformats.org/officeDocument/2006/relationships/tags" Target="../tags/tag139.xml"/><Relationship Id="rId27" Type="http://schemas.openxmlformats.org/officeDocument/2006/relationships/tags" Target="../tags/tag144.xml"/><Relationship Id="rId30" Type="http://schemas.openxmlformats.org/officeDocument/2006/relationships/tags" Target="../tags/tag147.xml"/><Relationship Id="rId35" Type="http://schemas.openxmlformats.org/officeDocument/2006/relationships/tags" Target="../tags/tag152.xml"/><Relationship Id="rId43" Type="http://schemas.openxmlformats.org/officeDocument/2006/relationships/tags" Target="../tags/tag160.xml"/><Relationship Id="rId8" Type="http://schemas.openxmlformats.org/officeDocument/2006/relationships/tags" Target="../tags/tag125.xml"/><Relationship Id="rId3" Type="http://schemas.openxmlformats.org/officeDocument/2006/relationships/tags" Target="../tags/tag120.xml"/><Relationship Id="rId12" Type="http://schemas.openxmlformats.org/officeDocument/2006/relationships/tags" Target="../tags/tag129.xml"/><Relationship Id="rId17" Type="http://schemas.openxmlformats.org/officeDocument/2006/relationships/tags" Target="../tags/tag134.xml"/><Relationship Id="rId25" Type="http://schemas.openxmlformats.org/officeDocument/2006/relationships/tags" Target="../tags/tag142.xml"/><Relationship Id="rId33" Type="http://schemas.openxmlformats.org/officeDocument/2006/relationships/tags" Target="../tags/tag150.xml"/><Relationship Id="rId38" Type="http://schemas.openxmlformats.org/officeDocument/2006/relationships/tags" Target="../tags/tag155.xml"/><Relationship Id="rId46" Type="http://schemas.openxmlformats.org/officeDocument/2006/relationships/slideLayout" Target="../slideLayouts/slideLayout6.xml"/><Relationship Id="rId20" Type="http://schemas.openxmlformats.org/officeDocument/2006/relationships/tags" Target="../tags/tag137.xml"/><Relationship Id="rId41" Type="http://schemas.openxmlformats.org/officeDocument/2006/relationships/tags" Target="../tags/tag158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16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64.xml"/><Relationship Id="rId1" Type="http://schemas.openxmlformats.org/officeDocument/2006/relationships/tags" Target="../tags/tag163.xml"/><Relationship Id="rId6" Type="http://schemas.openxmlformats.org/officeDocument/2006/relationships/tags" Target="../tags/tag168.xml"/><Relationship Id="rId5" Type="http://schemas.openxmlformats.org/officeDocument/2006/relationships/tags" Target="../tags/tag167.xml"/><Relationship Id="rId4" Type="http://schemas.openxmlformats.org/officeDocument/2006/relationships/tags" Target="../tags/tag166.xml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tags" Target="../tags/tag181.xml"/><Relationship Id="rId18" Type="http://schemas.openxmlformats.org/officeDocument/2006/relationships/tags" Target="../tags/tag186.xml"/><Relationship Id="rId26" Type="http://schemas.openxmlformats.org/officeDocument/2006/relationships/tags" Target="../tags/tag194.xml"/><Relationship Id="rId3" Type="http://schemas.openxmlformats.org/officeDocument/2006/relationships/tags" Target="../tags/tag171.xml"/><Relationship Id="rId21" Type="http://schemas.openxmlformats.org/officeDocument/2006/relationships/tags" Target="../tags/tag189.xml"/><Relationship Id="rId34" Type="http://schemas.openxmlformats.org/officeDocument/2006/relationships/tags" Target="../tags/tag202.xml"/><Relationship Id="rId7" Type="http://schemas.openxmlformats.org/officeDocument/2006/relationships/tags" Target="../tags/tag175.xml"/><Relationship Id="rId12" Type="http://schemas.openxmlformats.org/officeDocument/2006/relationships/tags" Target="../tags/tag180.xml"/><Relationship Id="rId17" Type="http://schemas.openxmlformats.org/officeDocument/2006/relationships/tags" Target="../tags/tag185.xml"/><Relationship Id="rId25" Type="http://schemas.openxmlformats.org/officeDocument/2006/relationships/tags" Target="../tags/tag193.xml"/><Relationship Id="rId33" Type="http://schemas.openxmlformats.org/officeDocument/2006/relationships/tags" Target="../tags/tag201.xml"/><Relationship Id="rId2" Type="http://schemas.openxmlformats.org/officeDocument/2006/relationships/tags" Target="../tags/tag170.xml"/><Relationship Id="rId16" Type="http://schemas.openxmlformats.org/officeDocument/2006/relationships/tags" Target="../tags/tag184.xml"/><Relationship Id="rId20" Type="http://schemas.openxmlformats.org/officeDocument/2006/relationships/tags" Target="../tags/tag188.xml"/><Relationship Id="rId29" Type="http://schemas.openxmlformats.org/officeDocument/2006/relationships/tags" Target="../tags/tag197.xml"/><Relationship Id="rId1" Type="http://schemas.openxmlformats.org/officeDocument/2006/relationships/tags" Target="../tags/tag169.xml"/><Relationship Id="rId6" Type="http://schemas.openxmlformats.org/officeDocument/2006/relationships/tags" Target="../tags/tag174.xml"/><Relationship Id="rId11" Type="http://schemas.openxmlformats.org/officeDocument/2006/relationships/tags" Target="../tags/tag179.xml"/><Relationship Id="rId24" Type="http://schemas.openxmlformats.org/officeDocument/2006/relationships/tags" Target="../tags/tag192.xml"/><Relationship Id="rId32" Type="http://schemas.openxmlformats.org/officeDocument/2006/relationships/tags" Target="../tags/tag200.xml"/><Relationship Id="rId5" Type="http://schemas.openxmlformats.org/officeDocument/2006/relationships/tags" Target="../tags/tag173.xml"/><Relationship Id="rId15" Type="http://schemas.openxmlformats.org/officeDocument/2006/relationships/tags" Target="../tags/tag183.xml"/><Relationship Id="rId23" Type="http://schemas.openxmlformats.org/officeDocument/2006/relationships/tags" Target="../tags/tag191.xml"/><Relationship Id="rId28" Type="http://schemas.openxmlformats.org/officeDocument/2006/relationships/tags" Target="../tags/tag196.xml"/><Relationship Id="rId36" Type="http://schemas.openxmlformats.org/officeDocument/2006/relationships/notesSlide" Target="../notesSlides/notesSlide6.xml"/><Relationship Id="rId10" Type="http://schemas.openxmlformats.org/officeDocument/2006/relationships/tags" Target="../tags/tag178.xml"/><Relationship Id="rId19" Type="http://schemas.openxmlformats.org/officeDocument/2006/relationships/tags" Target="../tags/tag187.xml"/><Relationship Id="rId31" Type="http://schemas.openxmlformats.org/officeDocument/2006/relationships/tags" Target="../tags/tag199.xml"/><Relationship Id="rId4" Type="http://schemas.openxmlformats.org/officeDocument/2006/relationships/tags" Target="../tags/tag172.xml"/><Relationship Id="rId9" Type="http://schemas.openxmlformats.org/officeDocument/2006/relationships/tags" Target="../tags/tag177.xml"/><Relationship Id="rId14" Type="http://schemas.openxmlformats.org/officeDocument/2006/relationships/tags" Target="../tags/tag182.xml"/><Relationship Id="rId22" Type="http://schemas.openxmlformats.org/officeDocument/2006/relationships/tags" Target="../tags/tag190.xml"/><Relationship Id="rId27" Type="http://schemas.openxmlformats.org/officeDocument/2006/relationships/tags" Target="../tags/tag195.xml"/><Relationship Id="rId30" Type="http://schemas.openxmlformats.org/officeDocument/2006/relationships/tags" Target="../tags/tag198.xml"/><Relationship Id="rId35" Type="http://schemas.openxmlformats.org/officeDocument/2006/relationships/slideLayout" Target="../slideLayouts/slideLayout2.xml"/><Relationship Id="rId8" Type="http://schemas.openxmlformats.org/officeDocument/2006/relationships/tags" Target="../tags/tag176.xml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tags" Target="../tags/tag215.xml"/><Relationship Id="rId18" Type="http://schemas.openxmlformats.org/officeDocument/2006/relationships/tags" Target="../tags/tag220.xml"/><Relationship Id="rId26" Type="http://schemas.openxmlformats.org/officeDocument/2006/relationships/tags" Target="../tags/tag228.xml"/><Relationship Id="rId3" Type="http://schemas.openxmlformats.org/officeDocument/2006/relationships/tags" Target="../tags/tag205.xml"/><Relationship Id="rId21" Type="http://schemas.openxmlformats.org/officeDocument/2006/relationships/tags" Target="../tags/tag223.xml"/><Relationship Id="rId34" Type="http://schemas.openxmlformats.org/officeDocument/2006/relationships/slideLayout" Target="../slideLayouts/slideLayout4.xml"/><Relationship Id="rId7" Type="http://schemas.openxmlformats.org/officeDocument/2006/relationships/tags" Target="../tags/tag209.xml"/><Relationship Id="rId12" Type="http://schemas.openxmlformats.org/officeDocument/2006/relationships/tags" Target="../tags/tag214.xml"/><Relationship Id="rId17" Type="http://schemas.openxmlformats.org/officeDocument/2006/relationships/tags" Target="../tags/tag219.xml"/><Relationship Id="rId25" Type="http://schemas.openxmlformats.org/officeDocument/2006/relationships/tags" Target="../tags/tag227.xml"/><Relationship Id="rId33" Type="http://schemas.openxmlformats.org/officeDocument/2006/relationships/tags" Target="../tags/tag235.xml"/><Relationship Id="rId2" Type="http://schemas.openxmlformats.org/officeDocument/2006/relationships/tags" Target="../tags/tag204.xml"/><Relationship Id="rId16" Type="http://schemas.openxmlformats.org/officeDocument/2006/relationships/tags" Target="../tags/tag218.xml"/><Relationship Id="rId20" Type="http://schemas.openxmlformats.org/officeDocument/2006/relationships/tags" Target="../tags/tag222.xml"/><Relationship Id="rId29" Type="http://schemas.openxmlformats.org/officeDocument/2006/relationships/tags" Target="../tags/tag231.xml"/><Relationship Id="rId1" Type="http://schemas.openxmlformats.org/officeDocument/2006/relationships/tags" Target="../tags/tag203.xml"/><Relationship Id="rId6" Type="http://schemas.openxmlformats.org/officeDocument/2006/relationships/tags" Target="../tags/tag208.xml"/><Relationship Id="rId11" Type="http://schemas.openxmlformats.org/officeDocument/2006/relationships/tags" Target="../tags/tag213.xml"/><Relationship Id="rId24" Type="http://schemas.openxmlformats.org/officeDocument/2006/relationships/tags" Target="../tags/tag226.xml"/><Relationship Id="rId32" Type="http://schemas.openxmlformats.org/officeDocument/2006/relationships/tags" Target="../tags/tag234.xml"/><Relationship Id="rId5" Type="http://schemas.openxmlformats.org/officeDocument/2006/relationships/tags" Target="../tags/tag207.xml"/><Relationship Id="rId15" Type="http://schemas.openxmlformats.org/officeDocument/2006/relationships/tags" Target="../tags/tag217.xml"/><Relationship Id="rId23" Type="http://schemas.openxmlformats.org/officeDocument/2006/relationships/tags" Target="../tags/tag225.xml"/><Relationship Id="rId28" Type="http://schemas.openxmlformats.org/officeDocument/2006/relationships/tags" Target="../tags/tag230.xml"/><Relationship Id="rId10" Type="http://schemas.openxmlformats.org/officeDocument/2006/relationships/tags" Target="../tags/tag212.xml"/><Relationship Id="rId19" Type="http://schemas.openxmlformats.org/officeDocument/2006/relationships/tags" Target="../tags/tag221.xml"/><Relationship Id="rId31" Type="http://schemas.openxmlformats.org/officeDocument/2006/relationships/tags" Target="../tags/tag233.xml"/><Relationship Id="rId4" Type="http://schemas.openxmlformats.org/officeDocument/2006/relationships/tags" Target="../tags/tag206.xml"/><Relationship Id="rId9" Type="http://schemas.openxmlformats.org/officeDocument/2006/relationships/tags" Target="../tags/tag211.xml"/><Relationship Id="rId14" Type="http://schemas.openxmlformats.org/officeDocument/2006/relationships/tags" Target="../tags/tag216.xml"/><Relationship Id="rId22" Type="http://schemas.openxmlformats.org/officeDocument/2006/relationships/tags" Target="../tags/tag224.xml"/><Relationship Id="rId27" Type="http://schemas.openxmlformats.org/officeDocument/2006/relationships/tags" Target="../tags/tag229.xml"/><Relationship Id="rId30" Type="http://schemas.openxmlformats.org/officeDocument/2006/relationships/tags" Target="../tags/tag232.xml"/><Relationship Id="rId35" Type="http://schemas.openxmlformats.org/officeDocument/2006/relationships/notesSlide" Target="../notesSlides/notesSlide7.xml"/><Relationship Id="rId8" Type="http://schemas.openxmlformats.org/officeDocument/2006/relationships/tags" Target="../tags/tag2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23.xml"/><Relationship Id="rId18" Type="http://schemas.openxmlformats.org/officeDocument/2006/relationships/tags" Target="../tags/tag28.xml"/><Relationship Id="rId26" Type="http://schemas.openxmlformats.org/officeDocument/2006/relationships/tags" Target="../tags/tag36.xml"/><Relationship Id="rId39" Type="http://schemas.openxmlformats.org/officeDocument/2006/relationships/tags" Target="../tags/tag49.xml"/><Relationship Id="rId21" Type="http://schemas.openxmlformats.org/officeDocument/2006/relationships/tags" Target="../tags/tag31.xml"/><Relationship Id="rId34" Type="http://schemas.openxmlformats.org/officeDocument/2006/relationships/tags" Target="../tags/tag44.xml"/><Relationship Id="rId42" Type="http://schemas.openxmlformats.org/officeDocument/2006/relationships/tags" Target="../tags/tag52.xml"/><Relationship Id="rId47" Type="http://schemas.openxmlformats.org/officeDocument/2006/relationships/tags" Target="../tags/tag57.xml"/><Relationship Id="rId50" Type="http://schemas.openxmlformats.org/officeDocument/2006/relationships/tags" Target="../tags/tag60.xml"/><Relationship Id="rId55" Type="http://schemas.openxmlformats.org/officeDocument/2006/relationships/tags" Target="../tags/tag65.xml"/><Relationship Id="rId7" Type="http://schemas.openxmlformats.org/officeDocument/2006/relationships/tags" Target="../tags/tag17.xml"/><Relationship Id="rId2" Type="http://schemas.openxmlformats.org/officeDocument/2006/relationships/tags" Target="../tags/tag12.xml"/><Relationship Id="rId16" Type="http://schemas.openxmlformats.org/officeDocument/2006/relationships/tags" Target="../tags/tag26.xml"/><Relationship Id="rId29" Type="http://schemas.openxmlformats.org/officeDocument/2006/relationships/tags" Target="../tags/tag39.xml"/><Relationship Id="rId11" Type="http://schemas.openxmlformats.org/officeDocument/2006/relationships/tags" Target="../tags/tag21.xml"/><Relationship Id="rId24" Type="http://schemas.openxmlformats.org/officeDocument/2006/relationships/tags" Target="../tags/tag34.xml"/><Relationship Id="rId32" Type="http://schemas.openxmlformats.org/officeDocument/2006/relationships/tags" Target="../tags/tag42.xml"/><Relationship Id="rId37" Type="http://schemas.openxmlformats.org/officeDocument/2006/relationships/tags" Target="../tags/tag47.xml"/><Relationship Id="rId40" Type="http://schemas.openxmlformats.org/officeDocument/2006/relationships/tags" Target="../tags/tag50.xml"/><Relationship Id="rId45" Type="http://schemas.openxmlformats.org/officeDocument/2006/relationships/tags" Target="../tags/tag55.xml"/><Relationship Id="rId53" Type="http://schemas.openxmlformats.org/officeDocument/2006/relationships/tags" Target="../tags/tag63.xml"/><Relationship Id="rId58" Type="http://schemas.openxmlformats.org/officeDocument/2006/relationships/tags" Target="../tags/tag68.xml"/><Relationship Id="rId5" Type="http://schemas.openxmlformats.org/officeDocument/2006/relationships/tags" Target="../tags/tag15.xml"/><Relationship Id="rId19" Type="http://schemas.openxmlformats.org/officeDocument/2006/relationships/tags" Target="../tags/tag29.xml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4" Type="http://schemas.openxmlformats.org/officeDocument/2006/relationships/tags" Target="../tags/tag24.xml"/><Relationship Id="rId22" Type="http://schemas.openxmlformats.org/officeDocument/2006/relationships/tags" Target="../tags/tag32.xml"/><Relationship Id="rId27" Type="http://schemas.openxmlformats.org/officeDocument/2006/relationships/tags" Target="../tags/tag37.xml"/><Relationship Id="rId30" Type="http://schemas.openxmlformats.org/officeDocument/2006/relationships/tags" Target="../tags/tag40.xml"/><Relationship Id="rId35" Type="http://schemas.openxmlformats.org/officeDocument/2006/relationships/tags" Target="../tags/tag45.xml"/><Relationship Id="rId43" Type="http://schemas.openxmlformats.org/officeDocument/2006/relationships/tags" Target="../tags/tag53.xml"/><Relationship Id="rId48" Type="http://schemas.openxmlformats.org/officeDocument/2006/relationships/tags" Target="../tags/tag58.xml"/><Relationship Id="rId56" Type="http://schemas.openxmlformats.org/officeDocument/2006/relationships/tags" Target="../tags/tag66.xml"/><Relationship Id="rId8" Type="http://schemas.openxmlformats.org/officeDocument/2006/relationships/tags" Target="../tags/tag18.xml"/><Relationship Id="rId51" Type="http://schemas.openxmlformats.org/officeDocument/2006/relationships/tags" Target="../tags/tag61.xml"/><Relationship Id="rId3" Type="http://schemas.openxmlformats.org/officeDocument/2006/relationships/tags" Target="../tags/tag13.xml"/><Relationship Id="rId12" Type="http://schemas.openxmlformats.org/officeDocument/2006/relationships/tags" Target="../tags/tag22.xml"/><Relationship Id="rId17" Type="http://schemas.openxmlformats.org/officeDocument/2006/relationships/tags" Target="../tags/tag27.xml"/><Relationship Id="rId25" Type="http://schemas.openxmlformats.org/officeDocument/2006/relationships/tags" Target="../tags/tag35.xml"/><Relationship Id="rId33" Type="http://schemas.openxmlformats.org/officeDocument/2006/relationships/tags" Target="../tags/tag43.xml"/><Relationship Id="rId38" Type="http://schemas.openxmlformats.org/officeDocument/2006/relationships/tags" Target="../tags/tag48.xml"/><Relationship Id="rId46" Type="http://schemas.openxmlformats.org/officeDocument/2006/relationships/tags" Target="../tags/tag56.xml"/><Relationship Id="rId59" Type="http://schemas.openxmlformats.org/officeDocument/2006/relationships/slideLayout" Target="../slideLayouts/slideLayout6.xml"/><Relationship Id="rId20" Type="http://schemas.openxmlformats.org/officeDocument/2006/relationships/tags" Target="../tags/tag30.xml"/><Relationship Id="rId41" Type="http://schemas.openxmlformats.org/officeDocument/2006/relationships/tags" Target="../tags/tag51.xml"/><Relationship Id="rId54" Type="http://schemas.openxmlformats.org/officeDocument/2006/relationships/tags" Target="../tags/tag64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5" Type="http://schemas.openxmlformats.org/officeDocument/2006/relationships/tags" Target="../tags/tag25.xml"/><Relationship Id="rId23" Type="http://schemas.openxmlformats.org/officeDocument/2006/relationships/tags" Target="../tags/tag33.xml"/><Relationship Id="rId28" Type="http://schemas.openxmlformats.org/officeDocument/2006/relationships/tags" Target="../tags/tag38.xml"/><Relationship Id="rId36" Type="http://schemas.openxmlformats.org/officeDocument/2006/relationships/tags" Target="../tags/tag46.xml"/><Relationship Id="rId49" Type="http://schemas.openxmlformats.org/officeDocument/2006/relationships/tags" Target="../tags/tag59.xml"/><Relationship Id="rId57" Type="http://schemas.openxmlformats.org/officeDocument/2006/relationships/tags" Target="../tags/tag67.xml"/><Relationship Id="rId10" Type="http://schemas.openxmlformats.org/officeDocument/2006/relationships/tags" Target="../tags/tag20.xml"/><Relationship Id="rId31" Type="http://schemas.openxmlformats.org/officeDocument/2006/relationships/tags" Target="../tags/tag41.xml"/><Relationship Id="rId44" Type="http://schemas.openxmlformats.org/officeDocument/2006/relationships/tags" Target="../tags/tag54.xml"/><Relationship Id="rId52" Type="http://schemas.openxmlformats.org/officeDocument/2006/relationships/tags" Target="../tags/tag6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7" Type="http://schemas.openxmlformats.org/officeDocument/2006/relationships/slideLayout" Target="../slideLayouts/slideLayout6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6" Type="http://schemas.openxmlformats.org/officeDocument/2006/relationships/tags" Target="../tags/tag74.xml"/><Relationship Id="rId5" Type="http://schemas.openxmlformats.org/officeDocument/2006/relationships/tags" Target="../tags/tag73.xml"/><Relationship Id="rId4" Type="http://schemas.openxmlformats.org/officeDocument/2006/relationships/tags" Target="../tags/tag7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CSE 417</a:t>
            </a:r>
            <a:br>
              <a:rPr lang="en-US" dirty="0"/>
            </a:br>
            <a:r>
              <a:rPr lang="en-US" dirty="0"/>
              <a:t>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Autumn 2024</a:t>
            </a:r>
          </a:p>
          <a:p>
            <a:pPr eaLnBrk="1" hangingPunct="1"/>
            <a:r>
              <a:rPr lang="en-US" dirty="0"/>
              <a:t>Lecture 10 – Greedy Algorithms III</a:t>
            </a:r>
          </a:p>
        </p:txBody>
      </p:sp>
      <p:pic>
        <p:nvPicPr>
          <p:cNvPr id="1026" name="Picture 2" descr="Mr. Burns - Wikipedi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775" y="76200"/>
            <a:ext cx="18002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6240D-9A1C-40A1-BCA5-AB140532545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r>
              <a:rPr lang="en-US" dirty="0"/>
              <a:t>Starting from t = 0,  schedule the highest value available task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3124200"/>
            <a:ext cx="769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 =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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 to D – 1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Add tasks with release time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to S;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Remove highest value task t from S;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Schedule task t at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213285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argument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that the item at t = 1 is scheduled correctly</a:t>
            </a:r>
          </a:p>
          <a:p>
            <a:pPr lvl="1"/>
            <a:r>
              <a:rPr lang="en-US" dirty="0"/>
              <a:t>The argument can be repeated for t=2, 3, . . .</a:t>
            </a:r>
          </a:p>
          <a:p>
            <a:pPr lvl="1"/>
            <a:r>
              <a:rPr lang="en-US" dirty="0"/>
              <a:t>Or the argument can be put in the framework of mathematical induction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899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item scheduled is correct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Let t be the task scheduled at </a:t>
            </a:r>
            <a:r>
              <a:rPr lang="en-US" dirty="0" err="1"/>
              <a:t>i</a:t>
            </a:r>
            <a:r>
              <a:rPr lang="en-US" dirty="0"/>
              <a:t> = 1,  then there exists an optimal schedule with t at </a:t>
            </a:r>
            <a:r>
              <a:rPr lang="en-US" dirty="0" err="1"/>
              <a:t>i</a:t>
            </a:r>
            <a:r>
              <a:rPr lang="en-US" dirty="0"/>
              <a:t> = 1</a:t>
            </a:r>
          </a:p>
          <a:p>
            <a:endParaRPr lang="en-US" dirty="0"/>
          </a:p>
          <a:p>
            <a:r>
              <a:rPr lang="en-US" dirty="0"/>
              <a:t>Suppose Opt = {a</a:t>
            </a:r>
            <a:r>
              <a:rPr lang="en-US" baseline="-25000" dirty="0"/>
              <a:t>1</a:t>
            </a:r>
            <a:r>
              <a:rPr lang="en-US" dirty="0"/>
              <a:t>, a</a:t>
            </a:r>
            <a:r>
              <a:rPr lang="en-US" baseline="-25000" dirty="0"/>
              <a:t>2</a:t>
            </a:r>
            <a:r>
              <a:rPr lang="en-US" dirty="0"/>
              <a:t>, a</a:t>
            </a:r>
            <a:r>
              <a:rPr lang="en-US" baseline="-25000" dirty="0"/>
              <a:t>3</a:t>
            </a:r>
            <a:r>
              <a:rPr lang="en-US" dirty="0"/>
              <a:t>, . . . } is an optimal schedule:</a:t>
            </a:r>
          </a:p>
          <a:p>
            <a:pPr lvl="1"/>
            <a:r>
              <a:rPr lang="en-US" dirty="0"/>
              <a:t>Case 1: t = a</a:t>
            </a:r>
            <a:r>
              <a:rPr lang="en-US" baseline="-25000" dirty="0"/>
              <a:t>1</a:t>
            </a:r>
          </a:p>
          <a:p>
            <a:pPr lvl="1"/>
            <a:r>
              <a:rPr lang="en-US" dirty="0"/>
              <a:t>Case 2: t </a:t>
            </a:r>
            <a:r>
              <a:rPr lang="en-US" dirty="0">
                <a:sym typeface="Symbol" panose="05050102010706020507" pitchFamily="18" charset="2"/>
              </a:rPr>
              <a:t> Opt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Case 3: t  a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and t Opt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266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transformation was done so that we could think about the first item to schedule, as opposed to the last item to schedule</a:t>
            </a:r>
          </a:p>
          <a:p>
            <a:r>
              <a:rPr lang="en-US" dirty="0"/>
              <a:t>In the original problem with deadlines,  this is asking “what task do I do last”</a:t>
            </a:r>
          </a:p>
          <a:p>
            <a:pPr lvl="1"/>
            <a:r>
              <a:rPr lang="en-US" dirty="0"/>
              <a:t>So this is a procrastination based approach!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85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 Caching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Memory Hierarchy</a:t>
            </a:r>
          </a:p>
          <a:p>
            <a:pPr lvl="1" eaLnBrk="1" hangingPunct="1"/>
            <a:r>
              <a:rPr lang="en-US" altLang="en-US" dirty="0"/>
              <a:t>Fast Memory (RAM)</a:t>
            </a:r>
          </a:p>
          <a:p>
            <a:pPr lvl="1" eaLnBrk="1" hangingPunct="1"/>
            <a:r>
              <a:rPr lang="en-US" altLang="en-US" dirty="0"/>
              <a:t>Slow Memory (DISK)</a:t>
            </a:r>
          </a:p>
          <a:p>
            <a:pPr lvl="1" eaLnBrk="1" hangingPunct="1"/>
            <a:r>
              <a:rPr lang="en-US" altLang="en-US" dirty="0"/>
              <a:t>Move big blocks of data from DISK to RAM for processing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Caching problem:</a:t>
            </a:r>
          </a:p>
          <a:p>
            <a:pPr lvl="1" eaLnBrk="1" hangingPunct="1"/>
            <a:r>
              <a:rPr lang="en-US" altLang="en-US" dirty="0"/>
              <a:t>Maintain collection of items in local memory</a:t>
            </a:r>
          </a:p>
          <a:p>
            <a:pPr lvl="1" eaLnBrk="1" hangingPunct="1"/>
            <a:r>
              <a:rPr lang="en-US" altLang="en-US" dirty="0"/>
              <a:t>Minimize number of items fetched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684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Caching example</a:t>
            </a:r>
          </a:p>
        </p:txBody>
      </p:sp>
      <p:sp>
        <p:nvSpPr>
          <p:cNvPr id="136196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1752600"/>
            <a:ext cx="2133600" cy="76200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484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209800" y="17526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524000" y="17526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81400" y="1897063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A, B, C, D, A, E, B, A, D, A, C, B, D, 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08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 Caching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If you know the sequence of requests, what is the optimal replacement pattern?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Note – it is rare to know what the requests are in advance – but we still might want to do this: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Some specific applications, the sequence is known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Register allocation in code generation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Competitive analysis, compare performance on an online algorithm with an optimal offline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724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Farthest in the future algorithm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altLang="en-US"/>
              <a:t>Discard element used farthest in the future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>
              <a:buFontTx/>
              <a:buNone/>
            </a:pPr>
            <a:endParaRPr lang="en-US" altLang="en-US"/>
          </a:p>
          <a:p>
            <a:pPr lvl="1" eaLnBrk="1" hangingPunct="1"/>
            <a:endParaRPr lang="en-US" altLang="en-US"/>
          </a:p>
        </p:txBody>
      </p:sp>
      <p:sp>
        <p:nvSpPr>
          <p:cNvPr id="13824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0" y="2293938"/>
            <a:ext cx="1066800" cy="60960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057400" y="2293938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19400" y="23622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A, B, C, A, C, D, C, B, C, A, 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808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Correctness Proof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Sketch</a:t>
            </a:r>
          </a:p>
          <a:p>
            <a:pPr eaLnBrk="1" hangingPunct="1"/>
            <a:r>
              <a:rPr lang="en-US" altLang="en-US"/>
              <a:t>Start with Optimal Solution O</a:t>
            </a:r>
          </a:p>
          <a:p>
            <a:pPr eaLnBrk="1" hangingPunct="1"/>
            <a:r>
              <a:rPr lang="en-US" altLang="en-US"/>
              <a:t>Convert to Farthest in the Future Solution F-F</a:t>
            </a:r>
          </a:p>
          <a:p>
            <a:pPr eaLnBrk="1" hangingPunct="1"/>
            <a:r>
              <a:rPr lang="en-US" altLang="en-US"/>
              <a:t>Look at the first place where they differ</a:t>
            </a:r>
          </a:p>
          <a:p>
            <a:pPr eaLnBrk="1" hangingPunct="1"/>
            <a:r>
              <a:rPr lang="en-US" altLang="en-US"/>
              <a:t>Convert O to evict F-F element</a:t>
            </a:r>
          </a:p>
          <a:p>
            <a:pPr lvl="1" eaLnBrk="1" hangingPunct="1"/>
            <a:r>
              <a:rPr lang="en-US" altLang="en-US"/>
              <a:t>There are some technicalities here to ensure the caches have the same configuration . . 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557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7" name="Picture 4" descr="EWDwww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57200"/>
            <a:ext cx="4191000" cy="55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954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Today’s lecture</a:t>
            </a:r>
          </a:p>
          <a:p>
            <a:pPr lvl="1">
              <a:defRPr/>
            </a:pPr>
            <a:r>
              <a:rPr lang="en-US" dirty="0"/>
              <a:t>Kleinberg-</a:t>
            </a:r>
            <a:r>
              <a:rPr lang="en-US" dirty="0" err="1"/>
              <a:t>Tardos</a:t>
            </a:r>
            <a:r>
              <a:rPr lang="en-US" dirty="0"/>
              <a:t>, 4.3, 4.4</a:t>
            </a:r>
          </a:p>
          <a:p>
            <a:pPr>
              <a:defRPr/>
            </a:pPr>
            <a:r>
              <a:rPr lang="en-US" dirty="0"/>
              <a:t>Friday</a:t>
            </a:r>
          </a:p>
          <a:p>
            <a:pPr lvl="1">
              <a:defRPr/>
            </a:pPr>
            <a:r>
              <a:rPr lang="en-US" dirty="0"/>
              <a:t>Kleinberg-</a:t>
            </a:r>
            <a:r>
              <a:rPr lang="en-US" dirty="0" err="1"/>
              <a:t>Tardos</a:t>
            </a:r>
            <a:r>
              <a:rPr lang="en-US" dirty="0"/>
              <a:t>, 4.4, 4.5 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Text book has lots of details on some of the  proofs that I cover quickly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Single Source Shortest Path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09600" y="1525604"/>
            <a:ext cx="8229600" cy="2819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Given a graph and a start vertex 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Determine distance of every vertex from 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Identify shortest paths to each vertex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Express concisely as a “shortest paths tree”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Each vertex has a pointer to a predecessor on shortest path</a:t>
            </a:r>
          </a:p>
        </p:txBody>
      </p:sp>
      <p:sp>
        <p:nvSpPr>
          <p:cNvPr id="614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71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614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6172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615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615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4724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615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676400" y="49530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76400" y="55626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676400" y="56388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743200" y="4953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743200" y="5638800"/>
            <a:ext cx="914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812925" y="4913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158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159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438400" y="5257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616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828800" y="5943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6161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1242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162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3340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6163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6172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6164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6200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6165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00800" y="4724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6166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638800" y="49530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638800" y="56388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705600" y="4953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" name="Text Box 2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4008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170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620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6171" name="Text Box 3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4008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223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Construct Shortest Path Tree </a:t>
            </a:r>
            <a:br>
              <a:rPr lang="en-US" altLang="en-US" sz="4000"/>
            </a:br>
            <a:r>
              <a:rPr lang="en-US" altLang="en-US" sz="4000"/>
              <a:t>from s</a:t>
            </a:r>
          </a:p>
        </p:txBody>
      </p:sp>
      <p:sp>
        <p:nvSpPr>
          <p:cNvPr id="7171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28800" y="2590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7172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4495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7173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174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9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7175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3200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7176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4343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7177" name="Oval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5105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7178" name="Oval 1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24200" y="2209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7179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382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13360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1336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17526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5240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75260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66700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2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266700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74320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2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42900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8100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6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74320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7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04800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Text Box 28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9747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194" name="Text Box 29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382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7195" name="Text Box 3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447800" y="34290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-3</a:t>
            </a:r>
          </a:p>
        </p:txBody>
      </p:sp>
      <p:sp>
        <p:nvSpPr>
          <p:cNvPr id="7196" name="Text Box 3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3840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7197" name="Text Box 32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5052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7198" name="Text Box 33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7432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7199" name="Text Box 34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0480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200" name="Text Box 35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886200" y="36576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-2</a:t>
            </a:r>
          </a:p>
        </p:txBody>
      </p:sp>
      <p:sp>
        <p:nvSpPr>
          <p:cNvPr id="7201" name="Text Box 36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2766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02" name="Text Box 37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429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03" name="Text Box 38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146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7204" name="Text Box 39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98120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7205" name="Text Box 40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98120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7206" name="Text Box 41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20980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7207" name="Oval 42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400800" y="2667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7208" name="Oval 43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0198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7209" name="Oval 44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10400" y="3581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7210" name="Oval 45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1816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7211" name="Oval 46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153400" y="3276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7212" name="Oval 47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458200" y="4419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7213" name="Oval 48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15200" y="5181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7214" name="Oval 49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696200" y="2286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69C1A-927D-401A-BEC0-58319406466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254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Warmup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If P is a shortest path from s to v, and if t is on the path P, the segment from s to t is a shortest path between s and t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WHY?  </a:t>
            </a:r>
          </a:p>
        </p:txBody>
      </p:sp>
      <p:sp>
        <p:nvSpPr>
          <p:cNvPr id="8196" name="Freeform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2286000" y="3124200"/>
            <a:ext cx="4800600" cy="1104900"/>
          </a:xfrm>
          <a:custGeom>
            <a:avLst/>
            <a:gdLst>
              <a:gd name="T0" fmla="*/ 0 w 2496"/>
              <a:gd name="T1" fmla="*/ 1304278038 h 936"/>
              <a:gd name="T2" fmla="*/ 1598032277 w 2496"/>
              <a:gd name="T3" fmla="*/ 300987268 h 936"/>
              <a:gd name="T4" fmla="*/ 2147483647 w 2496"/>
              <a:gd name="T5" fmla="*/ 836075310 h 936"/>
              <a:gd name="T6" fmla="*/ 2147483647 w 2496"/>
              <a:gd name="T7" fmla="*/ 836075310 h 936"/>
              <a:gd name="T8" fmla="*/ 2147483647 w 2496"/>
              <a:gd name="T9" fmla="*/ 33443293 h 936"/>
              <a:gd name="T10" fmla="*/ 2147483647 w 2496"/>
              <a:gd name="T11" fmla="*/ 635417968 h 9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96"/>
              <a:gd name="T19" fmla="*/ 0 h 936"/>
              <a:gd name="T20" fmla="*/ 2496 w 2496"/>
              <a:gd name="T21" fmla="*/ 936 h 9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96" h="936">
                <a:moveTo>
                  <a:pt x="0" y="936"/>
                </a:moveTo>
                <a:cubicBezTo>
                  <a:pt x="128" y="604"/>
                  <a:pt x="256" y="272"/>
                  <a:pt x="432" y="216"/>
                </a:cubicBezTo>
                <a:cubicBezTo>
                  <a:pt x="608" y="160"/>
                  <a:pt x="896" y="536"/>
                  <a:pt x="1056" y="600"/>
                </a:cubicBezTo>
                <a:cubicBezTo>
                  <a:pt x="1216" y="664"/>
                  <a:pt x="1248" y="696"/>
                  <a:pt x="1392" y="600"/>
                </a:cubicBezTo>
                <a:cubicBezTo>
                  <a:pt x="1536" y="504"/>
                  <a:pt x="1736" y="48"/>
                  <a:pt x="1920" y="24"/>
                </a:cubicBezTo>
                <a:cubicBezTo>
                  <a:pt x="2104" y="0"/>
                  <a:pt x="2300" y="228"/>
                  <a:pt x="2496" y="456"/>
                </a:cubicBezTo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4114800"/>
            <a:ext cx="369888" cy="381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819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95800" y="3733800"/>
            <a:ext cx="369888" cy="381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819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58000" y="3505200"/>
            <a:ext cx="369888" cy="381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888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3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4648200"/>
            <a:ext cx="2819400" cy="1981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Dijkstra’s Algorithm</a:t>
            </a:r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1828800"/>
            <a:ext cx="80772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{ };    d[s] = 0;     d[v] = infinity for v !=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Choose v in V-S with minimum d[v]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Add v to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For each  w in the neighborhood of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d[w] = min(d[w], d[v] + c(v, w))</a:t>
            </a:r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43000" y="5410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38400" y="4953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922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6400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z</a:t>
            </a:r>
          </a:p>
        </p:txBody>
      </p:sp>
      <p:sp>
        <p:nvSpPr>
          <p:cNvPr id="922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0" y="4572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922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10000" y="5486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922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447800" y="51816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447800" y="56388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447800" y="5562600"/>
            <a:ext cx="2362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2743200" y="48006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743200" y="51816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819400" y="57150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819400" y="60960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962400" y="487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3886200" y="57912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736725" y="49895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37" name="Text Box 2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2860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38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124200" y="4572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39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9812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0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76600" y="601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41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895600" y="5638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2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276600" y="5105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3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862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4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9624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5" name="Text Box 3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143000" y="5105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246" name="Text Box 32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3622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247" name="Text Box 3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438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48" name="Text Box 3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1148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49" name="Text Box 3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038600" y="632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250" name="Text Box 36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038600" y="4419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9251" name="Text Box 3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0" y="0"/>
            <a:ext cx="533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</a:rPr>
              <a:t>Assume all edges have non-negative cost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5507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/>
              <a:t>Simulate </a:t>
            </a:r>
            <a:r>
              <a:rPr lang="en-US" altLang="en-US" sz="4000"/>
              <a:t>Dijkstra’s algorithm</a:t>
            </a:r>
            <a:br>
              <a:rPr lang="en-US" altLang="en-US" sz="4000"/>
            </a:br>
            <a:r>
              <a:rPr lang="en-US" altLang="en-US" sz="4000"/>
              <a:t> (starting </a:t>
            </a:r>
            <a:r>
              <a:rPr lang="en-US" altLang="en-US" sz="4000" dirty="0"/>
              <a:t>from s) on the graph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</p:nvPr>
        </p:nvGraphicFramePr>
        <p:xfrm>
          <a:off x="4648201" y="2689166"/>
          <a:ext cx="3960362" cy="31782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5766">
                  <a:extLst>
                    <a:ext uri="{9D8B030D-6E8A-4147-A177-3AD203B41FA5}">
                      <a16:colId xmlns:a16="http://schemas.microsoft.com/office/drawing/2014/main" val="1308810191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652322265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2687170053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4248874324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3873732672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3545860929"/>
                    </a:ext>
                  </a:extLst>
                </a:gridCol>
                <a:gridCol w="565766">
                  <a:extLst>
                    <a:ext uri="{9D8B030D-6E8A-4147-A177-3AD203B41FA5}">
                      <a16:colId xmlns:a16="http://schemas.microsoft.com/office/drawing/2014/main" val="3244559666"/>
                    </a:ext>
                  </a:extLst>
                </a:gridCol>
              </a:tblGrid>
              <a:tr h="52970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5045400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8621085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35171075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70180316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13094974"/>
                  </a:ext>
                </a:extLst>
              </a:tr>
              <a:tr h="5297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9368359"/>
                  </a:ext>
                </a:extLst>
              </a:tr>
            </a:tbl>
          </a:graphicData>
        </a:graphic>
      </p:graphicFrame>
      <p:sp>
        <p:nvSpPr>
          <p:cNvPr id="10293" name="Text Box 12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495800" y="2286000"/>
            <a:ext cx="762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/>
              <a:t>Round</a:t>
            </a:r>
          </a:p>
        </p:txBody>
      </p:sp>
      <p:sp>
        <p:nvSpPr>
          <p:cNvPr id="10294" name="Text Box 12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05400" y="2209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/>
              <a:t>Vertex Added</a:t>
            </a:r>
          </a:p>
        </p:txBody>
      </p:sp>
      <p:sp>
        <p:nvSpPr>
          <p:cNvPr id="10295" name="Text Box 12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43600" y="22606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s</a:t>
            </a:r>
          </a:p>
        </p:txBody>
      </p:sp>
      <p:sp>
        <p:nvSpPr>
          <p:cNvPr id="10296" name="Text Box 12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553200" y="22606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a</a:t>
            </a:r>
          </a:p>
        </p:txBody>
      </p:sp>
      <p:sp>
        <p:nvSpPr>
          <p:cNvPr id="10297" name="Text Box 12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2260600"/>
            <a:ext cx="277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b</a:t>
            </a:r>
          </a:p>
        </p:txBody>
      </p:sp>
      <p:sp>
        <p:nvSpPr>
          <p:cNvPr id="10298" name="Text Box 12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696200" y="22606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c</a:t>
            </a:r>
          </a:p>
        </p:txBody>
      </p:sp>
      <p:sp>
        <p:nvSpPr>
          <p:cNvPr id="10299" name="Text Box 12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305800" y="2260600"/>
            <a:ext cx="277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1"/>
              <a:t>d</a:t>
            </a:r>
          </a:p>
        </p:txBody>
      </p:sp>
      <p:sp>
        <p:nvSpPr>
          <p:cNvPr id="10300" name="Oval 13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7526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0301" name="Oval 13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766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0302" name="Oval 13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2766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0303" name="Oval 13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752600" y="2895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0304" name="Line 13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762000" y="31242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5" name="Line 13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39624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6" name="Line 13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057400" y="4724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7" name="Line 13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133600" y="29718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8" name="Line 13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505200" y="31242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9" name="Line 14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828800" y="32004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0" name="Line 14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1981200" y="3124200"/>
            <a:ext cx="1295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1" name="Line 14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905000" y="3200400"/>
            <a:ext cx="1371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2" name="Line 14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838200" y="30480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3" name="Line 14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2057400" y="4800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4" name="Text Box 14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990600" y="32004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15" name="Text Box 14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438400" y="27432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16" name="Text Box 14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505200" y="36576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17" name="Text Box 14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667000" y="33528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2</a:t>
            </a:r>
          </a:p>
        </p:txBody>
      </p:sp>
      <p:sp>
        <p:nvSpPr>
          <p:cNvPr id="10318" name="Text Box 150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371600" y="33528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3</a:t>
            </a:r>
          </a:p>
        </p:txBody>
      </p:sp>
      <p:sp>
        <p:nvSpPr>
          <p:cNvPr id="10319" name="Text Box 15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600200" y="37338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4</a:t>
            </a:r>
          </a:p>
        </p:txBody>
      </p:sp>
      <p:sp>
        <p:nvSpPr>
          <p:cNvPr id="10320" name="Text Box 152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990600" y="41910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6</a:t>
            </a:r>
          </a:p>
        </p:txBody>
      </p:sp>
      <p:sp>
        <p:nvSpPr>
          <p:cNvPr id="10321" name="Text Box 15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590800" y="44196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1</a:t>
            </a:r>
          </a:p>
        </p:txBody>
      </p:sp>
      <p:sp>
        <p:nvSpPr>
          <p:cNvPr id="10322" name="Text Box 15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590800" y="48768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3</a:t>
            </a:r>
          </a:p>
        </p:txBody>
      </p:sp>
      <p:sp>
        <p:nvSpPr>
          <p:cNvPr id="10323" name="Text Box 15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819400" y="39624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4</a:t>
            </a:r>
          </a:p>
        </p:txBody>
      </p:sp>
      <p:sp>
        <p:nvSpPr>
          <p:cNvPr id="10324" name="Oval 130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334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200E8-3D5B-4AC2-97C8-74E88B65678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329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Greedy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Solve problems with the simplest possible algorithm</a:t>
            </a:r>
          </a:p>
          <a:p>
            <a:pPr eaLnBrk="1" hangingPunct="1"/>
            <a:r>
              <a:rPr lang="en-US" altLang="en-US" dirty="0"/>
              <a:t>Today’s problems (Sections  4.3, 4.4)</a:t>
            </a:r>
          </a:p>
          <a:p>
            <a:pPr lvl="1" eaLnBrk="1" hangingPunct="1"/>
            <a:r>
              <a:rPr lang="en-US" altLang="en-US" dirty="0"/>
              <a:t>Another homework scheduling task</a:t>
            </a:r>
          </a:p>
          <a:p>
            <a:pPr lvl="1" eaLnBrk="1" hangingPunct="1"/>
            <a:r>
              <a:rPr lang="en-US" altLang="en-US" dirty="0"/>
              <a:t>Optimal Caching</a:t>
            </a:r>
          </a:p>
          <a:p>
            <a:pPr eaLnBrk="1" hangingPunct="1"/>
            <a:r>
              <a:rPr lang="en-US" altLang="en-US" dirty="0"/>
              <a:t>Start </a:t>
            </a:r>
            <a:r>
              <a:rPr lang="en-US" altLang="en-US" dirty="0" err="1"/>
              <a:t>Dijkstra’s</a:t>
            </a:r>
            <a:r>
              <a:rPr lang="en-US" altLang="en-US" dirty="0"/>
              <a:t> shortest paths algorithm</a:t>
            </a:r>
          </a:p>
        </p:txBody>
      </p:sp>
      <p:pic>
        <p:nvPicPr>
          <p:cNvPr id="3076" name="Picture 6" descr="monty1"/>
          <p:cNvPicPr>
            <a:picLocks noGrp="1" noChangeAspect="1" noChangeArrowheads="1"/>
          </p:cNvPicPr>
          <p:nvPr>
            <p:ph sz="half" idx="4294967295"/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301750" cy="1447800"/>
          </a:xfr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05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Tasks</a:t>
            </a:r>
          </a:p>
          <a:p>
            <a:pPr lvl="1"/>
            <a:r>
              <a:rPr lang="en-US" dirty="0"/>
              <a:t>Execution time,  value,  release time, deadline</a:t>
            </a:r>
          </a:p>
          <a:p>
            <a:r>
              <a:rPr lang="en-US" dirty="0"/>
              <a:t>Processors</a:t>
            </a:r>
          </a:p>
          <a:p>
            <a:pPr lvl="1"/>
            <a:r>
              <a:rPr lang="en-US" dirty="0"/>
              <a:t>Single processor,  multiple processors</a:t>
            </a:r>
          </a:p>
          <a:p>
            <a:r>
              <a:rPr lang="en-US" dirty="0"/>
              <a:t>Objective Function – many options, e.g.</a:t>
            </a:r>
          </a:p>
          <a:p>
            <a:pPr lvl="1"/>
            <a:r>
              <a:rPr lang="en-US" dirty="0"/>
              <a:t>Maximize tasks completed</a:t>
            </a:r>
          </a:p>
          <a:p>
            <a:pPr lvl="1"/>
            <a:r>
              <a:rPr lang="en-US" dirty="0"/>
              <a:t>Minimize number of processors to complete all tasks</a:t>
            </a:r>
          </a:p>
          <a:p>
            <a:pPr lvl="1"/>
            <a:r>
              <a:rPr lang="en-US" dirty="0"/>
              <a:t>Minimize the maximum lateness</a:t>
            </a:r>
          </a:p>
          <a:p>
            <a:pPr lvl="1"/>
            <a:r>
              <a:rPr lang="en-US" dirty="0"/>
              <a:t>Maximize value of tasks completed by deadline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76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Homework Scheduling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Each task has a length 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 and a deadline d</a:t>
            </a:r>
            <a:r>
              <a:rPr lang="en-US" baseline="-25000" dirty="0"/>
              <a:t>i</a:t>
            </a:r>
          </a:p>
          <a:p>
            <a:pPr eaLnBrk="1" hangingPunct="1"/>
            <a:r>
              <a:rPr lang="en-US" dirty="0"/>
              <a:t>All tasks are available at the start</a:t>
            </a:r>
          </a:p>
          <a:p>
            <a:pPr eaLnBrk="1" hangingPunct="1"/>
            <a:r>
              <a:rPr lang="en-US" dirty="0"/>
              <a:t>One task may be worked on at a time</a:t>
            </a:r>
          </a:p>
          <a:p>
            <a:pPr eaLnBrk="1" hangingPunct="1"/>
            <a:r>
              <a:rPr lang="en-US" dirty="0"/>
              <a:t>All tasks must be completed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Goal minimize maximum lateness</a:t>
            </a:r>
          </a:p>
          <a:p>
            <a:pPr lvl="1" eaLnBrk="1" hangingPunct="1"/>
            <a:r>
              <a:rPr lang="en-US" dirty="0"/>
              <a:t>Lateness:   L</a:t>
            </a:r>
            <a:r>
              <a:rPr lang="en-US" baseline="-25000" dirty="0"/>
              <a:t>i</a:t>
            </a:r>
            <a:r>
              <a:rPr lang="en-US" dirty="0"/>
              <a:t> = f</a:t>
            </a:r>
            <a:r>
              <a:rPr lang="en-US" baseline="-25000" dirty="0"/>
              <a:t>i</a:t>
            </a:r>
            <a:r>
              <a:rPr lang="en-US" dirty="0"/>
              <a:t> – d</a:t>
            </a:r>
            <a:r>
              <a:rPr lang="en-US" baseline="-25000" dirty="0"/>
              <a:t>i</a:t>
            </a:r>
            <a:r>
              <a:rPr lang="en-US" dirty="0"/>
              <a:t> if f</a:t>
            </a:r>
            <a:r>
              <a:rPr lang="en-US" baseline="-25000" dirty="0"/>
              <a:t>i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</a:t>
            </a:r>
            <a:r>
              <a:rPr lang="en-US" dirty="0"/>
              <a:t> d</a:t>
            </a:r>
            <a:r>
              <a:rPr lang="en-US" baseline="-25000" dirty="0"/>
              <a:t>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7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93223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Result: Earliest Deadline First is Optimal for Min Max Lateness</a:t>
            </a:r>
          </a:p>
        </p:txBody>
      </p:sp>
      <p:sp>
        <p:nvSpPr>
          <p:cNvPr id="2048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828800"/>
            <a:ext cx="914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048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2438400"/>
            <a:ext cx="1371600" cy="4572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048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3124200"/>
            <a:ext cx="1828800" cy="457200"/>
          </a:xfrm>
          <a:prstGeom prst="rect">
            <a:avLst/>
          </a:prstGeom>
          <a:solidFill>
            <a:srgbClr val="F7A7D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048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3886200"/>
            <a:ext cx="2286000" cy="457200"/>
          </a:xfrm>
          <a:prstGeom prst="rect">
            <a:avLst/>
          </a:prstGeom>
          <a:solidFill>
            <a:srgbClr val="45FA3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0487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95800" y="175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20488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95800" y="243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20489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95800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20490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95800" y="3886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12</a:t>
            </a:r>
          </a:p>
        </p:txBody>
      </p:sp>
      <p:sp>
        <p:nvSpPr>
          <p:cNvPr id="20491" name="Text Box 12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43600" y="296863"/>
            <a:ext cx="2895600" cy="944562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Show the schedule 2, 3, 4, 5 first and compute lateness</a:t>
            </a:r>
          </a:p>
        </p:txBody>
      </p:sp>
      <p:sp>
        <p:nvSpPr>
          <p:cNvPr id="20492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Deadline</a:t>
            </a:r>
          </a:p>
        </p:txBody>
      </p:sp>
      <p:sp>
        <p:nvSpPr>
          <p:cNvPr id="20493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26" name="Rectangle 25"/>
          <p:cNvSpPr/>
          <p:nvPr>
            <p:custDataLst>
              <p:tags r:id="rId13"/>
            </p:custDataLst>
          </p:nvPr>
        </p:nvSpPr>
        <p:spPr>
          <a:xfrm>
            <a:off x="7620000" y="47244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>
            <p:custDataLst>
              <p:tags r:id="rId14"/>
            </p:custDataLst>
          </p:nvPr>
        </p:nvSpPr>
        <p:spPr>
          <a:xfrm>
            <a:off x="2133600" y="4724400"/>
            <a:ext cx="457200" cy="4572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>
            <p:custDataLst>
              <p:tags r:id="rId15"/>
            </p:custDataLst>
          </p:nvPr>
        </p:nvSpPr>
        <p:spPr>
          <a:xfrm>
            <a:off x="1219200" y="4724400"/>
            <a:ext cx="4572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>
            <p:custDataLst>
              <p:tags r:id="rId16"/>
            </p:custDataLst>
          </p:nvPr>
        </p:nvSpPr>
        <p:spPr>
          <a:xfrm>
            <a:off x="4868124" y="4721759"/>
            <a:ext cx="457200" cy="457200"/>
          </a:xfrm>
          <a:prstGeom prst="rect">
            <a:avLst/>
          </a:prstGeom>
          <a:solidFill>
            <a:srgbClr val="45FA3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>
            <p:custDataLst>
              <p:tags r:id="rId17"/>
            </p:custDataLst>
          </p:nvPr>
        </p:nvSpPr>
        <p:spPr>
          <a:xfrm>
            <a:off x="3962400" y="4724400"/>
            <a:ext cx="457200" cy="457200"/>
          </a:xfrm>
          <a:prstGeom prst="rect">
            <a:avLst/>
          </a:prstGeom>
          <a:solidFill>
            <a:srgbClr val="F7A7D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>
            <p:custDataLst>
              <p:tags r:id="rId18"/>
            </p:custDataLst>
          </p:nvPr>
        </p:nvSpPr>
        <p:spPr>
          <a:xfrm>
            <a:off x="3048000" y="4724400"/>
            <a:ext cx="457200" cy="457200"/>
          </a:xfrm>
          <a:prstGeom prst="rect">
            <a:avLst/>
          </a:prstGeom>
          <a:solidFill>
            <a:srgbClr val="F7A7D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>
            <p:custDataLst>
              <p:tags r:id="rId19"/>
            </p:custDataLst>
          </p:nvPr>
        </p:nvSpPr>
        <p:spPr>
          <a:xfrm>
            <a:off x="6705600" y="4724400"/>
            <a:ext cx="457200" cy="457200"/>
          </a:xfrm>
          <a:prstGeom prst="rect">
            <a:avLst/>
          </a:prstGeom>
          <a:solidFill>
            <a:srgbClr val="45FA3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>
            <p:custDataLst>
              <p:tags r:id="rId20"/>
            </p:custDataLst>
          </p:nvPr>
        </p:nvSpPr>
        <p:spPr>
          <a:xfrm>
            <a:off x="5791200" y="4724400"/>
            <a:ext cx="457200" cy="457200"/>
          </a:xfrm>
          <a:prstGeom prst="rect">
            <a:avLst/>
          </a:prstGeom>
          <a:solidFill>
            <a:srgbClr val="45FA3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Text Box 49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46063" y="1919287"/>
            <a:ext cx="606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24" name="Text Box 50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46063" y="2436813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34" name="Text Box 51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46063" y="3119438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35" name="Text Box 52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46063" y="3886200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4</a:t>
            </a:r>
          </a:p>
        </p:txBody>
      </p:sp>
      <p:sp>
        <p:nvSpPr>
          <p:cNvPr id="36" name="Rectangle 35"/>
          <p:cNvSpPr/>
          <p:nvPr>
            <p:custDataLst>
              <p:tags r:id="rId25"/>
            </p:custDataLst>
          </p:nvPr>
        </p:nvSpPr>
        <p:spPr>
          <a:xfrm>
            <a:off x="762000" y="5562600"/>
            <a:ext cx="7315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Rectangle 36"/>
          <p:cNvSpPr/>
          <p:nvPr>
            <p:custDataLst>
              <p:tags r:id="rId26"/>
            </p:custDataLst>
          </p:nvPr>
        </p:nvSpPr>
        <p:spPr>
          <a:xfrm>
            <a:off x="7620000" y="55626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37"/>
          <p:cNvSpPr/>
          <p:nvPr>
            <p:custDataLst>
              <p:tags r:id="rId27"/>
            </p:custDataLst>
          </p:nvPr>
        </p:nvSpPr>
        <p:spPr>
          <a:xfrm>
            <a:off x="2133600" y="5562600"/>
            <a:ext cx="457200" cy="457200"/>
          </a:xfrm>
          <a:prstGeom prst="rect">
            <a:avLst/>
          </a:prstGeom>
          <a:solidFill>
            <a:srgbClr val="F7A7D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38"/>
          <p:cNvSpPr/>
          <p:nvPr>
            <p:custDataLst>
              <p:tags r:id="rId28"/>
            </p:custDataLst>
          </p:nvPr>
        </p:nvSpPr>
        <p:spPr>
          <a:xfrm>
            <a:off x="1219200" y="5562600"/>
            <a:ext cx="457200" cy="4572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/>
          <p:cNvSpPr/>
          <p:nvPr>
            <p:custDataLst>
              <p:tags r:id="rId29"/>
            </p:custDataLst>
          </p:nvPr>
        </p:nvSpPr>
        <p:spPr>
          <a:xfrm>
            <a:off x="4876800" y="5562600"/>
            <a:ext cx="457200" cy="457200"/>
          </a:xfrm>
          <a:prstGeom prst="rect">
            <a:avLst/>
          </a:prstGeom>
          <a:solidFill>
            <a:srgbClr val="45FA3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Rectangle 40"/>
          <p:cNvSpPr/>
          <p:nvPr>
            <p:custDataLst>
              <p:tags r:id="rId30"/>
            </p:custDataLst>
          </p:nvPr>
        </p:nvSpPr>
        <p:spPr>
          <a:xfrm>
            <a:off x="3962400" y="5562600"/>
            <a:ext cx="457200" cy="4572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Rectangle 41"/>
          <p:cNvSpPr/>
          <p:nvPr>
            <p:custDataLst>
              <p:tags r:id="rId31"/>
            </p:custDataLst>
          </p:nvPr>
        </p:nvSpPr>
        <p:spPr>
          <a:xfrm>
            <a:off x="3048000" y="5562600"/>
            <a:ext cx="457200" cy="457200"/>
          </a:xfrm>
          <a:prstGeom prst="rect">
            <a:avLst/>
          </a:prstGeom>
          <a:solidFill>
            <a:srgbClr val="F7A7D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Rectangle 42"/>
          <p:cNvSpPr/>
          <p:nvPr>
            <p:custDataLst>
              <p:tags r:id="rId32"/>
            </p:custDataLst>
          </p:nvPr>
        </p:nvSpPr>
        <p:spPr>
          <a:xfrm>
            <a:off x="6677685" y="5559959"/>
            <a:ext cx="457200" cy="457200"/>
          </a:xfrm>
          <a:prstGeom prst="rect">
            <a:avLst/>
          </a:prstGeom>
          <a:solidFill>
            <a:srgbClr val="45FA3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>
            <p:custDataLst>
              <p:tags r:id="rId33"/>
            </p:custDataLst>
          </p:nvPr>
        </p:nvSpPr>
        <p:spPr>
          <a:xfrm>
            <a:off x="5782335" y="5559959"/>
            <a:ext cx="457200" cy="457200"/>
          </a:xfrm>
          <a:prstGeom prst="rect">
            <a:avLst/>
          </a:prstGeom>
          <a:solidFill>
            <a:srgbClr val="45FA3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4"/>
          <p:cNvSpPr/>
          <p:nvPr>
            <p:custDataLst>
              <p:tags r:id="rId34"/>
            </p:custDataLst>
          </p:nvPr>
        </p:nvSpPr>
        <p:spPr>
          <a:xfrm>
            <a:off x="3505200" y="4724400"/>
            <a:ext cx="457200" cy="457200"/>
          </a:xfrm>
          <a:prstGeom prst="rect">
            <a:avLst/>
          </a:prstGeom>
          <a:solidFill>
            <a:srgbClr val="F7A7D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45"/>
          <p:cNvSpPr/>
          <p:nvPr>
            <p:custDataLst>
              <p:tags r:id="rId35"/>
            </p:custDataLst>
          </p:nvPr>
        </p:nvSpPr>
        <p:spPr>
          <a:xfrm>
            <a:off x="2590800" y="4724400"/>
            <a:ext cx="457200" cy="4572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46"/>
          <p:cNvSpPr/>
          <p:nvPr>
            <p:custDataLst>
              <p:tags r:id="rId36"/>
            </p:custDataLst>
          </p:nvPr>
        </p:nvSpPr>
        <p:spPr>
          <a:xfrm>
            <a:off x="1676400" y="4724400"/>
            <a:ext cx="457200" cy="4572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Rectangle 47"/>
          <p:cNvSpPr/>
          <p:nvPr>
            <p:custDataLst>
              <p:tags r:id="rId37"/>
            </p:custDataLst>
          </p:nvPr>
        </p:nvSpPr>
        <p:spPr>
          <a:xfrm>
            <a:off x="762000" y="4721759"/>
            <a:ext cx="4572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Rectangle 48"/>
          <p:cNvSpPr/>
          <p:nvPr>
            <p:custDataLst>
              <p:tags r:id="rId38"/>
            </p:custDataLst>
          </p:nvPr>
        </p:nvSpPr>
        <p:spPr>
          <a:xfrm>
            <a:off x="4410924" y="4722812"/>
            <a:ext cx="457200" cy="457200"/>
          </a:xfrm>
          <a:prstGeom prst="rect">
            <a:avLst/>
          </a:prstGeom>
          <a:solidFill>
            <a:srgbClr val="F7A7D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Rectangle 49"/>
          <p:cNvSpPr/>
          <p:nvPr>
            <p:custDataLst>
              <p:tags r:id="rId39"/>
            </p:custDataLst>
          </p:nvPr>
        </p:nvSpPr>
        <p:spPr>
          <a:xfrm>
            <a:off x="5334000" y="4721759"/>
            <a:ext cx="457200" cy="457200"/>
          </a:xfrm>
          <a:prstGeom prst="rect">
            <a:avLst/>
          </a:prstGeom>
          <a:solidFill>
            <a:srgbClr val="45FA3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Rectangle 50"/>
          <p:cNvSpPr/>
          <p:nvPr>
            <p:custDataLst>
              <p:tags r:id="rId40"/>
            </p:custDataLst>
          </p:nvPr>
        </p:nvSpPr>
        <p:spPr>
          <a:xfrm>
            <a:off x="6248400" y="4721759"/>
            <a:ext cx="457200" cy="457200"/>
          </a:xfrm>
          <a:prstGeom prst="rect">
            <a:avLst/>
          </a:prstGeom>
          <a:solidFill>
            <a:srgbClr val="45FA3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2" name="Rectangle 51"/>
          <p:cNvSpPr/>
          <p:nvPr>
            <p:custDataLst>
              <p:tags r:id="rId41"/>
            </p:custDataLst>
          </p:nvPr>
        </p:nvSpPr>
        <p:spPr>
          <a:xfrm>
            <a:off x="7162800" y="4721759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" name="Rectangle 58"/>
          <p:cNvSpPr/>
          <p:nvPr>
            <p:custDataLst>
              <p:tags r:id="rId42"/>
            </p:custDataLst>
          </p:nvPr>
        </p:nvSpPr>
        <p:spPr>
          <a:xfrm>
            <a:off x="5325324" y="5562600"/>
            <a:ext cx="457200" cy="457200"/>
          </a:xfrm>
          <a:prstGeom prst="rect">
            <a:avLst/>
          </a:prstGeom>
          <a:solidFill>
            <a:srgbClr val="45FA3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Rectangle 59"/>
          <p:cNvSpPr/>
          <p:nvPr>
            <p:custDataLst>
              <p:tags r:id="rId43"/>
            </p:custDataLst>
          </p:nvPr>
        </p:nvSpPr>
        <p:spPr>
          <a:xfrm>
            <a:off x="6239724" y="5559959"/>
            <a:ext cx="457200" cy="457200"/>
          </a:xfrm>
          <a:prstGeom prst="rect">
            <a:avLst/>
          </a:prstGeom>
          <a:solidFill>
            <a:srgbClr val="45FA3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Rectangle 60"/>
          <p:cNvSpPr/>
          <p:nvPr>
            <p:custDataLst>
              <p:tags r:id="rId44"/>
            </p:custDataLst>
          </p:nvPr>
        </p:nvSpPr>
        <p:spPr>
          <a:xfrm>
            <a:off x="765490" y="5559959"/>
            <a:ext cx="457200" cy="4572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Rectangle 61"/>
          <p:cNvSpPr/>
          <p:nvPr>
            <p:custDataLst>
              <p:tags r:id="rId45"/>
            </p:custDataLst>
          </p:nvPr>
        </p:nvSpPr>
        <p:spPr>
          <a:xfrm>
            <a:off x="1672062" y="5559959"/>
            <a:ext cx="457200" cy="4572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Rectangle 63"/>
          <p:cNvSpPr/>
          <p:nvPr>
            <p:custDataLst>
              <p:tags r:id="rId46"/>
            </p:custDataLst>
          </p:nvPr>
        </p:nvSpPr>
        <p:spPr>
          <a:xfrm>
            <a:off x="2592687" y="5559959"/>
            <a:ext cx="457200" cy="457200"/>
          </a:xfrm>
          <a:prstGeom prst="rect">
            <a:avLst/>
          </a:prstGeom>
          <a:solidFill>
            <a:srgbClr val="F7A7D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Rectangle 64"/>
          <p:cNvSpPr/>
          <p:nvPr>
            <p:custDataLst>
              <p:tags r:id="rId47"/>
            </p:custDataLst>
          </p:nvPr>
        </p:nvSpPr>
        <p:spPr>
          <a:xfrm>
            <a:off x="3509822" y="5559959"/>
            <a:ext cx="457200" cy="457200"/>
          </a:xfrm>
          <a:prstGeom prst="rect">
            <a:avLst/>
          </a:prstGeom>
          <a:solidFill>
            <a:srgbClr val="F7A7D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Rectangle 65"/>
          <p:cNvSpPr/>
          <p:nvPr>
            <p:custDataLst>
              <p:tags r:id="rId48"/>
            </p:custDataLst>
          </p:nvPr>
        </p:nvSpPr>
        <p:spPr>
          <a:xfrm>
            <a:off x="4412622" y="5559959"/>
            <a:ext cx="457200" cy="4572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Text Box 14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451695" y="1283305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Lateness A</a:t>
            </a:r>
            <a:r>
              <a:rPr lang="en-US" baseline="-25000" dirty="0"/>
              <a:t>1</a:t>
            </a:r>
          </a:p>
        </p:txBody>
      </p:sp>
      <p:sp>
        <p:nvSpPr>
          <p:cNvPr id="63" name="Text Box 14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7010400" y="1290826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Lateness A</a:t>
            </a:r>
            <a:r>
              <a:rPr lang="en-US" baseline="-25000" dirty="0"/>
              <a:t>2</a:t>
            </a:r>
          </a:p>
        </p:txBody>
      </p:sp>
      <p:sp>
        <p:nvSpPr>
          <p:cNvPr id="67" name="Text Box 8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5962650" y="176688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0</a:t>
            </a:r>
          </a:p>
        </p:txBody>
      </p:sp>
      <p:sp>
        <p:nvSpPr>
          <p:cNvPr id="68" name="Text Box 9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5962650" y="245268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1</a:t>
            </a:r>
          </a:p>
        </p:txBody>
      </p:sp>
      <p:sp>
        <p:nvSpPr>
          <p:cNvPr id="69" name="Text Box 10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5962650" y="321468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4</a:t>
            </a:r>
          </a:p>
        </p:txBody>
      </p:sp>
      <p:sp>
        <p:nvSpPr>
          <p:cNvPr id="70" name="Text Box 11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5962650" y="3900487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2</a:t>
            </a:r>
          </a:p>
        </p:txBody>
      </p:sp>
      <p:sp>
        <p:nvSpPr>
          <p:cNvPr id="71" name="Text Box 8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7562850" y="176688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3</a:t>
            </a:r>
          </a:p>
        </p:txBody>
      </p:sp>
      <p:sp>
        <p:nvSpPr>
          <p:cNvPr id="72" name="Text Box 9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7562850" y="245268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0</a:t>
            </a:r>
          </a:p>
        </p:txBody>
      </p:sp>
      <p:sp>
        <p:nvSpPr>
          <p:cNvPr id="73" name="Text Box 10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7562850" y="321468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2</a:t>
            </a:r>
          </a:p>
        </p:txBody>
      </p:sp>
      <p:sp>
        <p:nvSpPr>
          <p:cNvPr id="74" name="Text Box 11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7562850" y="3900487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69C1A-927D-401A-BEC0-5831940646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566658" y="4457323"/>
            <a:ext cx="76200" cy="1905000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09900" y="4457323"/>
            <a:ext cx="76200" cy="1905000"/>
          </a:xfrm>
          <a:prstGeom prst="rect">
            <a:avLst/>
          </a:prstGeom>
          <a:solidFill>
            <a:srgbClr val="F7A7DC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481058" y="4457323"/>
            <a:ext cx="76200" cy="1905000"/>
          </a:xfrm>
          <a:prstGeom prst="rect">
            <a:avLst/>
          </a:prstGeom>
          <a:solidFill>
            <a:srgbClr val="FFFF66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210300" y="4457323"/>
            <a:ext cx="76200" cy="1905000"/>
          </a:xfrm>
          <a:prstGeom prst="rect">
            <a:avLst/>
          </a:prstGeom>
          <a:solidFill>
            <a:srgbClr val="45FA3C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14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version of HW scheduling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Assign values to HW units</a:t>
            </a:r>
          </a:p>
          <a:p>
            <a:r>
              <a:rPr lang="en-US" dirty="0"/>
              <a:t>Maximize value completed by deadlines</a:t>
            </a:r>
          </a:p>
          <a:p>
            <a:endParaRPr lang="en-US" dirty="0"/>
          </a:p>
          <a:p>
            <a:r>
              <a:rPr lang="en-US" dirty="0"/>
              <a:t>Simplifying assumptions</a:t>
            </a:r>
          </a:p>
          <a:p>
            <a:pPr lvl="1"/>
            <a:r>
              <a:rPr lang="en-US" dirty="0"/>
              <a:t>All Homework items take one unit of time</a:t>
            </a:r>
          </a:p>
          <a:p>
            <a:pPr lvl="1"/>
            <a:r>
              <a:rPr lang="en-US" dirty="0"/>
              <a:t>All items available at time 0</a:t>
            </a:r>
          </a:p>
          <a:p>
            <a:pPr lvl="1"/>
            <a:r>
              <a:rPr lang="en-US" dirty="0"/>
              <a:t>Each item has an integer deadline</a:t>
            </a:r>
          </a:p>
          <a:p>
            <a:pPr lvl="1"/>
            <a:r>
              <a:rPr lang="en-US" dirty="0"/>
              <a:t>Each item has a value</a:t>
            </a:r>
          </a:p>
          <a:p>
            <a:pPr lvl="1"/>
            <a:r>
              <a:rPr lang="en-US" dirty="0"/>
              <a:t>Maximize value of items completed before their deadlines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96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7010400" y="1830388"/>
            <a:ext cx="457200" cy="4572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6096000" y="1830388"/>
            <a:ext cx="457200" cy="4572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7924800" y="1830388"/>
            <a:ext cx="457200" cy="4572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7467600" y="1830388"/>
            <a:ext cx="457200" cy="4572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6553200" y="1830388"/>
            <a:ext cx="457200" cy="4572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5638800" y="1828800"/>
            <a:ext cx="457200" cy="4572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69C1A-927D-401A-BEC0-58319406466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694519"/>
              </p:ext>
            </p:extLst>
          </p:nvPr>
        </p:nvGraphicFramePr>
        <p:xfrm>
          <a:off x="381000" y="1441042"/>
          <a:ext cx="3657600" cy="3337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38664674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69299506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7655222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Task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Deadline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4155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9816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6365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6962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952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348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8113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345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5604635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81000" y="4972619"/>
            <a:ext cx="6629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What is the maximum value of tasks you can complete by their deadlines?</a:t>
            </a:r>
          </a:p>
          <a:p>
            <a:r>
              <a:rPr lang="en-US" sz="2800" dirty="0"/>
              <a:t>What do you do first?</a:t>
            </a:r>
          </a:p>
        </p:txBody>
      </p:sp>
    </p:spTree>
    <p:extLst>
      <p:ext uri="{BB962C8B-B14F-4D97-AF65-F5344CB8AC3E}">
        <p14:creationId xmlns:p14="http://schemas.microsoft.com/office/powerpoint/2010/main" val="524850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transformation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Convert to an equivalent problem with release times and a uniform deadline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D is the latest deadline, set </a:t>
            </a:r>
            <a:r>
              <a:rPr lang="en-US" dirty="0" err="1"/>
              <a:t>r’</a:t>
            </a:r>
            <a:r>
              <a:rPr lang="en-US" baseline="-25000" dirty="0" err="1"/>
              <a:t>i</a:t>
            </a:r>
            <a:r>
              <a:rPr lang="en-US" dirty="0"/>
              <a:t> as D-d</a:t>
            </a:r>
            <a:r>
              <a:rPr lang="en-US" baseline="-25000" dirty="0"/>
              <a:t>i </a:t>
            </a:r>
            <a:r>
              <a:rPr lang="en-US" dirty="0"/>
              <a:t> and </a:t>
            </a:r>
            <a:r>
              <a:rPr lang="en-US" dirty="0" err="1"/>
              <a:t>d’</a:t>
            </a:r>
            <a:r>
              <a:rPr lang="en-US" baseline="-25000" dirty="0" err="1"/>
              <a:t>i</a:t>
            </a:r>
            <a:r>
              <a:rPr lang="en-US" dirty="0"/>
              <a:t> as D</a:t>
            </a:r>
            <a:endParaRPr lang="en-US" baseline="-25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69C1A-927D-401A-BEC0-58319406466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911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4583</TotalTime>
  <Words>1090</Words>
  <Application>Microsoft Office PowerPoint</Application>
  <PresentationFormat>On-screen Show (4:3)</PresentationFormat>
  <Paragraphs>307</Paragraphs>
  <Slides>24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Courier New</vt:lpstr>
      <vt:lpstr>1_Default Design</vt:lpstr>
      <vt:lpstr>CSE 417 Algorithms and Complexity</vt:lpstr>
      <vt:lpstr>Announcements</vt:lpstr>
      <vt:lpstr>Greedy Algorithms</vt:lpstr>
      <vt:lpstr>Scheduling Theory</vt:lpstr>
      <vt:lpstr>Homework Scheduling</vt:lpstr>
      <vt:lpstr>Result: Earliest Deadline First is Optimal for Min Max Lateness</vt:lpstr>
      <vt:lpstr>Another version of HW scheduling</vt:lpstr>
      <vt:lpstr>Example</vt:lpstr>
      <vt:lpstr>Problem transformation</vt:lpstr>
      <vt:lpstr>Greedy Algorithm</vt:lpstr>
      <vt:lpstr>Correctness argument</vt:lpstr>
      <vt:lpstr>First item scheduled is correct</vt:lpstr>
      <vt:lpstr>Interpretation</vt:lpstr>
      <vt:lpstr>Optimal Caching</vt:lpstr>
      <vt:lpstr>Caching example</vt:lpstr>
      <vt:lpstr>Optimal Caching</vt:lpstr>
      <vt:lpstr>Farthest in the future algorithm</vt:lpstr>
      <vt:lpstr>Correctness Proof</vt:lpstr>
      <vt:lpstr>PowerPoint Presentation</vt:lpstr>
      <vt:lpstr>Single Source Shortest Path Problem</vt:lpstr>
      <vt:lpstr>Construct Shortest Path Tree  from s</vt:lpstr>
      <vt:lpstr>Warmup</vt:lpstr>
      <vt:lpstr>Dijkstra’s Algorithm</vt:lpstr>
      <vt:lpstr>Simulate Dijkstra’s algorithm  (starting from s) on the graph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82</cp:revision>
  <dcterms:created xsi:type="dcterms:W3CDTF">1601-01-01T00:00:00Z</dcterms:created>
  <dcterms:modified xsi:type="dcterms:W3CDTF">2024-10-15T18:11:56Z</dcterms:modified>
</cp:coreProperties>
</file>