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302" r:id="rId3"/>
    <p:sldId id="362" r:id="rId4"/>
    <p:sldId id="332" r:id="rId5"/>
    <p:sldId id="340" r:id="rId6"/>
    <p:sldId id="375" r:id="rId7"/>
    <p:sldId id="372" r:id="rId8"/>
    <p:sldId id="376" r:id="rId9"/>
    <p:sldId id="373" r:id="rId10"/>
    <p:sldId id="374" r:id="rId11"/>
    <p:sldId id="377" r:id="rId12"/>
    <p:sldId id="371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8" r:id="rId26"/>
    <p:sldId id="359" r:id="rId27"/>
    <p:sldId id="363" r:id="rId28"/>
    <p:sldId id="364" r:id="rId29"/>
    <p:sldId id="365" r:id="rId30"/>
    <p:sldId id="366" r:id="rId31"/>
    <p:sldId id="367" r:id="rId32"/>
    <p:sldId id="370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A3C"/>
    <a:srgbClr val="F7A7D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34FF9-81D8-4936-9305-E1444FB803B4}" v="1" dt="2024-10-13T18:51:00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3" d="100"/>
          <a:sy n="103" d="100"/>
        </p:scale>
        <p:origin x="21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7934FF9-81D8-4936-9305-E1444FB803B4}"/>
    <pc:docChg chg="modSld">
      <pc:chgData name="Richard Anderson" userId="4654cc452026b74c" providerId="LiveId" clId="{A7934FF9-81D8-4936-9305-E1444FB803B4}" dt="2024-10-13T18:50:35.580" v="3" actId="20577"/>
      <pc:docMkLst>
        <pc:docMk/>
      </pc:docMkLst>
      <pc:sldChg chg="modSp mod">
        <pc:chgData name="Richard Anderson" userId="4654cc452026b74c" providerId="LiveId" clId="{A7934FF9-81D8-4936-9305-E1444FB803B4}" dt="2024-10-13T18:50:35.580" v="3" actId="20577"/>
        <pc:sldMkLst>
          <pc:docMk/>
          <pc:sldMk cId="0" sldId="256"/>
        </pc:sldMkLst>
        <pc:spChg chg="mod">
          <ac:chgData name="Richard Anderson" userId="4654cc452026b74c" providerId="LiveId" clId="{A7934FF9-81D8-4936-9305-E1444FB803B4}" dt="2024-10-13T18:50:35.580" v="3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23EBB35D-BCF5-46DB-B2DE-2DFEB652D978}"/>
    <pc:docChg chg="custSel addSld delSld modSld">
      <pc:chgData name="Richard Anderson" userId="4654cc452026b74c" providerId="LiveId" clId="{23EBB35D-BCF5-46DB-B2DE-2DFEB652D978}" dt="2020-10-19T01:43:27.751" v="250" actId="20577"/>
      <pc:docMkLst>
        <pc:docMk/>
      </pc:docMkLst>
      <pc:sldChg chg="modSp mod">
        <pc:chgData name="Richard Anderson" userId="4654cc452026b74c" providerId="LiveId" clId="{23EBB35D-BCF5-46DB-B2DE-2DFEB652D978}" dt="2020-10-19T01:31:32.884" v="24" actId="20577"/>
        <pc:sldMkLst>
          <pc:docMk/>
          <pc:sldMk cId="0" sldId="256"/>
        </pc:sldMkLst>
        <pc:spChg chg="mod">
          <ac:chgData name="Richard Anderson" userId="4654cc452026b74c" providerId="LiveId" clId="{23EBB35D-BCF5-46DB-B2DE-2DFEB652D978}" dt="2020-10-19T01:31:20.873" v="1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3EBB35D-BCF5-46DB-B2DE-2DFEB652D978}" dt="2020-10-19T01:31:32.884" v="2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0:48.206" v="220" actId="20577"/>
        <pc:sldMkLst>
          <pc:docMk/>
          <pc:sldMk cId="1305471887" sldId="332"/>
        </pc:sldMkLst>
        <pc:spChg chg="mod">
          <ac:chgData name="Richard Anderson" userId="4654cc452026b74c" providerId="LiveId" clId="{23EBB35D-BCF5-46DB-B2DE-2DFEB652D978}" dt="2020-10-19T01:40:48.206" v="220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1:11.611" v="248" actId="20577"/>
        <pc:sldMkLst>
          <pc:docMk/>
          <pc:sldMk cId="3541232096" sldId="340"/>
        </pc:sldMkLst>
        <pc:spChg chg="mod">
          <ac:chgData name="Richard Anderson" userId="4654cc452026b74c" providerId="LiveId" clId="{23EBB35D-BCF5-46DB-B2DE-2DFEB652D978}" dt="2020-10-19T01:41:11.611" v="248" actId="20577"/>
          <ac:spMkLst>
            <pc:docMk/>
            <pc:sldMk cId="3541232096" sldId="340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37:58.337" v="62" actId="20577"/>
        <pc:sldMkLst>
          <pc:docMk/>
          <pc:sldMk cId="2848305185" sldId="362"/>
        </pc:sldMkLst>
        <pc:spChg chg="mod">
          <ac:chgData name="Richard Anderson" userId="4654cc452026b74c" providerId="LiveId" clId="{23EBB35D-BCF5-46DB-B2DE-2DFEB652D978}" dt="2020-10-19T01:37:58.337" v="62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3:27.751" v="250" actId="20577"/>
        <pc:sldMkLst>
          <pc:docMk/>
          <pc:sldMk cId="2473336037" sldId="373"/>
        </pc:sldMkLst>
        <pc:spChg chg="mod">
          <ac:chgData name="Richard Anderson" userId="4654cc452026b74c" providerId="LiveId" clId="{23EBB35D-BCF5-46DB-B2DE-2DFEB652D978}" dt="2020-10-19T01:43:27.751" v="250" actId="20577"/>
          <ac:spMkLst>
            <pc:docMk/>
            <pc:sldMk cId="2473336037" sldId="373"/>
            <ac:spMk id="3" creationId="{00000000-0000-0000-0000-000000000000}"/>
          </ac:spMkLst>
        </pc:spChg>
      </pc:sldChg>
      <pc:sldChg chg="new del">
        <pc:chgData name="Richard Anderson" userId="4654cc452026b74c" providerId="LiveId" clId="{23EBB35D-BCF5-46DB-B2DE-2DFEB652D978}" dt="2020-10-19T01:39:12.794" v="64" actId="2696"/>
        <pc:sldMkLst>
          <pc:docMk/>
          <pc:sldMk cId="4208469731" sldId="375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10" Type="http://schemas.openxmlformats.org/officeDocument/2006/relationships/tags" Target="../tags/tag13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29" Type="http://schemas.openxmlformats.org/officeDocument/2006/relationships/tags" Target="../tags/tag198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31" Type="http://schemas.openxmlformats.org/officeDocument/2006/relationships/tags" Target="../tags/tag200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8" Type="http://schemas.openxmlformats.org/officeDocument/2006/relationships/tags" Target="../tags/tag177.xml"/><Relationship Id="rId3" Type="http://schemas.openxmlformats.org/officeDocument/2006/relationships/tags" Target="../tags/tag17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18" Type="http://schemas.openxmlformats.org/officeDocument/2006/relationships/tags" Target="../tags/tag223.xml"/><Relationship Id="rId3" Type="http://schemas.openxmlformats.org/officeDocument/2006/relationships/tags" Target="../tags/tag208.xml"/><Relationship Id="rId21" Type="http://schemas.openxmlformats.org/officeDocument/2006/relationships/tags" Target="../tags/tag226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tags" Target="../tags/tag222.xml"/><Relationship Id="rId2" Type="http://schemas.openxmlformats.org/officeDocument/2006/relationships/tags" Target="../tags/tag207.xml"/><Relationship Id="rId16" Type="http://schemas.openxmlformats.org/officeDocument/2006/relationships/tags" Target="../tags/tag221.xml"/><Relationship Id="rId20" Type="http://schemas.openxmlformats.org/officeDocument/2006/relationships/tags" Target="../tags/tag225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23" Type="http://schemas.openxmlformats.org/officeDocument/2006/relationships/tags" Target="../tags/tag228.xml"/><Relationship Id="rId10" Type="http://schemas.openxmlformats.org/officeDocument/2006/relationships/tags" Target="../tags/tag215.xml"/><Relationship Id="rId19" Type="http://schemas.openxmlformats.org/officeDocument/2006/relationships/tags" Target="../tags/tag224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Relationship Id="rId22" Type="http://schemas.openxmlformats.org/officeDocument/2006/relationships/tags" Target="../tags/tag2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0" Type="http://schemas.openxmlformats.org/officeDocument/2006/relationships/tags" Target="../tags/tag257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286.xml"/><Relationship Id="rId21" Type="http://schemas.openxmlformats.org/officeDocument/2006/relationships/tags" Target="../tags/tag281.xml"/><Relationship Id="rId42" Type="http://schemas.openxmlformats.org/officeDocument/2006/relationships/tags" Target="../tags/tag302.xml"/><Relationship Id="rId47" Type="http://schemas.openxmlformats.org/officeDocument/2006/relationships/tags" Target="../tags/tag307.xml"/><Relationship Id="rId63" Type="http://schemas.openxmlformats.org/officeDocument/2006/relationships/tags" Target="../tags/tag323.xml"/><Relationship Id="rId68" Type="http://schemas.openxmlformats.org/officeDocument/2006/relationships/tags" Target="../tags/tag328.xml"/><Relationship Id="rId84" Type="http://schemas.openxmlformats.org/officeDocument/2006/relationships/tags" Target="../tags/tag344.xml"/><Relationship Id="rId89" Type="http://schemas.openxmlformats.org/officeDocument/2006/relationships/tags" Target="../tags/tag349.xml"/><Relationship Id="rId112" Type="http://schemas.openxmlformats.org/officeDocument/2006/relationships/tags" Target="../tags/tag372.xml"/><Relationship Id="rId16" Type="http://schemas.openxmlformats.org/officeDocument/2006/relationships/tags" Target="../tags/tag276.xml"/><Relationship Id="rId107" Type="http://schemas.openxmlformats.org/officeDocument/2006/relationships/tags" Target="../tags/tag367.xml"/><Relationship Id="rId11" Type="http://schemas.openxmlformats.org/officeDocument/2006/relationships/tags" Target="../tags/tag271.xml"/><Relationship Id="rId32" Type="http://schemas.openxmlformats.org/officeDocument/2006/relationships/tags" Target="../tags/tag292.xml"/><Relationship Id="rId37" Type="http://schemas.openxmlformats.org/officeDocument/2006/relationships/tags" Target="../tags/tag297.xml"/><Relationship Id="rId53" Type="http://schemas.openxmlformats.org/officeDocument/2006/relationships/tags" Target="../tags/tag313.xml"/><Relationship Id="rId58" Type="http://schemas.openxmlformats.org/officeDocument/2006/relationships/tags" Target="../tags/tag318.xml"/><Relationship Id="rId74" Type="http://schemas.openxmlformats.org/officeDocument/2006/relationships/tags" Target="../tags/tag334.xml"/><Relationship Id="rId79" Type="http://schemas.openxmlformats.org/officeDocument/2006/relationships/tags" Target="../tags/tag339.xml"/><Relationship Id="rId102" Type="http://schemas.openxmlformats.org/officeDocument/2006/relationships/tags" Target="../tags/tag362.xml"/><Relationship Id="rId5" Type="http://schemas.openxmlformats.org/officeDocument/2006/relationships/tags" Target="../tags/tag265.xml"/><Relationship Id="rId90" Type="http://schemas.openxmlformats.org/officeDocument/2006/relationships/tags" Target="../tags/tag350.xml"/><Relationship Id="rId95" Type="http://schemas.openxmlformats.org/officeDocument/2006/relationships/tags" Target="../tags/tag355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43" Type="http://schemas.openxmlformats.org/officeDocument/2006/relationships/tags" Target="../tags/tag303.xml"/><Relationship Id="rId48" Type="http://schemas.openxmlformats.org/officeDocument/2006/relationships/tags" Target="../tags/tag308.xml"/><Relationship Id="rId64" Type="http://schemas.openxmlformats.org/officeDocument/2006/relationships/tags" Target="../tags/tag324.xml"/><Relationship Id="rId69" Type="http://schemas.openxmlformats.org/officeDocument/2006/relationships/tags" Target="../tags/tag329.xml"/><Relationship Id="rId113" Type="http://schemas.openxmlformats.org/officeDocument/2006/relationships/tags" Target="../tags/tag373.xml"/><Relationship Id="rId80" Type="http://schemas.openxmlformats.org/officeDocument/2006/relationships/tags" Target="../tags/tag340.xml"/><Relationship Id="rId85" Type="http://schemas.openxmlformats.org/officeDocument/2006/relationships/tags" Target="../tags/tag345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33" Type="http://schemas.openxmlformats.org/officeDocument/2006/relationships/tags" Target="../tags/tag293.xml"/><Relationship Id="rId38" Type="http://schemas.openxmlformats.org/officeDocument/2006/relationships/tags" Target="../tags/tag298.xml"/><Relationship Id="rId59" Type="http://schemas.openxmlformats.org/officeDocument/2006/relationships/tags" Target="../tags/tag319.xml"/><Relationship Id="rId103" Type="http://schemas.openxmlformats.org/officeDocument/2006/relationships/tags" Target="../tags/tag363.xml"/><Relationship Id="rId108" Type="http://schemas.openxmlformats.org/officeDocument/2006/relationships/tags" Target="../tags/tag368.xml"/><Relationship Id="rId54" Type="http://schemas.openxmlformats.org/officeDocument/2006/relationships/tags" Target="../tags/tag314.xml"/><Relationship Id="rId70" Type="http://schemas.openxmlformats.org/officeDocument/2006/relationships/tags" Target="../tags/tag330.xml"/><Relationship Id="rId75" Type="http://schemas.openxmlformats.org/officeDocument/2006/relationships/tags" Target="../tags/tag335.xml"/><Relationship Id="rId91" Type="http://schemas.openxmlformats.org/officeDocument/2006/relationships/tags" Target="../tags/tag351.xml"/><Relationship Id="rId96" Type="http://schemas.openxmlformats.org/officeDocument/2006/relationships/tags" Target="../tags/tag356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36" Type="http://schemas.openxmlformats.org/officeDocument/2006/relationships/tags" Target="../tags/tag296.xml"/><Relationship Id="rId49" Type="http://schemas.openxmlformats.org/officeDocument/2006/relationships/tags" Target="../tags/tag309.xml"/><Relationship Id="rId57" Type="http://schemas.openxmlformats.org/officeDocument/2006/relationships/tags" Target="../tags/tag317.xml"/><Relationship Id="rId106" Type="http://schemas.openxmlformats.org/officeDocument/2006/relationships/tags" Target="../tags/tag366.xml"/><Relationship Id="rId114" Type="http://schemas.openxmlformats.org/officeDocument/2006/relationships/tags" Target="../tags/tag374.xml"/><Relationship Id="rId10" Type="http://schemas.openxmlformats.org/officeDocument/2006/relationships/tags" Target="../tags/tag270.xml"/><Relationship Id="rId31" Type="http://schemas.openxmlformats.org/officeDocument/2006/relationships/tags" Target="../tags/tag291.xml"/><Relationship Id="rId44" Type="http://schemas.openxmlformats.org/officeDocument/2006/relationships/tags" Target="../tags/tag304.xml"/><Relationship Id="rId52" Type="http://schemas.openxmlformats.org/officeDocument/2006/relationships/tags" Target="../tags/tag312.xml"/><Relationship Id="rId60" Type="http://schemas.openxmlformats.org/officeDocument/2006/relationships/tags" Target="../tags/tag320.xml"/><Relationship Id="rId65" Type="http://schemas.openxmlformats.org/officeDocument/2006/relationships/tags" Target="../tags/tag325.xml"/><Relationship Id="rId73" Type="http://schemas.openxmlformats.org/officeDocument/2006/relationships/tags" Target="../tags/tag333.xml"/><Relationship Id="rId78" Type="http://schemas.openxmlformats.org/officeDocument/2006/relationships/tags" Target="../tags/tag338.xml"/><Relationship Id="rId81" Type="http://schemas.openxmlformats.org/officeDocument/2006/relationships/tags" Target="../tags/tag341.xml"/><Relationship Id="rId86" Type="http://schemas.openxmlformats.org/officeDocument/2006/relationships/tags" Target="../tags/tag346.xml"/><Relationship Id="rId94" Type="http://schemas.openxmlformats.org/officeDocument/2006/relationships/tags" Target="../tags/tag354.xml"/><Relationship Id="rId99" Type="http://schemas.openxmlformats.org/officeDocument/2006/relationships/tags" Target="../tags/tag359.xml"/><Relationship Id="rId101" Type="http://schemas.openxmlformats.org/officeDocument/2006/relationships/tags" Target="../tags/tag361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39" Type="http://schemas.openxmlformats.org/officeDocument/2006/relationships/tags" Target="../tags/tag299.xml"/><Relationship Id="rId109" Type="http://schemas.openxmlformats.org/officeDocument/2006/relationships/tags" Target="../tags/tag369.xml"/><Relationship Id="rId34" Type="http://schemas.openxmlformats.org/officeDocument/2006/relationships/tags" Target="../tags/tag294.xml"/><Relationship Id="rId50" Type="http://schemas.openxmlformats.org/officeDocument/2006/relationships/tags" Target="../tags/tag310.xml"/><Relationship Id="rId55" Type="http://schemas.openxmlformats.org/officeDocument/2006/relationships/tags" Target="../tags/tag315.xml"/><Relationship Id="rId76" Type="http://schemas.openxmlformats.org/officeDocument/2006/relationships/tags" Target="../tags/tag336.xml"/><Relationship Id="rId97" Type="http://schemas.openxmlformats.org/officeDocument/2006/relationships/tags" Target="../tags/tag357.xml"/><Relationship Id="rId104" Type="http://schemas.openxmlformats.org/officeDocument/2006/relationships/tags" Target="../tags/tag364.xml"/><Relationship Id="rId7" Type="http://schemas.openxmlformats.org/officeDocument/2006/relationships/tags" Target="../tags/tag267.xml"/><Relationship Id="rId71" Type="http://schemas.openxmlformats.org/officeDocument/2006/relationships/tags" Target="../tags/tag331.xml"/><Relationship Id="rId92" Type="http://schemas.openxmlformats.org/officeDocument/2006/relationships/tags" Target="../tags/tag352.xml"/><Relationship Id="rId2" Type="http://schemas.openxmlformats.org/officeDocument/2006/relationships/tags" Target="../tags/tag262.xml"/><Relationship Id="rId29" Type="http://schemas.openxmlformats.org/officeDocument/2006/relationships/tags" Target="../tags/tag289.xml"/><Relationship Id="rId24" Type="http://schemas.openxmlformats.org/officeDocument/2006/relationships/tags" Target="../tags/tag284.xml"/><Relationship Id="rId40" Type="http://schemas.openxmlformats.org/officeDocument/2006/relationships/tags" Target="../tags/tag300.xml"/><Relationship Id="rId45" Type="http://schemas.openxmlformats.org/officeDocument/2006/relationships/tags" Target="../tags/tag305.xml"/><Relationship Id="rId66" Type="http://schemas.openxmlformats.org/officeDocument/2006/relationships/tags" Target="../tags/tag326.xml"/><Relationship Id="rId87" Type="http://schemas.openxmlformats.org/officeDocument/2006/relationships/tags" Target="../tags/tag347.xml"/><Relationship Id="rId110" Type="http://schemas.openxmlformats.org/officeDocument/2006/relationships/tags" Target="../tags/tag370.xml"/><Relationship Id="rId115" Type="http://schemas.openxmlformats.org/officeDocument/2006/relationships/tags" Target="../tags/tag375.xml"/><Relationship Id="rId61" Type="http://schemas.openxmlformats.org/officeDocument/2006/relationships/tags" Target="../tags/tag321.xml"/><Relationship Id="rId82" Type="http://schemas.openxmlformats.org/officeDocument/2006/relationships/tags" Target="../tags/tag342.xml"/><Relationship Id="rId19" Type="http://schemas.openxmlformats.org/officeDocument/2006/relationships/tags" Target="../tags/tag279.xml"/><Relationship Id="rId14" Type="http://schemas.openxmlformats.org/officeDocument/2006/relationships/tags" Target="../tags/tag274.xml"/><Relationship Id="rId30" Type="http://schemas.openxmlformats.org/officeDocument/2006/relationships/tags" Target="../tags/tag290.xml"/><Relationship Id="rId35" Type="http://schemas.openxmlformats.org/officeDocument/2006/relationships/tags" Target="../tags/tag295.xml"/><Relationship Id="rId56" Type="http://schemas.openxmlformats.org/officeDocument/2006/relationships/tags" Target="../tags/tag316.xml"/><Relationship Id="rId77" Type="http://schemas.openxmlformats.org/officeDocument/2006/relationships/tags" Target="../tags/tag337.xml"/><Relationship Id="rId100" Type="http://schemas.openxmlformats.org/officeDocument/2006/relationships/tags" Target="../tags/tag360.xml"/><Relationship Id="rId105" Type="http://schemas.openxmlformats.org/officeDocument/2006/relationships/tags" Target="../tags/tag365.xml"/><Relationship Id="rId8" Type="http://schemas.openxmlformats.org/officeDocument/2006/relationships/tags" Target="../tags/tag268.xml"/><Relationship Id="rId51" Type="http://schemas.openxmlformats.org/officeDocument/2006/relationships/tags" Target="../tags/tag311.xml"/><Relationship Id="rId72" Type="http://schemas.openxmlformats.org/officeDocument/2006/relationships/tags" Target="../tags/tag332.xml"/><Relationship Id="rId93" Type="http://schemas.openxmlformats.org/officeDocument/2006/relationships/tags" Target="../tags/tag353.xml"/><Relationship Id="rId98" Type="http://schemas.openxmlformats.org/officeDocument/2006/relationships/tags" Target="../tags/tag358.xml"/><Relationship Id="rId3" Type="http://schemas.openxmlformats.org/officeDocument/2006/relationships/tags" Target="../tags/tag263.xml"/><Relationship Id="rId25" Type="http://schemas.openxmlformats.org/officeDocument/2006/relationships/tags" Target="../tags/tag285.xml"/><Relationship Id="rId46" Type="http://schemas.openxmlformats.org/officeDocument/2006/relationships/tags" Target="../tags/tag306.xml"/><Relationship Id="rId67" Type="http://schemas.openxmlformats.org/officeDocument/2006/relationships/tags" Target="../tags/tag327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280.xml"/><Relationship Id="rId41" Type="http://schemas.openxmlformats.org/officeDocument/2006/relationships/tags" Target="../tags/tag301.xml"/><Relationship Id="rId62" Type="http://schemas.openxmlformats.org/officeDocument/2006/relationships/tags" Target="../tags/tag322.xml"/><Relationship Id="rId83" Type="http://schemas.openxmlformats.org/officeDocument/2006/relationships/tags" Target="../tags/tag343.xml"/><Relationship Id="rId88" Type="http://schemas.openxmlformats.org/officeDocument/2006/relationships/tags" Target="../tags/tag348.xml"/><Relationship Id="rId111" Type="http://schemas.openxmlformats.org/officeDocument/2006/relationships/tags" Target="../tags/tag37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7.xml"/><Relationship Id="rId1" Type="http://schemas.openxmlformats.org/officeDocument/2006/relationships/tags" Target="../tags/tag37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9.xml"/><Relationship Id="rId1" Type="http://schemas.openxmlformats.org/officeDocument/2006/relationships/tags" Target="../tags/tag37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1.xml"/><Relationship Id="rId1" Type="http://schemas.openxmlformats.org/officeDocument/2006/relationships/tags" Target="../tags/tag38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3.xml"/><Relationship Id="rId1" Type="http://schemas.openxmlformats.org/officeDocument/2006/relationships/tags" Target="../tags/tag38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5.xml"/><Relationship Id="rId1" Type="http://schemas.openxmlformats.org/officeDocument/2006/relationships/tags" Target="../tags/tag38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88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0.xml"/><Relationship Id="rId4" Type="http://schemas.openxmlformats.org/officeDocument/2006/relationships/tags" Target="../tags/tag38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2.xml"/><Relationship Id="rId1" Type="http://schemas.openxmlformats.org/officeDocument/2006/relationships/tags" Target="../tags/tag39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95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7.xml"/><Relationship Id="rId4" Type="http://schemas.openxmlformats.org/officeDocument/2006/relationships/tags" Target="../tags/tag39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9.xml"/><Relationship Id="rId1" Type="http://schemas.openxmlformats.org/officeDocument/2006/relationships/tags" Target="../tags/tag39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9" Type="http://schemas.openxmlformats.org/officeDocument/2006/relationships/tags" Target="../tags/tag81.xml"/><Relationship Id="rId21" Type="http://schemas.openxmlformats.org/officeDocument/2006/relationships/tags" Target="../tags/tag63.xml"/><Relationship Id="rId34" Type="http://schemas.openxmlformats.org/officeDocument/2006/relationships/tags" Target="../tags/tag76.xml"/><Relationship Id="rId42" Type="http://schemas.openxmlformats.org/officeDocument/2006/relationships/tags" Target="../tags/tag84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9" Type="http://schemas.openxmlformats.org/officeDocument/2006/relationships/tags" Target="../tags/tag71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tags" Target="../tags/tag79.xml"/><Relationship Id="rId40" Type="http://schemas.openxmlformats.org/officeDocument/2006/relationships/tags" Target="../tags/tag82.xml"/><Relationship Id="rId45" Type="http://schemas.openxmlformats.org/officeDocument/2006/relationships/tags" Target="../tags/tag87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tags" Target="../tags/tag78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31" Type="http://schemas.openxmlformats.org/officeDocument/2006/relationships/tags" Target="../tags/tag73.xml"/><Relationship Id="rId44" Type="http://schemas.openxmlformats.org/officeDocument/2006/relationships/tags" Target="../tags/tag86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tags" Target="../tags/tag77.xml"/><Relationship Id="rId43" Type="http://schemas.openxmlformats.org/officeDocument/2006/relationships/tags" Target="../tags/tag85.xml"/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38" Type="http://schemas.openxmlformats.org/officeDocument/2006/relationships/tags" Target="../tags/tag80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62.xml"/><Relationship Id="rId41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91.xml"/><Relationship Id="rId9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Autumn 2024</a:t>
            </a:r>
          </a:p>
          <a:p>
            <a:pPr eaLnBrk="1" hangingPunct="1"/>
            <a:r>
              <a:rPr lang="en-US" dirty="0"/>
              <a:t>Lecture 9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50B932-6163-366A-4750-C2F4C0A0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6240D-9A1C-40A1-BCA5-AB14053254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8767ED5-CF3A-109A-C109-48178102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 is graph coloring</a:t>
            </a:r>
          </a:p>
        </p:txBody>
      </p:sp>
      <p:sp>
        <p:nvSpPr>
          <p:cNvPr id="3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267200" y="2514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574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57600" y="2971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486400" y="2057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362200" y="3581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40802" y="33967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2400" y="22992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4138" y="279527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22992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60852" y="18344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6</a:t>
            </a:r>
          </a:p>
        </p:txBody>
      </p:sp>
      <p:sp>
        <p:nvSpPr>
          <p:cNvPr id="2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148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484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714500" y="180899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6491" y="4355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00500" y="593193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40244" y="42986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86400" y="593193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09272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14600" y="59274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</a:p>
        </p:txBody>
      </p:sp>
      <p:cxnSp>
        <p:nvCxnSpPr>
          <p:cNvPr id="34" name="Straight Connector 33"/>
          <p:cNvCxnSpPr>
            <a:stCxn id="21" idx="7"/>
            <a:endCxn id="20" idx="3"/>
          </p:cNvCxnSpPr>
          <p:nvPr/>
        </p:nvCxnSpPr>
        <p:spPr>
          <a:xfrm flipV="1">
            <a:off x="3014522" y="4919522"/>
            <a:ext cx="447956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2" idx="2"/>
          </p:cNvCxnSpPr>
          <p:nvPr/>
        </p:nvCxnSpPr>
        <p:spPr>
          <a:xfrm>
            <a:off x="3059462" y="5676900"/>
            <a:ext cx="10553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2" idx="1"/>
          </p:cNvCxnSpPr>
          <p:nvPr/>
        </p:nvCxnSpPr>
        <p:spPr>
          <a:xfrm>
            <a:off x="3625231" y="4919522"/>
            <a:ext cx="523047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23" idx="2"/>
          </p:cNvCxnSpPr>
          <p:nvPr/>
        </p:nvCxnSpPr>
        <p:spPr>
          <a:xfrm>
            <a:off x="3674011" y="4835725"/>
            <a:ext cx="974189" cy="2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3" idx="3"/>
          </p:cNvCxnSpPr>
          <p:nvPr/>
        </p:nvCxnSpPr>
        <p:spPr>
          <a:xfrm flipV="1">
            <a:off x="4256073" y="4919522"/>
            <a:ext cx="425605" cy="6431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4" idx="2"/>
          </p:cNvCxnSpPr>
          <p:nvPr/>
        </p:nvCxnSpPr>
        <p:spPr>
          <a:xfrm>
            <a:off x="4353634" y="5673366"/>
            <a:ext cx="1132766" cy="35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4" idx="1"/>
          </p:cNvCxnSpPr>
          <p:nvPr/>
        </p:nvCxnSpPr>
        <p:spPr>
          <a:xfrm>
            <a:off x="4849167" y="4919522"/>
            <a:ext cx="670711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5" idx="2"/>
          </p:cNvCxnSpPr>
          <p:nvPr/>
        </p:nvCxnSpPr>
        <p:spPr>
          <a:xfrm>
            <a:off x="4882126" y="4835725"/>
            <a:ext cx="1366274" cy="2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25" idx="3"/>
          </p:cNvCxnSpPr>
          <p:nvPr/>
        </p:nvCxnSpPr>
        <p:spPr>
          <a:xfrm flipV="1">
            <a:off x="5687367" y="4919522"/>
            <a:ext cx="594511" cy="680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38252-536B-A5A1-0662-14B3A9B7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6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52E336-62CB-3B5B-B8F7-FE6DA213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d</a:t>
            </a:r>
            <a:r>
              <a:rPr lang="en-US" baseline="-25000" dirty="0"/>
              <a:t>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2E045B-6352-09DB-E736-334DE363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99BE8D-0AA0-0938-EC83-C2977A50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157C71-72BF-5796-498F-1ABBC77B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9BEF4E-FE09-5ABF-F231-D783AD93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Suppose the jobs are ordered by deadlines,     d</a:t>
            </a:r>
            <a:r>
              <a:rPr lang="en-US" sz="2800" baseline="-25000" dirty="0"/>
              <a:t>1</a:t>
            </a:r>
            <a:r>
              <a:rPr lang="en-US" sz="2800" dirty="0"/>
              <a:t> ≤ d</a:t>
            </a:r>
            <a:r>
              <a:rPr lang="en-US" sz="2800" baseline="-25000" dirty="0"/>
              <a:t>2</a:t>
            </a:r>
            <a:r>
              <a:rPr lang="en-US" sz="2800" dirty="0"/>
              <a:t> ≤ . . . ≤ </a:t>
            </a:r>
            <a:r>
              <a:rPr lang="en-US" sz="2800" dirty="0" err="1"/>
              <a:t>d</a:t>
            </a:r>
            <a:r>
              <a:rPr lang="en-US" sz="2800" baseline="-25000" dirty="0" err="1"/>
              <a:t>n</a:t>
            </a:r>
            <a:endParaRPr lang="en-US" sz="2800" baseline="-25000" dirty="0"/>
          </a:p>
          <a:p>
            <a:pPr eaLnBrk="1" hangingPunct="1"/>
            <a:r>
              <a:rPr lang="en-US" sz="2800" dirty="0"/>
              <a:t>A schedule has an </a:t>
            </a:r>
            <a:r>
              <a:rPr lang="en-US" sz="2800" i="1" dirty="0">
                <a:solidFill>
                  <a:srgbClr val="FF0000"/>
                </a:solidFill>
              </a:rPr>
              <a:t>inversion</a:t>
            </a:r>
            <a:r>
              <a:rPr lang="en-US" sz="2800" dirty="0"/>
              <a:t> if job j is scheduled before </a:t>
            </a:r>
            <a:r>
              <a:rPr lang="en-US" sz="2800" dirty="0" err="1"/>
              <a:t>i</a:t>
            </a:r>
            <a:r>
              <a:rPr lang="en-US" sz="2800" dirty="0"/>
              <a:t> where j &gt; </a:t>
            </a:r>
            <a:r>
              <a:rPr lang="en-US" sz="2800" dirty="0" err="1"/>
              <a:t>i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The schedule A computed by the greedy algorithm has no inversions.</a:t>
            </a:r>
          </a:p>
          <a:p>
            <a:pPr eaLnBrk="1" hangingPunct="1"/>
            <a:r>
              <a:rPr lang="en-US" sz="2800" dirty="0"/>
              <a:t>Let O be the optimal schedule, we want to show that A has the same maximum lateness as 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DCA06A-1890-A21C-A645-E11B8DF1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29AED6-6C0C-B3F7-9190-5A91E318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3414CD-70E7-07B3-94BD-6193D517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 4.2, 4.3</a:t>
            </a:r>
          </a:p>
          <a:p>
            <a:pPr>
              <a:defRPr/>
            </a:pPr>
            <a:r>
              <a:rPr lang="en-US" dirty="0"/>
              <a:t>Wednesday and Friday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0A92C1-5904-A3EC-FDC3-55246874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F9ABAC-7681-E2FE-332A-6F168057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dirty="0"/>
              <a:t>Suppose there is a pair of jobs </a:t>
            </a:r>
            <a:r>
              <a:rPr lang="en-US" dirty="0" err="1"/>
              <a:t>i</a:t>
            </a:r>
            <a:r>
              <a:rPr lang="en-US" dirty="0"/>
              <a:t> and j, with  d</a:t>
            </a:r>
            <a:r>
              <a:rPr lang="en-US" baseline="-25000" dirty="0"/>
              <a:t>i</a:t>
            </a:r>
            <a:r>
              <a:rPr lang="en-US" dirty="0"/>
              <a:t> ≤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,  and j scheduled immediately before </a:t>
            </a:r>
            <a:r>
              <a:rPr lang="en-US" dirty="0" err="1"/>
              <a:t>i</a:t>
            </a:r>
            <a:r>
              <a:rPr lang="en-US" dirty="0"/>
              <a:t>.  Interchanging </a:t>
            </a:r>
            <a:r>
              <a:rPr lang="en-US" dirty="0" err="1"/>
              <a:t>i</a:t>
            </a:r>
            <a:r>
              <a:rPr lang="en-US" dirty="0"/>
              <a:t> and j does not increase the maximum lateness.  </a:t>
            </a:r>
            <a:endParaRPr lang="en-US" baseline="-25000" dirty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13F29F-4F5B-2E96-4673-617C1AB4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027FD2-BDC1-0FEE-5D34-12A34C87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70D5E5-104C-BD91-5127-B18B0A13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AA9A97-F787-87C0-DF0F-5D2F438E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9E4C03-F381-A7EE-87A0-20C1ADC7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06D5FF-5AC8-5CBE-6254-202182B6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E1CBC-2CCE-5AA2-5C3F-0E29AD6E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DB4F6F-D662-13E6-450E-2CE4209B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E89B05-C94A-6B9B-1C56-B47C7253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The hard part: showing that something simple actually works</a:t>
            </a:r>
          </a:p>
          <a:p>
            <a:pPr eaLnBrk="1" hangingPunct="1"/>
            <a:r>
              <a:rPr lang="en-US" altLang="en-US" dirty="0"/>
              <a:t>Today’s problems (Sections 4.2, 4.3)</a:t>
            </a:r>
          </a:p>
          <a:p>
            <a:pPr lvl="1" eaLnBrk="1" hangingPunct="1"/>
            <a:r>
              <a:rPr lang="en-US" altLang="en-US" dirty="0"/>
              <a:t>Graph Coloring</a:t>
            </a:r>
          </a:p>
          <a:p>
            <a:pPr lvl="1" eaLnBrk="1" hangingPunct="1"/>
            <a:r>
              <a:rPr lang="en-US" altLang="en-US" dirty="0"/>
              <a:t>Homework Scheduling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80C6-9A6E-749E-D074-9C91B064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C03B2D-428C-6DFF-6443-4505D93A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2DDA8-5B35-02CE-10A2-BE3AB21C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this week</a:t>
            </a:r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290FC-0D93-54EF-905A-4C7B08D3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Tasks occur at fixed times, single processor</a:t>
            </a:r>
          </a:p>
          <a:p>
            <a:pPr eaLnBrk="1" hangingPunct="1"/>
            <a:r>
              <a:rPr lang="en-US" dirty="0"/>
              <a:t>Maximize number of tasks completed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Earliest finish time first algorithm optimal</a:t>
            </a:r>
          </a:p>
          <a:p>
            <a:pPr eaLnBrk="1" hangingPunct="1"/>
            <a:r>
              <a:rPr lang="en-US" dirty="0"/>
              <a:t>Optimality proof: stay ahead lemma</a:t>
            </a:r>
          </a:p>
          <a:p>
            <a:pPr lvl="1" eaLnBrk="1" hangingPunct="1"/>
            <a:r>
              <a:rPr lang="en-US" dirty="0"/>
              <a:t>Mathematical induction is the technical tool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7B7245-3AEE-8147-5962-17986574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Scheduling all intervals with multiple processors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7056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5715000"/>
            <a:ext cx="8458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Depth: Maximum number of overlapping intervals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A204DD-951A-8D0D-B943-65D52412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Sort intervals by start time</a:t>
            </a:r>
          </a:p>
          <a:p>
            <a:endParaRPr lang="en-US" sz="2000" dirty="0"/>
          </a:p>
          <a:p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= 1 to n</a:t>
            </a:r>
          </a:p>
          <a:p>
            <a:r>
              <a:rPr lang="en-US" sz="2000" dirty="0"/>
              <a:t>	Assign interval </a:t>
            </a:r>
            <a:r>
              <a:rPr lang="en-US" sz="2000" dirty="0" err="1"/>
              <a:t>i</a:t>
            </a:r>
            <a:r>
              <a:rPr lang="en-US" sz="2000" dirty="0"/>
              <a:t> to the lowest numbered idle processor</a:t>
            </a:r>
          </a:p>
        </p:txBody>
      </p:sp>
      <p:sp>
        <p:nvSpPr>
          <p:cNvPr id="5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990600" y="4800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048000" y="4800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1054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086600" y="4800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38200" y="4343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38400" y="5257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419600" y="4343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562600" y="58674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05600" y="5257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143000" y="5867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7AE0C9-A02B-181A-3E00-4BADC0D9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F7BE95-BE36-2A21-FEB4-CA78ADB5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5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Coloring Algorithm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maximum degree K</a:t>
            </a:r>
          </a:p>
          <a:p>
            <a:r>
              <a:rPr lang="en-US" dirty="0"/>
              <a:t>Pick a vertex v, and assign a color not in N(v) from [1, . . . , K + 1]</a:t>
            </a:r>
          </a:p>
          <a:p>
            <a:r>
              <a:rPr lang="en-US" dirty="0"/>
              <a:t>Always an available color</a:t>
            </a:r>
          </a:p>
          <a:p>
            <a:endParaRPr lang="en-US" dirty="0"/>
          </a:p>
          <a:p>
            <a:r>
              <a:rPr lang="en-US" dirty="0"/>
              <a:t>In the worst case, this algorithm cannot be improved</a:t>
            </a:r>
          </a:p>
          <a:p>
            <a:pPr lvl="1"/>
            <a:r>
              <a:rPr lang="en-US" dirty="0"/>
              <a:t>There exists a graph of degree K requiring K+1 colors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E16D20-276D-71BF-8415-57782678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0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k+1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8E93CCD-2B76-0620-13B1-FD80E8A4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36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</TotalTime>
  <Words>1085</Words>
  <Application>Microsoft Office PowerPoint</Application>
  <PresentationFormat>On-screen Show (4:3)</PresentationFormat>
  <Paragraphs>269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 New</vt:lpstr>
      <vt:lpstr>Symbol</vt:lpstr>
      <vt:lpstr>1_Default Design</vt:lpstr>
      <vt:lpstr>CSE 417 Algorithms and Complexity</vt:lpstr>
      <vt:lpstr>Announcements</vt:lpstr>
      <vt:lpstr>Greedy Algorithms</vt:lpstr>
      <vt:lpstr>Interval Scheduling</vt:lpstr>
      <vt:lpstr>Scheduling all intervals with multiple processors</vt:lpstr>
      <vt:lpstr>Algorithm</vt:lpstr>
      <vt:lpstr>Greedy Graph Coloring</vt:lpstr>
      <vt:lpstr>Greedy Coloring Algorithm</vt:lpstr>
      <vt:lpstr>Coloring Algorithm, Version 1</vt:lpstr>
      <vt:lpstr>Coloring Algorithm, Version 2</vt:lpstr>
      <vt:lpstr>Interval scheduling is graph coloring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Later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J Anderson</cp:lastModifiedBy>
  <cp:revision>62</cp:revision>
  <dcterms:created xsi:type="dcterms:W3CDTF">1601-01-01T00:00:00Z</dcterms:created>
  <dcterms:modified xsi:type="dcterms:W3CDTF">2024-10-13T18:51:11Z</dcterms:modified>
</cp:coreProperties>
</file>