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3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4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5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302" r:id="rId3"/>
    <p:sldId id="377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78" r:id="rId20"/>
    <p:sldId id="379" r:id="rId21"/>
    <p:sldId id="381" r:id="rId22"/>
    <p:sldId id="345" r:id="rId23"/>
    <p:sldId id="346" r:id="rId24"/>
    <p:sldId id="347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3" d="100"/>
          <a:sy n="103" d="100"/>
        </p:scale>
        <p:origin x="21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FAFF0C1-D46A-4004-B97E-6262205CDE93}"/>
    <pc:docChg chg="custSel addSld modSld">
      <pc:chgData name="Richard Anderson" userId="4654cc452026b74c" providerId="LiveId" clId="{AFAFF0C1-D46A-4004-B97E-6262205CDE93}" dt="2020-01-24T06:51:43.547" v="289" actId="20577"/>
      <pc:docMkLst>
        <pc:docMk/>
      </pc:docMkLst>
      <pc:sldChg chg="modSp">
        <pc:chgData name="Richard Anderson" userId="4654cc452026b74c" providerId="LiveId" clId="{AFAFF0C1-D46A-4004-B97E-6262205CDE93}" dt="2020-01-24T06:51:43.547" v="289" actId="20577"/>
        <pc:sldMkLst>
          <pc:docMk/>
          <pc:sldMk cId="0" sldId="302"/>
        </pc:sldMkLst>
        <pc:spChg chg="mod">
          <ac:chgData name="Richard Anderson" userId="4654cc452026b74c" providerId="LiveId" clId="{AFAFF0C1-D46A-4004-B97E-6262205CDE93}" dt="2020-01-24T06:51:43.547" v="289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FAFF0C1-D46A-4004-B97E-6262205CDE93}" dt="2020-01-24T06:08:02.536" v="83" actId="1038"/>
        <pc:sldMkLst>
          <pc:docMk/>
          <pc:sldMk cId="518695852" sldId="379"/>
        </pc:sldMkLst>
        <pc:spChg chg="mod">
          <ac:chgData name="Richard Anderson" userId="4654cc452026b74c" providerId="LiveId" clId="{AFAFF0C1-D46A-4004-B97E-6262205CDE93}" dt="2020-01-24T06:06:44.077" v="11" actId="20577"/>
          <ac:spMkLst>
            <pc:docMk/>
            <pc:sldMk cId="518695852" sldId="379"/>
            <ac:spMk id="2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7:47.622" v="67" actId="20577"/>
          <ac:spMkLst>
            <pc:docMk/>
            <pc:sldMk cId="518695852" sldId="379"/>
            <ac:spMk id="3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4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5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6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7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8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9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0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1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2" creationId="{00000000-0000-0000-0000-000000000000}"/>
          </ac:spMkLst>
        </pc:sp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4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6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8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0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2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4" creationId="{00000000-0000-0000-0000-000000000000}"/>
          </ac:cxnSpMkLst>
        </pc:cxnChg>
      </pc:sldChg>
      <pc:sldChg chg="modSp add">
        <pc:chgData name="Richard Anderson" userId="4654cc452026b74c" providerId="LiveId" clId="{AFAFF0C1-D46A-4004-B97E-6262205CDE93}" dt="2020-01-24T06:08:49.119" v="130" actId="1036"/>
        <pc:sldMkLst>
          <pc:docMk/>
          <pc:sldMk cId="71628402" sldId="381"/>
        </pc:sldMkLst>
        <pc:spChg chg="mod">
          <ac:chgData name="Richard Anderson" userId="4654cc452026b74c" providerId="LiveId" clId="{AFAFF0C1-D46A-4004-B97E-6262205CDE93}" dt="2020-01-24T06:08:30.757" v="104" actId="20577"/>
          <ac:spMkLst>
            <pc:docMk/>
            <pc:sldMk cId="71628402" sldId="381"/>
            <ac:spMk id="2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4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5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6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7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8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9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0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1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2" creationId="{00000000-0000-0000-0000-000000000000}"/>
          </ac:spMkLst>
        </pc:sp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4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6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8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0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2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4" creationId="{00000000-0000-0000-0000-000000000000}"/>
          </ac:cxnSpMkLst>
        </pc:cxnChg>
      </pc:sldChg>
    </pc:docChg>
  </pc:docChgLst>
  <pc:docChgLst>
    <pc:chgData name="Richard Anderson" userId="4654cc452026b74c" providerId="LiveId" clId="{E3986FE0-186C-4018-ABE3-8A13AF31501B}"/>
    <pc:docChg chg="custSel delSld modSld modMainMaster">
      <pc:chgData name="Richard Anderson" userId="4654cc452026b74c" providerId="LiveId" clId="{E3986FE0-186C-4018-ABE3-8A13AF31501B}" dt="2023-01-22T21:44:38.029" v="50" actId="20577"/>
      <pc:docMkLst>
        <pc:docMk/>
      </pc:docMkLst>
      <pc:sldChg chg="addSp modSp mod setBg">
        <pc:chgData name="Richard Anderson" userId="4654cc452026b74c" providerId="LiveId" clId="{E3986FE0-186C-4018-ABE3-8A13AF31501B}" dt="2023-01-22T21:37:47.155" v="30"/>
        <pc:sldMkLst>
          <pc:docMk/>
          <pc:sldMk cId="0" sldId="256"/>
        </pc:sldMkLst>
        <pc:spChg chg="mod">
          <ac:chgData name="Richard Anderson" userId="4654cc452026b74c" providerId="LiveId" clId="{E3986FE0-186C-4018-ABE3-8A13AF31501B}" dt="2023-01-22T21:37:30.194" v="28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E3986FE0-186C-4018-ABE3-8A13AF31501B}" dt="2023-01-22T21:37:09.185" v="0"/>
          <ac:picMkLst>
            <pc:docMk/>
            <pc:sldMk cId="0" sldId="256"/>
            <ac:picMk id="2" creationId="{086C1FDA-3A03-E7DF-39B2-15D9DFD58C88}"/>
          </ac:picMkLst>
        </pc:picChg>
      </pc:sldChg>
      <pc:sldChg chg="del">
        <pc:chgData name="Richard Anderson" userId="4654cc452026b74c" providerId="LiveId" clId="{E3986FE0-186C-4018-ABE3-8A13AF31501B}" dt="2023-01-22T21:38:55.827" v="32" actId="2696"/>
        <pc:sldMkLst>
          <pc:docMk/>
          <pc:sldMk cId="72826439" sldId="329"/>
        </pc:sldMkLst>
      </pc:sldChg>
      <pc:sldChg chg="delSp mod">
        <pc:chgData name="Richard Anderson" userId="4654cc452026b74c" providerId="LiveId" clId="{E3986FE0-186C-4018-ABE3-8A13AF31501B}" dt="2023-01-22T21:40:59.841" v="36" actId="21"/>
        <pc:sldMkLst>
          <pc:docMk/>
          <pc:sldMk cId="1281126809" sldId="335"/>
        </pc:sldMkLst>
        <pc:spChg chg="del">
          <ac:chgData name="Richard Anderson" userId="4654cc452026b74c" providerId="LiveId" clId="{E3986FE0-186C-4018-ABE3-8A13AF31501B}" dt="2023-01-22T21:40:56.426" v="35" actId="21"/>
          <ac:spMkLst>
            <pc:docMk/>
            <pc:sldMk cId="1281126809" sldId="335"/>
            <ac:spMk id="2" creationId="{4963374A-99FD-FE3C-FB8B-CCD2050A3319}"/>
          </ac:spMkLst>
        </pc:spChg>
        <pc:spChg chg="del">
          <ac:chgData name="Richard Anderson" userId="4654cc452026b74c" providerId="LiveId" clId="{E3986FE0-186C-4018-ABE3-8A13AF31501B}" dt="2023-01-22T21:40:59.841" v="36" actId="21"/>
          <ac:spMkLst>
            <pc:docMk/>
            <pc:sldMk cId="1281126809" sldId="335"/>
            <ac:spMk id="3" creationId="{B5CAB8D0-6428-6594-6BA2-2D7947E947BD}"/>
          </ac:spMkLst>
        </pc:spChg>
      </pc:sldChg>
      <pc:sldChg chg="delSp mod">
        <pc:chgData name="Richard Anderson" userId="4654cc452026b74c" providerId="LiveId" clId="{E3986FE0-186C-4018-ABE3-8A13AF31501B}" dt="2023-01-22T21:41:11.950" v="38" actId="21"/>
        <pc:sldMkLst>
          <pc:docMk/>
          <pc:sldMk cId="2818423766" sldId="336"/>
        </pc:sldMkLst>
        <pc:spChg chg="del">
          <ac:chgData name="Richard Anderson" userId="4654cc452026b74c" providerId="LiveId" clId="{E3986FE0-186C-4018-ABE3-8A13AF31501B}" dt="2023-01-22T21:41:09.063" v="37" actId="21"/>
          <ac:spMkLst>
            <pc:docMk/>
            <pc:sldMk cId="2818423766" sldId="336"/>
            <ac:spMk id="2" creationId="{4482796D-9977-151F-0011-7F6557921EB3}"/>
          </ac:spMkLst>
        </pc:spChg>
        <pc:spChg chg="del">
          <ac:chgData name="Richard Anderson" userId="4654cc452026b74c" providerId="LiveId" clId="{E3986FE0-186C-4018-ABE3-8A13AF31501B}" dt="2023-01-22T21:41:11.950" v="38" actId="21"/>
          <ac:spMkLst>
            <pc:docMk/>
            <pc:sldMk cId="2818423766" sldId="336"/>
            <ac:spMk id="3" creationId="{39D1F30B-5D53-9CA2-7CD7-F60A2876BC93}"/>
          </ac:spMkLst>
        </pc:spChg>
      </pc:sldChg>
      <pc:sldChg chg="modSp mod">
        <pc:chgData name="Richard Anderson" userId="4654cc452026b74c" providerId="LiveId" clId="{E3986FE0-186C-4018-ABE3-8A13AF31501B}" dt="2023-01-22T21:42:16.424" v="41" actId="20577"/>
        <pc:sldMkLst>
          <pc:docMk/>
          <pc:sldMk cId="3042659458" sldId="337"/>
        </pc:sldMkLst>
        <pc:spChg chg="mod">
          <ac:chgData name="Richard Anderson" userId="4654cc452026b74c" providerId="LiveId" clId="{E3986FE0-186C-4018-ABE3-8A13AF31501B}" dt="2023-01-22T21:42:16.424" v="41" actId="20577"/>
          <ac:spMkLst>
            <pc:docMk/>
            <pc:sldMk cId="3042659458" sldId="337"/>
            <ac:spMk id="10243" creationId="{00000000-0000-0000-0000-000000000000}"/>
          </ac:spMkLst>
        </pc:spChg>
      </pc:sldChg>
      <pc:sldChg chg="modSp mod">
        <pc:chgData name="Richard Anderson" userId="4654cc452026b74c" providerId="LiveId" clId="{E3986FE0-186C-4018-ABE3-8A13AF31501B}" dt="2023-01-22T21:44:38.029" v="50" actId="20577"/>
        <pc:sldMkLst>
          <pc:docMk/>
          <pc:sldMk cId="1853486513" sldId="338"/>
        </pc:sldMkLst>
        <pc:spChg chg="mod">
          <ac:chgData name="Richard Anderson" userId="4654cc452026b74c" providerId="LiveId" clId="{E3986FE0-186C-4018-ABE3-8A13AF31501B}" dt="2023-01-22T21:44:38.029" v="50" actId="20577"/>
          <ac:spMkLst>
            <pc:docMk/>
            <pc:sldMk cId="1853486513" sldId="338"/>
            <ac:spMk id="11267" creationId="{00000000-0000-0000-0000-000000000000}"/>
          </ac:spMkLst>
        </pc:spChg>
      </pc:sldChg>
      <pc:sldChg chg="modSp mod">
        <pc:chgData name="Richard Anderson" userId="4654cc452026b74c" providerId="LiveId" clId="{E3986FE0-186C-4018-ABE3-8A13AF31501B}" dt="2023-01-22T21:40:06.864" v="34" actId="14100"/>
        <pc:sldMkLst>
          <pc:docMk/>
          <pc:sldMk cId="2261500780" sldId="339"/>
        </pc:sldMkLst>
        <pc:spChg chg="mod">
          <ac:chgData name="Richard Anderson" userId="4654cc452026b74c" providerId="LiveId" clId="{E3986FE0-186C-4018-ABE3-8A13AF31501B}" dt="2023-01-22T21:40:06.864" v="34" actId="14100"/>
          <ac:spMkLst>
            <pc:docMk/>
            <pc:sldMk cId="2261500780" sldId="339"/>
            <ac:spMk id="12291" creationId="{00000000-0000-0000-0000-000000000000}"/>
          </ac:spMkLst>
        </pc:spChg>
      </pc:sldChg>
      <pc:sldChg chg="modSp mod">
        <pc:chgData name="Richard Anderson" userId="4654cc452026b74c" providerId="LiveId" clId="{E3986FE0-186C-4018-ABE3-8A13AF31501B}" dt="2023-01-22T21:42:46.840" v="43" actId="20577"/>
        <pc:sldMkLst>
          <pc:docMk/>
          <pc:sldMk cId="289337526" sldId="345"/>
        </pc:sldMkLst>
        <pc:spChg chg="mod">
          <ac:chgData name="Richard Anderson" userId="4654cc452026b74c" providerId="LiveId" clId="{E3986FE0-186C-4018-ABE3-8A13AF31501B}" dt="2023-01-22T21:42:46.840" v="43" actId="20577"/>
          <ac:spMkLst>
            <pc:docMk/>
            <pc:sldMk cId="289337526" sldId="345"/>
            <ac:spMk id="18435" creationId="{00000000-0000-0000-0000-000000000000}"/>
          </ac:spMkLst>
        </pc:spChg>
      </pc:sldChg>
      <pc:sldChg chg="del">
        <pc:chgData name="Richard Anderson" userId="4654cc452026b74c" providerId="LiveId" clId="{E3986FE0-186C-4018-ABE3-8A13AF31501B}" dt="2023-01-22T21:38:43.819" v="31" actId="2696"/>
        <pc:sldMkLst>
          <pc:docMk/>
          <pc:sldMk cId="2425537592" sldId="380"/>
        </pc:sldMkLst>
      </pc:sldChg>
      <pc:sldChg chg="del">
        <pc:chgData name="Richard Anderson" userId="4654cc452026b74c" providerId="LiveId" clId="{E3986FE0-186C-4018-ABE3-8A13AF31501B}" dt="2023-01-22T21:38:43.819" v="31" actId="2696"/>
        <pc:sldMkLst>
          <pc:docMk/>
          <pc:sldMk cId="3867371368" sldId="382"/>
        </pc:sldMkLst>
      </pc:sldChg>
      <pc:sldChg chg="del">
        <pc:chgData name="Richard Anderson" userId="4654cc452026b74c" providerId="LiveId" clId="{E3986FE0-186C-4018-ABE3-8A13AF31501B}" dt="2023-01-22T21:38:43.819" v="31" actId="2696"/>
        <pc:sldMkLst>
          <pc:docMk/>
          <pc:sldMk cId="3406138823" sldId="383"/>
        </pc:sldMkLst>
      </pc:sldChg>
      <pc:sldMasterChg chg="setBg modSldLayout">
        <pc:chgData name="Richard Anderson" userId="4654cc452026b74c" providerId="LiveId" clId="{E3986FE0-186C-4018-ABE3-8A13AF31501B}" dt="2023-01-22T21:37:47.155" v="30"/>
        <pc:sldMasterMkLst>
          <pc:docMk/>
          <pc:sldMasterMk cId="0" sldId="2147483661"/>
        </pc:sldMasterMkLst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2852920629" sldId="2147483662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1526494641" sldId="2147483663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507775771" sldId="2147483664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3032184863" sldId="2147483665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1637928749" sldId="2147483666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4046009721" sldId="2147483667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1031362715" sldId="2147483668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3992633738" sldId="2147483669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3716874504" sldId="2147483670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2876697872" sldId="2147483671"/>
          </pc:sldLayoutMkLst>
        </pc:sldLayoutChg>
        <pc:sldLayoutChg chg="setBg">
          <pc:chgData name="Richard Anderson" userId="4654cc452026b74c" providerId="LiveId" clId="{E3986FE0-186C-4018-ABE3-8A13AF31501B}" dt="2023-01-22T21:37:47.155" v="30"/>
          <pc:sldLayoutMkLst>
            <pc:docMk/>
            <pc:sldMasterMk cId="0" sldId="2147483661"/>
            <pc:sldLayoutMk cId="3497813589" sldId="2147483672"/>
          </pc:sldLayoutMkLst>
        </pc:sldLayoutChg>
      </pc:sldMasterChg>
    </pc:docChg>
  </pc:docChgLst>
  <pc:docChgLst>
    <pc:chgData name="Richard Anderson" userId="4654cc452026b74c" providerId="LiveId" clId="{E6A78F1E-A2CA-48E7-9417-F429BE4D1D2B}"/>
    <pc:docChg chg="modSld">
      <pc:chgData name="Richard Anderson" userId="4654cc452026b74c" providerId="LiveId" clId="{E6A78F1E-A2CA-48E7-9417-F429BE4D1D2B}" dt="2024-10-10T18:16:31.279" v="72" actId="20577"/>
      <pc:docMkLst>
        <pc:docMk/>
      </pc:docMkLst>
      <pc:sldChg chg="modSp mod">
        <pc:chgData name="Richard Anderson" userId="4654cc452026b74c" providerId="LiveId" clId="{E6A78F1E-A2CA-48E7-9417-F429BE4D1D2B}" dt="2024-10-10T18:16:31.279" v="72" actId="20577"/>
        <pc:sldMkLst>
          <pc:docMk/>
          <pc:sldMk cId="0" sldId="302"/>
        </pc:sldMkLst>
        <pc:spChg chg="mod">
          <ac:chgData name="Richard Anderson" userId="4654cc452026b74c" providerId="LiveId" clId="{E6A78F1E-A2CA-48E7-9417-F429BE4D1D2B}" dt="2024-10-10T18:16:31.279" v="72" actId="20577"/>
          <ac:spMkLst>
            <pc:docMk/>
            <pc:sldMk cId="0" sldId="302"/>
            <ac:spMk id="3075" creationId="{00000000-0000-0000-0000-000000000000}"/>
          </ac:spMkLst>
        </pc:spChg>
      </pc:sldChg>
    </pc:docChg>
  </pc:docChgLst>
  <pc:docChgLst>
    <pc:chgData name="Richard Anderson" userId="4654cc452026b74c" providerId="LiveId" clId="{D9A6A5A8-FBF3-4DBF-8C15-3DCC80319407}"/>
    <pc:docChg chg="modSld">
      <pc:chgData name="Richard Anderson" userId="4654cc452026b74c" providerId="LiveId" clId="{D9A6A5A8-FBF3-4DBF-8C15-3DCC80319407}" dt="2024-10-09T19:14:54.003" v="0" actId="20577"/>
      <pc:docMkLst>
        <pc:docMk/>
      </pc:docMkLst>
      <pc:sldChg chg="modSp mod">
        <pc:chgData name="Richard Anderson" userId="4654cc452026b74c" providerId="LiveId" clId="{D9A6A5A8-FBF3-4DBF-8C15-3DCC80319407}" dt="2024-10-09T19:14:54.003" v="0" actId="20577"/>
        <pc:sldMkLst>
          <pc:docMk/>
          <pc:sldMk cId="0" sldId="256"/>
        </pc:sldMkLst>
        <pc:spChg chg="mod">
          <ac:chgData name="Richard Anderson" userId="4654cc452026b74c" providerId="LiveId" clId="{D9A6A5A8-FBF3-4DBF-8C15-3DCC80319407}" dt="2024-10-09T19:14:54.003" v="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9007BC64-543E-4C03-9500-B8B82932167E}"/>
    <pc:docChg chg="custSel addSld delSld modSld">
      <pc:chgData name="Richard Anderson" userId="4654cc452026b74c" providerId="LiveId" clId="{9007BC64-543E-4C03-9500-B8B82932167E}" dt="2019-01-21T23:10:49.204" v="773" actId="27636"/>
      <pc:docMkLst>
        <pc:docMk/>
      </pc:docMkLst>
      <pc:sldChg chg="modSp">
        <pc:chgData name="Richard Anderson" userId="4654cc452026b74c" providerId="LiveId" clId="{9007BC64-543E-4C03-9500-B8B82932167E}" dt="2019-01-21T22:30:54.867" v="10" actId="20577"/>
        <pc:sldMkLst>
          <pc:docMk/>
          <pc:sldMk cId="0" sldId="256"/>
        </pc:sldMkLst>
        <pc:spChg chg="mod">
          <ac:chgData name="Richard Anderson" userId="4654cc452026b74c" providerId="LiveId" clId="{9007BC64-543E-4C03-9500-B8B82932167E}" dt="2019-01-21T22:30:54.867" v="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9007BC64-543E-4C03-9500-B8B82932167E}" dt="2019-01-21T22:35:40.482" v="103" actId="20577"/>
        <pc:sldMkLst>
          <pc:docMk/>
          <pc:sldMk cId="0" sldId="302"/>
        </pc:sldMkLst>
        <pc:spChg chg="mod">
          <ac:chgData name="Richard Anderson" userId="4654cc452026b74c" providerId="LiveId" clId="{9007BC64-543E-4C03-9500-B8B82932167E}" dt="2019-01-21T22:35:40.482" v="103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9007BC64-543E-4C03-9500-B8B82932167E}" dt="2019-01-21T22:35:46.719" v="104" actId="2696"/>
        <pc:sldMkLst>
          <pc:docMk/>
          <pc:sldMk cId="2384399704" sldId="378"/>
        </pc:sldMkLst>
      </pc:sldChg>
      <pc:sldChg chg="modSp add">
        <pc:chgData name="Richard Anderson" userId="4654cc452026b74c" providerId="LiveId" clId="{9007BC64-543E-4C03-9500-B8B82932167E}" dt="2019-01-21T23:02:41.148" v="314" actId="5793"/>
        <pc:sldMkLst>
          <pc:docMk/>
          <pc:sldMk cId="3354885597" sldId="378"/>
        </pc:sldMkLst>
        <pc:spChg chg="mod">
          <ac:chgData name="Richard Anderson" userId="4654cc452026b74c" providerId="LiveId" clId="{9007BC64-543E-4C03-9500-B8B82932167E}" dt="2019-01-21T22:50:00.298" v="151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9007BC64-543E-4C03-9500-B8B82932167E}" dt="2019-01-21T23:02:41.148" v="314" actId="5793"/>
          <ac:spMkLst>
            <pc:docMk/>
            <pc:sldMk cId="3354885597" sldId="378"/>
            <ac:spMk id="3" creationId="{2DA2D841-B4C6-4F6F-BEA8-9C9B01F119E2}"/>
          </ac:spMkLst>
        </pc:spChg>
      </pc:sldChg>
      <pc:sldChg chg="modSp add">
        <pc:chgData name="Richard Anderson" userId="4654cc452026b74c" providerId="LiveId" clId="{9007BC64-543E-4C03-9500-B8B82932167E}" dt="2019-01-21T23:10:49.204" v="773" actId="27636"/>
        <pc:sldMkLst>
          <pc:docMk/>
          <pc:sldMk cId="3115321268" sldId="379"/>
        </pc:sldMkLst>
        <pc:spChg chg="mod">
          <ac:chgData name="Richard Anderson" userId="4654cc452026b74c" providerId="LiveId" clId="{9007BC64-543E-4C03-9500-B8B82932167E}" dt="2019-01-21T23:03:12.241" v="348" actId="20577"/>
          <ac:spMkLst>
            <pc:docMk/>
            <pc:sldMk cId="3115321268" sldId="379"/>
            <ac:spMk id="2" creationId="{11407F9B-99A9-4C96-A08E-8F0B3005EC94}"/>
          </ac:spMkLst>
        </pc:spChg>
        <pc:spChg chg="mod">
          <ac:chgData name="Richard Anderson" userId="4654cc452026b74c" providerId="LiveId" clId="{9007BC64-543E-4C03-9500-B8B82932167E}" dt="2019-01-21T23:10:49.204" v="773" actId="27636"/>
          <ac:spMkLst>
            <pc:docMk/>
            <pc:sldMk cId="3115321268" sldId="379"/>
            <ac:spMk id="3" creationId="{B05251CC-1A7A-45C7-A5F8-08A2C78D7D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28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10/13/2023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41.xml"/><Relationship Id="rId18" Type="http://schemas.openxmlformats.org/officeDocument/2006/relationships/tags" Target="../tags/tag146.xml"/><Relationship Id="rId26" Type="http://schemas.openxmlformats.org/officeDocument/2006/relationships/tags" Target="../tags/tag154.xml"/><Relationship Id="rId39" Type="http://schemas.openxmlformats.org/officeDocument/2006/relationships/tags" Target="../tags/tag167.xml"/><Relationship Id="rId21" Type="http://schemas.openxmlformats.org/officeDocument/2006/relationships/tags" Target="../tags/tag149.xml"/><Relationship Id="rId34" Type="http://schemas.openxmlformats.org/officeDocument/2006/relationships/tags" Target="../tags/tag162.xml"/><Relationship Id="rId42" Type="http://schemas.openxmlformats.org/officeDocument/2006/relationships/tags" Target="../tags/tag170.xml"/><Relationship Id="rId47" Type="http://schemas.openxmlformats.org/officeDocument/2006/relationships/tags" Target="../tags/tag175.xml"/><Relationship Id="rId7" Type="http://schemas.openxmlformats.org/officeDocument/2006/relationships/tags" Target="../tags/tag135.xml"/><Relationship Id="rId2" Type="http://schemas.openxmlformats.org/officeDocument/2006/relationships/tags" Target="../tags/tag130.xml"/><Relationship Id="rId16" Type="http://schemas.openxmlformats.org/officeDocument/2006/relationships/tags" Target="../tags/tag144.xml"/><Relationship Id="rId29" Type="http://schemas.openxmlformats.org/officeDocument/2006/relationships/tags" Target="../tags/tag157.xml"/><Relationship Id="rId11" Type="http://schemas.openxmlformats.org/officeDocument/2006/relationships/tags" Target="../tags/tag139.xml"/><Relationship Id="rId24" Type="http://schemas.openxmlformats.org/officeDocument/2006/relationships/tags" Target="../tags/tag152.xml"/><Relationship Id="rId32" Type="http://schemas.openxmlformats.org/officeDocument/2006/relationships/tags" Target="../tags/tag160.xml"/><Relationship Id="rId37" Type="http://schemas.openxmlformats.org/officeDocument/2006/relationships/tags" Target="../tags/tag165.xml"/><Relationship Id="rId40" Type="http://schemas.openxmlformats.org/officeDocument/2006/relationships/tags" Target="../tags/tag168.xml"/><Relationship Id="rId45" Type="http://schemas.openxmlformats.org/officeDocument/2006/relationships/tags" Target="../tags/tag173.xml"/><Relationship Id="rId5" Type="http://schemas.openxmlformats.org/officeDocument/2006/relationships/tags" Target="../tags/tag133.xml"/><Relationship Id="rId15" Type="http://schemas.openxmlformats.org/officeDocument/2006/relationships/tags" Target="../tags/tag143.xml"/><Relationship Id="rId23" Type="http://schemas.openxmlformats.org/officeDocument/2006/relationships/tags" Target="../tags/tag151.xml"/><Relationship Id="rId28" Type="http://schemas.openxmlformats.org/officeDocument/2006/relationships/tags" Target="../tags/tag156.xml"/><Relationship Id="rId36" Type="http://schemas.openxmlformats.org/officeDocument/2006/relationships/tags" Target="../tags/tag164.xml"/><Relationship Id="rId49" Type="http://schemas.openxmlformats.org/officeDocument/2006/relationships/notesSlide" Target="../notesSlides/notesSlide5.xml"/><Relationship Id="rId10" Type="http://schemas.openxmlformats.org/officeDocument/2006/relationships/tags" Target="../tags/tag138.xml"/><Relationship Id="rId19" Type="http://schemas.openxmlformats.org/officeDocument/2006/relationships/tags" Target="../tags/tag147.xml"/><Relationship Id="rId31" Type="http://schemas.openxmlformats.org/officeDocument/2006/relationships/tags" Target="../tags/tag159.xml"/><Relationship Id="rId44" Type="http://schemas.openxmlformats.org/officeDocument/2006/relationships/tags" Target="../tags/tag172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Relationship Id="rId22" Type="http://schemas.openxmlformats.org/officeDocument/2006/relationships/tags" Target="../tags/tag150.xml"/><Relationship Id="rId27" Type="http://schemas.openxmlformats.org/officeDocument/2006/relationships/tags" Target="../tags/tag155.xml"/><Relationship Id="rId30" Type="http://schemas.openxmlformats.org/officeDocument/2006/relationships/tags" Target="../tags/tag158.xml"/><Relationship Id="rId35" Type="http://schemas.openxmlformats.org/officeDocument/2006/relationships/tags" Target="../tags/tag163.xml"/><Relationship Id="rId43" Type="http://schemas.openxmlformats.org/officeDocument/2006/relationships/tags" Target="../tags/tag171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36.xml"/><Relationship Id="rId3" Type="http://schemas.openxmlformats.org/officeDocument/2006/relationships/tags" Target="../tags/tag131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25" Type="http://schemas.openxmlformats.org/officeDocument/2006/relationships/tags" Target="../tags/tag153.xml"/><Relationship Id="rId33" Type="http://schemas.openxmlformats.org/officeDocument/2006/relationships/tags" Target="../tags/tag161.xml"/><Relationship Id="rId38" Type="http://schemas.openxmlformats.org/officeDocument/2006/relationships/tags" Target="../tags/tag166.xml"/><Relationship Id="rId46" Type="http://schemas.openxmlformats.org/officeDocument/2006/relationships/tags" Target="../tags/tag174.xml"/><Relationship Id="rId20" Type="http://schemas.openxmlformats.org/officeDocument/2006/relationships/tags" Target="../tags/tag148.xml"/><Relationship Id="rId41" Type="http://schemas.openxmlformats.org/officeDocument/2006/relationships/tags" Target="../tags/tag169.xml"/><Relationship Id="rId1" Type="http://schemas.openxmlformats.org/officeDocument/2006/relationships/tags" Target="../tags/tag129.xml"/><Relationship Id="rId6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2.xml"/><Relationship Id="rId1" Type="http://schemas.openxmlformats.org/officeDocument/2006/relationships/tags" Target="../tags/tag18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85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0" Type="http://schemas.openxmlformats.org/officeDocument/2006/relationships/tags" Target="../tags/tag192.xml"/><Relationship Id="rId4" Type="http://schemas.openxmlformats.org/officeDocument/2006/relationships/tags" Target="../tags/tag186.xml"/><Relationship Id="rId9" Type="http://schemas.openxmlformats.org/officeDocument/2006/relationships/tags" Target="../tags/tag19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02.xml"/><Relationship Id="rId13" Type="http://schemas.openxmlformats.org/officeDocument/2006/relationships/tags" Target="../tags/tag207.xml"/><Relationship Id="rId18" Type="http://schemas.openxmlformats.org/officeDocument/2006/relationships/tags" Target="../tags/tag212.xml"/><Relationship Id="rId3" Type="http://schemas.openxmlformats.org/officeDocument/2006/relationships/tags" Target="../tags/tag197.xml"/><Relationship Id="rId21" Type="http://schemas.openxmlformats.org/officeDocument/2006/relationships/tags" Target="../tags/tag215.xml"/><Relationship Id="rId7" Type="http://schemas.openxmlformats.org/officeDocument/2006/relationships/tags" Target="../tags/tag201.xml"/><Relationship Id="rId12" Type="http://schemas.openxmlformats.org/officeDocument/2006/relationships/tags" Target="../tags/tag206.xml"/><Relationship Id="rId17" Type="http://schemas.openxmlformats.org/officeDocument/2006/relationships/tags" Target="../tags/tag211.xml"/><Relationship Id="rId2" Type="http://schemas.openxmlformats.org/officeDocument/2006/relationships/tags" Target="../tags/tag196.xml"/><Relationship Id="rId16" Type="http://schemas.openxmlformats.org/officeDocument/2006/relationships/tags" Target="../tags/tag210.xml"/><Relationship Id="rId20" Type="http://schemas.openxmlformats.org/officeDocument/2006/relationships/tags" Target="../tags/tag214.xml"/><Relationship Id="rId1" Type="http://schemas.openxmlformats.org/officeDocument/2006/relationships/tags" Target="../tags/tag195.xml"/><Relationship Id="rId6" Type="http://schemas.openxmlformats.org/officeDocument/2006/relationships/tags" Target="../tags/tag200.xml"/><Relationship Id="rId11" Type="http://schemas.openxmlformats.org/officeDocument/2006/relationships/tags" Target="../tags/tag205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199.xml"/><Relationship Id="rId15" Type="http://schemas.openxmlformats.org/officeDocument/2006/relationships/tags" Target="../tags/tag209.xml"/><Relationship Id="rId23" Type="http://schemas.openxmlformats.org/officeDocument/2006/relationships/tags" Target="../tags/tag217.xml"/><Relationship Id="rId10" Type="http://schemas.openxmlformats.org/officeDocument/2006/relationships/tags" Target="../tags/tag204.xml"/><Relationship Id="rId19" Type="http://schemas.openxmlformats.org/officeDocument/2006/relationships/tags" Target="../tags/tag213.xml"/><Relationship Id="rId4" Type="http://schemas.openxmlformats.org/officeDocument/2006/relationships/tags" Target="../tags/tag198.xml"/><Relationship Id="rId9" Type="http://schemas.openxmlformats.org/officeDocument/2006/relationships/tags" Target="../tags/tag203.xml"/><Relationship Id="rId14" Type="http://schemas.openxmlformats.org/officeDocument/2006/relationships/tags" Target="../tags/tag208.xml"/><Relationship Id="rId22" Type="http://schemas.openxmlformats.org/officeDocument/2006/relationships/tags" Target="../tags/tag2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3" Type="http://schemas.openxmlformats.org/officeDocument/2006/relationships/tags" Target="../tags/tag220.xml"/><Relationship Id="rId7" Type="http://schemas.openxmlformats.org/officeDocument/2006/relationships/tags" Target="../tags/tag224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19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5" Type="http://schemas.openxmlformats.org/officeDocument/2006/relationships/tags" Target="../tags/tag222.xml"/><Relationship Id="rId10" Type="http://schemas.openxmlformats.org/officeDocument/2006/relationships/tags" Target="../tags/tag227.xml"/><Relationship Id="rId4" Type="http://schemas.openxmlformats.org/officeDocument/2006/relationships/tags" Target="../tags/tag221.xml"/><Relationship Id="rId9" Type="http://schemas.openxmlformats.org/officeDocument/2006/relationships/tags" Target="../tags/tag22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3" Type="http://schemas.openxmlformats.org/officeDocument/2006/relationships/tags" Target="../tags/tag231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10" Type="http://schemas.openxmlformats.org/officeDocument/2006/relationships/tags" Target="../tags/tag238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6.xml"/><Relationship Id="rId1" Type="http://schemas.openxmlformats.org/officeDocument/2006/relationships/tags" Target="../tags/tag245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259.xml"/><Relationship Id="rId18" Type="http://schemas.openxmlformats.org/officeDocument/2006/relationships/tags" Target="../tags/tag264.xml"/><Relationship Id="rId26" Type="http://schemas.openxmlformats.org/officeDocument/2006/relationships/tags" Target="../tags/tag272.xml"/><Relationship Id="rId39" Type="http://schemas.openxmlformats.org/officeDocument/2006/relationships/tags" Target="../tags/tag285.xml"/><Relationship Id="rId21" Type="http://schemas.openxmlformats.org/officeDocument/2006/relationships/tags" Target="../tags/tag267.xml"/><Relationship Id="rId34" Type="http://schemas.openxmlformats.org/officeDocument/2006/relationships/tags" Target="../tags/tag280.xml"/><Relationship Id="rId42" Type="http://schemas.openxmlformats.org/officeDocument/2006/relationships/tags" Target="../tags/tag288.xml"/><Relationship Id="rId7" Type="http://schemas.openxmlformats.org/officeDocument/2006/relationships/tags" Target="../tags/tag253.xml"/><Relationship Id="rId2" Type="http://schemas.openxmlformats.org/officeDocument/2006/relationships/tags" Target="../tags/tag248.xml"/><Relationship Id="rId16" Type="http://schemas.openxmlformats.org/officeDocument/2006/relationships/tags" Target="../tags/tag262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24" Type="http://schemas.openxmlformats.org/officeDocument/2006/relationships/tags" Target="../tags/tag270.xml"/><Relationship Id="rId32" Type="http://schemas.openxmlformats.org/officeDocument/2006/relationships/tags" Target="../tags/tag278.xml"/><Relationship Id="rId37" Type="http://schemas.openxmlformats.org/officeDocument/2006/relationships/tags" Target="../tags/tag283.xml"/><Relationship Id="rId40" Type="http://schemas.openxmlformats.org/officeDocument/2006/relationships/tags" Target="../tags/tag286.xml"/><Relationship Id="rId45" Type="http://schemas.openxmlformats.org/officeDocument/2006/relationships/tags" Target="../tags/tag291.xml"/><Relationship Id="rId5" Type="http://schemas.openxmlformats.org/officeDocument/2006/relationships/tags" Target="../tags/tag251.xml"/><Relationship Id="rId15" Type="http://schemas.openxmlformats.org/officeDocument/2006/relationships/tags" Target="../tags/tag261.xml"/><Relationship Id="rId23" Type="http://schemas.openxmlformats.org/officeDocument/2006/relationships/tags" Target="../tags/tag269.xml"/><Relationship Id="rId28" Type="http://schemas.openxmlformats.org/officeDocument/2006/relationships/tags" Target="../tags/tag274.xml"/><Relationship Id="rId36" Type="http://schemas.openxmlformats.org/officeDocument/2006/relationships/tags" Target="../tags/tag282.xml"/><Relationship Id="rId10" Type="http://schemas.openxmlformats.org/officeDocument/2006/relationships/tags" Target="../tags/tag256.xml"/><Relationship Id="rId19" Type="http://schemas.openxmlformats.org/officeDocument/2006/relationships/tags" Target="../tags/tag265.xml"/><Relationship Id="rId31" Type="http://schemas.openxmlformats.org/officeDocument/2006/relationships/tags" Target="../tags/tag277.xml"/><Relationship Id="rId44" Type="http://schemas.openxmlformats.org/officeDocument/2006/relationships/tags" Target="../tags/tag290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tags" Target="../tags/tag260.xml"/><Relationship Id="rId22" Type="http://schemas.openxmlformats.org/officeDocument/2006/relationships/tags" Target="../tags/tag268.xml"/><Relationship Id="rId27" Type="http://schemas.openxmlformats.org/officeDocument/2006/relationships/tags" Target="../tags/tag273.xml"/><Relationship Id="rId30" Type="http://schemas.openxmlformats.org/officeDocument/2006/relationships/tags" Target="../tags/tag276.xml"/><Relationship Id="rId35" Type="http://schemas.openxmlformats.org/officeDocument/2006/relationships/tags" Target="../tags/tag281.xml"/><Relationship Id="rId43" Type="http://schemas.openxmlformats.org/officeDocument/2006/relationships/tags" Target="../tags/tag289.xml"/><Relationship Id="rId8" Type="http://schemas.openxmlformats.org/officeDocument/2006/relationships/tags" Target="../tags/tag254.xml"/><Relationship Id="rId3" Type="http://schemas.openxmlformats.org/officeDocument/2006/relationships/tags" Target="../tags/tag249.xml"/><Relationship Id="rId12" Type="http://schemas.openxmlformats.org/officeDocument/2006/relationships/tags" Target="../tags/tag258.xml"/><Relationship Id="rId17" Type="http://schemas.openxmlformats.org/officeDocument/2006/relationships/tags" Target="../tags/tag263.xml"/><Relationship Id="rId25" Type="http://schemas.openxmlformats.org/officeDocument/2006/relationships/tags" Target="../tags/tag271.xml"/><Relationship Id="rId33" Type="http://schemas.openxmlformats.org/officeDocument/2006/relationships/tags" Target="../tags/tag279.xml"/><Relationship Id="rId38" Type="http://schemas.openxmlformats.org/officeDocument/2006/relationships/tags" Target="../tags/tag284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266.xml"/><Relationship Id="rId41" Type="http://schemas.openxmlformats.org/officeDocument/2006/relationships/tags" Target="../tags/tag28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3" Type="http://schemas.openxmlformats.org/officeDocument/2006/relationships/tags" Target="../tags/tag294.xml"/><Relationship Id="rId7" Type="http://schemas.openxmlformats.org/officeDocument/2006/relationships/tags" Target="../tags/tag298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5" Type="http://schemas.openxmlformats.org/officeDocument/2006/relationships/tags" Target="../tags/tag296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95.xml"/><Relationship Id="rId9" Type="http://schemas.openxmlformats.org/officeDocument/2006/relationships/tags" Target="../tags/tag30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08.xml"/><Relationship Id="rId3" Type="http://schemas.openxmlformats.org/officeDocument/2006/relationships/tags" Target="../tags/tag303.xml"/><Relationship Id="rId7" Type="http://schemas.openxmlformats.org/officeDocument/2006/relationships/tags" Target="../tags/tag307.xml"/><Relationship Id="rId2" Type="http://schemas.openxmlformats.org/officeDocument/2006/relationships/tags" Target="../tags/tag302.xml"/><Relationship Id="rId1" Type="http://schemas.openxmlformats.org/officeDocument/2006/relationships/tags" Target="../tags/tag301.xml"/><Relationship Id="rId6" Type="http://schemas.openxmlformats.org/officeDocument/2006/relationships/tags" Target="../tags/tag306.xml"/><Relationship Id="rId5" Type="http://schemas.openxmlformats.org/officeDocument/2006/relationships/tags" Target="../tags/tag305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304.xml"/><Relationship Id="rId9" Type="http://schemas.openxmlformats.org/officeDocument/2006/relationships/tags" Target="../tags/tag30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1.xml"/><Relationship Id="rId1" Type="http://schemas.openxmlformats.org/officeDocument/2006/relationships/tags" Target="../tags/tag31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19.xml"/><Relationship Id="rId13" Type="http://schemas.openxmlformats.org/officeDocument/2006/relationships/tags" Target="../tags/tag324.xml"/><Relationship Id="rId3" Type="http://schemas.openxmlformats.org/officeDocument/2006/relationships/tags" Target="../tags/tag314.xml"/><Relationship Id="rId7" Type="http://schemas.openxmlformats.org/officeDocument/2006/relationships/tags" Target="../tags/tag318.xml"/><Relationship Id="rId12" Type="http://schemas.openxmlformats.org/officeDocument/2006/relationships/tags" Target="../tags/tag32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6" Type="http://schemas.openxmlformats.org/officeDocument/2006/relationships/tags" Target="../tags/tag327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tags" Target="../tags/tag322.xml"/><Relationship Id="rId5" Type="http://schemas.openxmlformats.org/officeDocument/2006/relationships/tags" Target="../tags/tag316.xml"/><Relationship Id="rId15" Type="http://schemas.openxmlformats.org/officeDocument/2006/relationships/tags" Target="../tags/tag326.xml"/><Relationship Id="rId10" Type="http://schemas.openxmlformats.org/officeDocument/2006/relationships/tags" Target="../tags/tag321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4" Type="http://schemas.openxmlformats.org/officeDocument/2006/relationships/tags" Target="../tags/tag32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35.xml"/><Relationship Id="rId13" Type="http://schemas.openxmlformats.org/officeDocument/2006/relationships/tags" Target="../tags/tag340.xml"/><Relationship Id="rId18" Type="http://schemas.openxmlformats.org/officeDocument/2006/relationships/tags" Target="../tags/tag345.xml"/><Relationship Id="rId3" Type="http://schemas.openxmlformats.org/officeDocument/2006/relationships/tags" Target="../tags/tag330.xml"/><Relationship Id="rId21" Type="http://schemas.openxmlformats.org/officeDocument/2006/relationships/tags" Target="../tags/tag348.xml"/><Relationship Id="rId7" Type="http://schemas.openxmlformats.org/officeDocument/2006/relationships/tags" Target="../tags/tag334.xml"/><Relationship Id="rId12" Type="http://schemas.openxmlformats.org/officeDocument/2006/relationships/tags" Target="../tags/tag339.xml"/><Relationship Id="rId17" Type="http://schemas.openxmlformats.org/officeDocument/2006/relationships/tags" Target="../tags/tag344.xml"/><Relationship Id="rId2" Type="http://schemas.openxmlformats.org/officeDocument/2006/relationships/tags" Target="../tags/tag329.xml"/><Relationship Id="rId16" Type="http://schemas.openxmlformats.org/officeDocument/2006/relationships/tags" Target="../tags/tag343.xml"/><Relationship Id="rId20" Type="http://schemas.openxmlformats.org/officeDocument/2006/relationships/tags" Target="../tags/tag347.xml"/><Relationship Id="rId1" Type="http://schemas.openxmlformats.org/officeDocument/2006/relationships/tags" Target="../tags/tag328.xml"/><Relationship Id="rId6" Type="http://schemas.openxmlformats.org/officeDocument/2006/relationships/tags" Target="../tags/tag333.xml"/><Relationship Id="rId11" Type="http://schemas.openxmlformats.org/officeDocument/2006/relationships/tags" Target="../tags/tag338.xml"/><Relationship Id="rId5" Type="http://schemas.openxmlformats.org/officeDocument/2006/relationships/tags" Target="../tags/tag332.xml"/><Relationship Id="rId15" Type="http://schemas.openxmlformats.org/officeDocument/2006/relationships/tags" Target="../tags/tag342.xml"/><Relationship Id="rId10" Type="http://schemas.openxmlformats.org/officeDocument/2006/relationships/tags" Target="../tags/tag337.xml"/><Relationship Id="rId19" Type="http://schemas.openxmlformats.org/officeDocument/2006/relationships/tags" Target="../tags/tag346.xml"/><Relationship Id="rId4" Type="http://schemas.openxmlformats.org/officeDocument/2006/relationships/tags" Target="../tags/tag331.xml"/><Relationship Id="rId9" Type="http://schemas.openxmlformats.org/officeDocument/2006/relationships/tags" Target="../tags/tag336.xml"/><Relationship Id="rId14" Type="http://schemas.openxmlformats.org/officeDocument/2006/relationships/tags" Target="../tags/tag341.xml"/><Relationship Id="rId2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8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26" Type="http://schemas.openxmlformats.org/officeDocument/2006/relationships/tags" Target="../tags/tag78.xml"/><Relationship Id="rId3" Type="http://schemas.openxmlformats.org/officeDocument/2006/relationships/tags" Target="../tags/tag55.xml"/><Relationship Id="rId21" Type="http://schemas.openxmlformats.org/officeDocument/2006/relationships/tags" Target="../tags/tag73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5" Type="http://schemas.openxmlformats.org/officeDocument/2006/relationships/tags" Target="../tags/tag77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0" Type="http://schemas.openxmlformats.org/officeDocument/2006/relationships/tags" Target="../tags/tag72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24" Type="http://schemas.openxmlformats.org/officeDocument/2006/relationships/tags" Target="../tags/tag76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23" Type="http://schemas.openxmlformats.org/officeDocument/2006/relationships/tags" Target="../tags/tag7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Relationship Id="rId22" Type="http://schemas.openxmlformats.org/officeDocument/2006/relationships/tags" Target="../tags/tag74.xml"/><Relationship Id="rId27" Type="http://schemas.openxmlformats.org/officeDocument/2006/relationships/tags" Target="../tags/tag7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9" Type="http://schemas.openxmlformats.org/officeDocument/2006/relationships/tags" Target="../tags/tag120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42" Type="http://schemas.openxmlformats.org/officeDocument/2006/relationships/tags" Target="../tags/tag123.xml"/><Relationship Id="rId47" Type="http://schemas.openxmlformats.org/officeDocument/2006/relationships/tags" Target="../tags/tag128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tags" Target="../tags/tag127.xml"/><Relationship Id="rId20" Type="http://schemas.openxmlformats.org/officeDocument/2006/relationships/tags" Target="../tags/tag101.xml"/><Relationship Id="rId41" Type="http://schemas.openxmlformats.org/officeDocument/2006/relationships/tags" Target="../tags/tag122.xml"/><Relationship Id="rId1" Type="http://schemas.openxmlformats.org/officeDocument/2006/relationships/tags" Target="../tags/tag82.xml"/><Relationship Id="rId6" Type="http://schemas.openxmlformats.org/officeDocument/2006/relationships/tags" Target="../tags/tag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 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Greedy Algorithms</a:t>
            </a:r>
          </a:p>
          <a:p>
            <a:pPr eaLnBrk="1" hangingPunct="1"/>
            <a:r>
              <a:rPr lang="en-US" dirty="0"/>
              <a:t>Autumn 2024</a:t>
            </a:r>
          </a:p>
          <a:p>
            <a:pPr eaLnBrk="1" hangingPunct="1"/>
            <a:r>
              <a:rPr lang="en-US" dirty="0"/>
              <a:t>Lecture 8</a:t>
            </a:r>
          </a:p>
        </p:txBody>
      </p:sp>
      <p:pic>
        <p:nvPicPr>
          <p:cNvPr id="2" name="Picture 4" descr="Burns">
            <a:extLst>
              <a:ext uri="{FF2B5EF4-FFF2-40B4-BE49-F238E27FC236}">
                <a16:creationId xmlns:a16="http://schemas.microsoft.com/office/drawing/2014/main" id="{086C1FDA-3A03-E7DF-39B2-15D9DFD58C88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E0304-5686-EC4D-86FD-C2D950EF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6240D-9A1C-40A1-BCA5-AB14053254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ACE42-6C93-F985-5509-429004DA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Key idea: Earliest Finish Algorithm stays ahead</a:t>
            </a:r>
          </a:p>
          <a:p>
            <a:pPr eaLnBrk="1" hangingPunct="1"/>
            <a:r>
              <a:rPr lang="en-US" dirty="0"/>
              <a:t>Let A = {i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i</a:t>
            </a:r>
            <a:r>
              <a:rPr lang="en-US" baseline="-25000" dirty="0" err="1"/>
              <a:t>k</a:t>
            </a:r>
            <a:r>
              <a:rPr lang="en-US" dirty="0"/>
              <a:t>} be the set of tasks found by EFA in increasing order of finish times</a:t>
            </a:r>
          </a:p>
          <a:p>
            <a:pPr eaLnBrk="1" hangingPunct="1"/>
            <a:r>
              <a:rPr lang="en-US" dirty="0"/>
              <a:t>Let B = {j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j</a:t>
            </a:r>
            <a:r>
              <a:rPr lang="en-US" baseline="-25000" dirty="0" err="1"/>
              <a:t>m</a:t>
            </a:r>
            <a:r>
              <a:rPr lang="en-US" dirty="0"/>
              <a:t>} be the set of tasks found by a different algorithm in increasing order of finish times</a:t>
            </a:r>
          </a:p>
          <a:p>
            <a:pPr eaLnBrk="1" hangingPunct="1"/>
            <a:r>
              <a:rPr lang="en-US" dirty="0"/>
              <a:t>Show that for r ≤ min(k, m),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) ≤ 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0B7DF-A186-F88A-0029-3DB60E5C5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A always stays ahead of B,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) ≤ 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  <a:p>
            <a:pPr eaLnBrk="1" hangingPunct="1"/>
            <a:r>
              <a:rPr lang="en-US" dirty="0"/>
              <a:t>Induction argument</a:t>
            </a:r>
          </a:p>
          <a:p>
            <a:pPr lvl="1" eaLnBrk="1" hangingPunct="1"/>
            <a:r>
              <a:rPr lang="en-US" dirty="0"/>
              <a:t>f(i</a:t>
            </a:r>
            <a:r>
              <a:rPr lang="en-US" baseline="-25000" dirty="0"/>
              <a:t>1</a:t>
            </a:r>
            <a:r>
              <a:rPr lang="en-US" dirty="0"/>
              <a:t>) ≤ f(j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/>
              <a:t>If f(i</a:t>
            </a:r>
            <a:r>
              <a:rPr lang="en-US" baseline="-25000" dirty="0"/>
              <a:t>r-1</a:t>
            </a:r>
            <a:r>
              <a:rPr lang="en-US" dirty="0"/>
              <a:t>) ≤ f(j</a:t>
            </a:r>
            <a:r>
              <a:rPr lang="en-US" baseline="-25000" dirty="0"/>
              <a:t>r-1</a:t>
            </a:r>
            <a:r>
              <a:rPr lang="en-US" dirty="0"/>
              <a:t>) then f(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/>
              <a:t>) ≤ </a:t>
            </a:r>
            <a:r>
              <a:rPr lang="en-US" dirty="0"/>
              <a:t>f(</a:t>
            </a:r>
            <a:r>
              <a:rPr lang="en-US" dirty="0" err="1"/>
              <a:t>j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4DF74-3DA9-D109-ABE1-817D908E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sz="2800" dirty="0"/>
              <a:t>Let A = {i</a:t>
            </a:r>
            <a:r>
              <a:rPr lang="en-US" sz="2800" baseline="-25000" dirty="0"/>
              <a:t>1</a:t>
            </a:r>
            <a:r>
              <a:rPr lang="en-US" sz="2800" dirty="0"/>
              <a:t>, . . ., </a:t>
            </a:r>
            <a:r>
              <a:rPr lang="en-US" sz="2800" dirty="0" err="1"/>
              <a:t>i</a:t>
            </a:r>
            <a:r>
              <a:rPr lang="en-US" sz="2800" baseline="-25000" dirty="0" err="1"/>
              <a:t>k</a:t>
            </a:r>
            <a:r>
              <a:rPr lang="en-US" sz="2800" dirty="0"/>
              <a:t>} be the set of tasks found by EFA in increasing order of finish times</a:t>
            </a:r>
          </a:p>
          <a:p>
            <a:pPr eaLnBrk="1" hangingPunct="1"/>
            <a:r>
              <a:rPr lang="en-US" sz="2800" dirty="0"/>
              <a:t>Let O = {j</a:t>
            </a:r>
            <a:r>
              <a:rPr lang="en-US" sz="2800" baseline="-25000" dirty="0"/>
              <a:t>1</a:t>
            </a:r>
            <a:r>
              <a:rPr lang="en-US" sz="2800" dirty="0"/>
              <a:t>, . . ., </a:t>
            </a:r>
            <a:r>
              <a:rPr lang="en-US" sz="2800" dirty="0" err="1"/>
              <a:t>j</a:t>
            </a:r>
            <a:r>
              <a:rPr lang="en-US" sz="2800" baseline="-25000" dirty="0" err="1"/>
              <a:t>m</a:t>
            </a:r>
            <a:r>
              <a:rPr lang="en-US" sz="2800" dirty="0"/>
              <a:t>} be the set of tasks found by an optimal algorithm in increasing order of finish times</a:t>
            </a:r>
          </a:p>
          <a:p>
            <a:pPr eaLnBrk="1" hangingPunct="1"/>
            <a:r>
              <a:rPr lang="en-US" sz="2800" dirty="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86EBC-AF64-2F0C-9D29-25A3E03F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7056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4D8EF-37B3-AFAB-253D-E2E1ABA9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A7FD1-8F43-ED1D-6F5C-955FD083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13C84-02EC-CB23-1F84-B3A86E778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Sort by start times</a:t>
            </a:r>
          </a:p>
          <a:p>
            <a:pPr eaLnBrk="1" hangingPunct="1"/>
            <a:r>
              <a:rPr lang="en-US"/>
              <a:t>Suppose maximum depth is d, create d slots</a:t>
            </a:r>
          </a:p>
          <a:p>
            <a:pPr eaLnBrk="1" hangingPunct="1"/>
            <a:r>
              <a:rPr lang="en-US"/>
              <a:t>Schedule items in increasing order, assign each item to an open slot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Correctness proof: When we reach an item, we always have an open slot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EC135-7DC5-F181-D9D2-E9501228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0C536C-0BBE-4E35-BD05-87010B2A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9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For today, sections 4.1, 4.2,  </a:t>
            </a:r>
          </a:p>
          <a:p>
            <a:pPr lvl="1">
              <a:defRPr/>
            </a:pPr>
            <a:r>
              <a:rPr lang="en-US" dirty="0"/>
              <a:t>For next week sections 4.4, 4.5, 4.7, 4.8  </a:t>
            </a:r>
          </a:p>
          <a:p>
            <a:pPr>
              <a:defRPr/>
            </a:pPr>
            <a:r>
              <a:rPr lang="en-US" dirty="0"/>
              <a:t>Homework 3 is available</a:t>
            </a:r>
          </a:p>
          <a:p>
            <a:pPr lvl="1">
              <a:defRPr/>
            </a:pPr>
            <a:r>
              <a:rPr lang="en-US" dirty="0"/>
              <a:t>Graph algorithms</a:t>
            </a:r>
          </a:p>
          <a:p>
            <a:pPr lvl="1">
              <a:defRPr/>
            </a:pPr>
            <a:r>
              <a:rPr lang="en-US" dirty="0"/>
              <a:t>Programming problem: Random Graphs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72D73-CCF6-F220-6F4E-9B437667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k+1 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02C0584-FE6F-D584-CB76-31C8D5790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95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4EA5A36-4EA1-1DC2-A185-8E5183E8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Each task has a length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and a deadline d</a:t>
            </a:r>
            <a:r>
              <a:rPr lang="en-US" baseline="-25000" dirty="0"/>
              <a:t>i</a:t>
            </a:r>
          </a:p>
          <a:p>
            <a:pPr eaLnBrk="1" hangingPunct="1"/>
            <a:r>
              <a:rPr lang="en-US" dirty="0"/>
              <a:t>All tasks are available at the start</a:t>
            </a:r>
          </a:p>
          <a:p>
            <a:pPr eaLnBrk="1" hangingPunct="1"/>
            <a:r>
              <a:rPr lang="en-US" dirty="0"/>
              <a:t>One task may be worked on at a time</a:t>
            </a:r>
          </a:p>
          <a:p>
            <a:pPr eaLnBrk="1" hangingPunct="1"/>
            <a:r>
              <a:rPr lang="en-US" dirty="0"/>
              <a:t>All tasks must be completed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Goal minimize maximum lateness</a:t>
            </a:r>
          </a:p>
          <a:p>
            <a:pPr lvl="1" eaLnBrk="1" hangingPunct="1"/>
            <a:r>
              <a:rPr lang="en-US" dirty="0"/>
              <a:t>Lateness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if f</a:t>
            </a:r>
            <a:r>
              <a:rPr lang="en-US" baseline="-25000" dirty="0"/>
              <a:t>i</a:t>
            </a:r>
            <a:r>
              <a:rPr lang="en-US" dirty="0"/>
              <a:t> ≥ d</a:t>
            </a:r>
            <a:r>
              <a:rPr lang="en-US" baseline="-25000" dirty="0"/>
              <a:t>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32AC0-074B-B66C-9885-FF67B149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3EED6-CC39-C27F-09D8-BFC8E679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56A94-4216-94C8-ABCE-572490DD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Highlight from last lecture: 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324600" y="44196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05500" y="2944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9892" y="33056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49853" y="30045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79054" y="30123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9396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74311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98054" y="53232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68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81500" y="389951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6163" y="50789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15300" y="4147066"/>
            <a:ext cx="54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79111" y="6254234"/>
            <a:ext cx="55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F3B4F-867A-8B63-93D7-A87453433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/>
              <a:t>Pseudo-definition</a:t>
            </a:r>
          </a:p>
          <a:p>
            <a:pPr lvl="1" eaLnBrk="1" hangingPunct="1">
              <a:defRPr/>
            </a:pPr>
            <a:r>
              <a:rPr lang="en-US" dirty="0"/>
              <a:t>An algorithm is </a:t>
            </a:r>
            <a:r>
              <a:rPr lang="en-US" dirty="0">
                <a:solidFill>
                  <a:srgbClr val="FF0000"/>
                </a:solidFill>
              </a:rPr>
              <a:t>Greedy</a:t>
            </a:r>
            <a:r>
              <a:rPr lang="en-US" dirty="0"/>
              <a:t> if it builds its solution by adding elements one at a time using a simple rule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E7135-0481-93F4-6833-E6FF9F07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</a:t>
            </a:r>
          </a:p>
          <a:p>
            <a:pPr lvl="1" eaLnBrk="1" hangingPunct="1"/>
            <a:r>
              <a:rPr lang="en-US"/>
              <a:t>Processing requirements, release times, deadlines</a:t>
            </a:r>
          </a:p>
          <a:p>
            <a:pPr eaLnBrk="1" hangingPunct="1"/>
            <a:r>
              <a:rPr lang="en-US"/>
              <a:t>Processors</a:t>
            </a:r>
          </a:p>
          <a:p>
            <a:pPr eaLnBrk="1" hangingPunct="1"/>
            <a:r>
              <a:rPr lang="en-US"/>
              <a:t>Precedence constraints</a:t>
            </a:r>
          </a:p>
          <a:p>
            <a:pPr eaLnBrk="1" hangingPunct="1"/>
            <a:r>
              <a:rPr lang="en-US"/>
              <a:t>Objective function</a:t>
            </a:r>
          </a:p>
          <a:p>
            <a:pPr lvl="1" eaLnBrk="1" hangingPunct="1"/>
            <a:r>
              <a:rPr lang="en-US"/>
              <a:t>Jobs scheduled, lateness, total execution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AE5495-52DF-54CC-AE62-0AB76B347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Tasks occur at fixed times</a:t>
            </a:r>
          </a:p>
          <a:p>
            <a:pPr eaLnBrk="1" hangingPunct="1"/>
            <a:r>
              <a:rPr lang="en-US" dirty="0"/>
              <a:t>Single processor</a:t>
            </a:r>
          </a:p>
          <a:p>
            <a:pPr eaLnBrk="1" hangingPunct="1"/>
            <a:r>
              <a:rPr lang="en-US" dirty="0"/>
              <a:t>Maximize number of tasks completed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Tasks {1, 2, . . . N}</a:t>
            </a:r>
          </a:p>
          <a:p>
            <a:pPr eaLnBrk="1" hangingPunct="1"/>
            <a:r>
              <a:rPr lang="en-US" dirty="0"/>
              <a:t>Start and finish times: s(</a:t>
            </a:r>
            <a:r>
              <a:rPr lang="en-US" dirty="0" err="1"/>
              <a:t>i</a:t>
            </a:r>
            <a:r>
              <a:rPr lang="en-US" dirty="0"/>
              <a:t>), f(</a:t>
            </a:r>
            <a:r>
              <a:rPr lang="en-US" dirty="0" err="1"/>
              <a:t>i</a:t>
            </a:r>
            <a:r>
              <a:rPr lang="en-US" dirty="0"/>
              <a:t>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90E6C-1A71-3944-FD83-DC75B68E6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D42F7-4717-7B0B-9B7E-0CD4953A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8A30F-B636-1F63-BBF3-52BBA341E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60DC8-4D0B-40FB-9B35-2F51C46AF7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FD2F9-DB88-B2DF-7638-39575BB8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69C1A-927D-401A-BEC0-5831940646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851</Words>
  <Application>Microsoft Office PowerPoint</Application>
  <PresentationFormat>On-screen Show (4:3)</PresentationFormat>
  <Paragraphs>184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1_Default Design</vt:lpstr>
      <vt:lpstr>CSE 417  Algorithms and Complexity</vt:lpstr>
      <vt:lpstr>Announcements</vt:lpstr>
      <vt:lpstr>Highlight from last lecture: Topological Sort Algorithm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Greedy Graph Coloring</vt:lpstr>
      <vt:lpstr>Coloring Algorithm, Version 1</vt:lpstr>
      <vt:lpstr>Coloring Algorithm, Version 2</vt:lpstr>
      <vt:lpstr>Scheduling tasks</vt:lpstr>
      <vt:lpstr>Example</vt:lpstr>
      <vt:lpstr>Determine the minimum lateness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J Anderson</cp:lastModifiedBy>
  <cp:revision>56</cp:revision>
  <dcterms:created xsi:type="dcterms:W3CDTF">1601-01-01T00:00:00Z</dcterms:created>
  <dcterms:modified xsi:type="dcterms:W3CDTF">2024-10-10T18:16:39Z</dcterms:modified>
</cp:coreProperties>
</file>