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3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4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5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6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8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9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0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11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2" r:id="rId3"/>
    <p:sldId id="348" r:id="rId4"/>
    <p:sldId id="336" r:id="rId5"/>
    <p:sldId id="337" r:id="rId6"/>
    <p:sldId id="385" r:id="rId7"/>
    <p:sldId id="338" r:id="rId8"/>
    <p:sldId id="349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80" r:id="rId18"/>
    <p:sldId id="382" r:id="rId19"/>
    <p:sldId id="384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3BF59-8E54-45C2-B6E4-D92524F53A78}" v="2" dt="2024-10-08T17:32:38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3" d="100"/>
          <a:sy n="103" d="100"/>
        </p:scale>
        <p:origin x="8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9C718B6-21ED-4224-874B-F5ACB4D5A4EC}"/>
    <pc:docChg chg="delSld modSld">
      <pc:chgData name="Richard Anderson" userId="4654cc452026b74c" providerId="LiveId" clId="{F9C718B6-21ED-4224-874B-F5ACB4D5A4EC}" dt="2020-01-16T05:16:56.337" v="35" actId="57"/>
      <pc:docMkLst>
        <pc:docMk/>
      </pc:docMkLst>
      <pc:sldChg chg="modSp">
        <pc:chgData name="Richard Anderson" userId="4654cc452026b74c" providerId="LiveId" clId="{F9C718B6-21ED-4224-874B-F5ACB4D5A4EC}" dt="2020-01-16T05:15:28.801" v="11" actId="20577"/>
        <pc:sldMkLst>
          <pc:docMk/>
          <pc:sldMk cId="0" sldId="256"/>
        </pc:sldMkLst>
        <pc:spChg chg="mod">
          <ac:chgData name="Richard Anderson" userId="4654cc452026b74c" providerId="LiveId" clId="{F9C718B6-21ED-4224-874B-F5ACB4D5A4EC}" dt="2020-01-16T05:15:28.801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F9C718B6-21ED-4224-874B-F5ACB4D5A4EC}" dt="2020-01-16T05:15:53.799" v="12" actId="20577"/>
        <pc:sldMkLst>
          <pc:docMk/>
          <pc:sldMk cId="0" sldId="302"/>
        </pc:sldMkLst>
        <pc:spChg chg="mod">
          <ac:chgData name="Richard Anderson" userId="4654cc452026b74c" providerId="LiveId" clId="{F9C718B6-21ED-4224-874B-F5ACB4D5A4EC}" dt="2020-01-16T05:15:53.799" v="12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3"/>
        </pc:sldMkLst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4"/>
        </pc:sldMkLst>
      </pc:sldChg>
      <pc:sldChg chg="del">
        <pc:chgData name="Richard Anderson" userId="4654cc452026b74c" providerId="LiveId" clId="{F9C718B6-21ED-4224-874B-F5ACB4D5A4EC}" dt="2020-01-16T05:15:59.175" v="13" actId="2696"/>
        <pc:sldMkLst>
          <pc:docMk/>
          <pc:sldMk cId="622260802" sldId="331"/>
        </pc:sldMkLst>
      </pc:sldChg>
      <pc:sldChg chg="addSp modSp">
        <pc:chgData name="Richard Anderson" userId="4654cc452026b74c" providerId="LiveId" clId="{F9C718B6-21ED-4224-874B-F5ACB4D5A4EC}" dt="2020-01-16T05:16:56.337" v="35" actId="57"/>
        <pc:sldMkLst>
          <pc:docMk/>
          <pc:sldMk cId="733683666" sldId="332"/>
        </pc:sldMkLst>
        <pc:spChg chg="add mod">
          <ac:chgData name="Richard Anderson" userId="4654cc452026b74c" providerId="LiveId" clId="{F9C718B6-21ED-4224-874B-F5ACB4D5A4EC}" dt="2020-01-16T05:16:38.679" v="30" actId="1076"/>
          <ac:spMkLst>
            <pc:docMk/>
            <pc:sldMk cId="733683666" sldId="332"/>
            <ac:spMk id="3" creationId="{AA95DD7A-02D3-4EBC-9125-431417125957}"/>
          </ac:spMkLst>
        </pc:spChg>
        <pc:spChg chg="add mod">
          <ac:chgData name="Richard Anderson" userId="4654cc452026b74c" providerId="LiveId" clId="{F9C718B6-21ED-4224-874B-F5ACB4D5A4EC}" dt="2020-01-16T05:16:56.337" v="35" actId="57"/>
          <ac:spMkLst>
            <pc:docMk/>
            <pc:sldMk cId="733683666" sldId="332"/>
            <ac:spMk id="64" creationId="{13AE1597-99E2-48B3-9FB1-6D82187572A3}"/>
          </ac:spMkLst>
        </pc:spChg>
      </pc:sldChg>
    </pc:docChg>
  </pc:docChgLst>
  <pc:docChgLst>
    <pc:chgData name="Richard Anderson" userId="4654cc452026b74c" providerId="LiveId" clId="{C19144DB-BCF0-4AED-ABFA-40DA6311E037}"/>
    <pc:docChg chg="custSel addSld delSld modSld">
      <pc:chgData name="Richard Anderson" userId="4654cc452026b74c" providerId="LiveId" clId="{C19144DB-BCF0-4AED-ABFA-40DA6311E037}" dt="2020-10-14T06:38:14.114" v="154" actId="1076"/>
      <pc:docMkLst>
        <pc:docMk/>
      </pc:docMkLst>
      <pc:sldChg chg="del">
        <pc:chgData name="Richard Anderson" userId="4654cc452026b74c" providerId="LiveId" clId="{C19144DB-BCF0-4AED-ABFA-40DA6311E037}" dt="2020-10-14T04:47:49.119" v="0" actId="2696"/>
        <pc:sldMkLst>
          <pc:docMk/>
          <pc:sldMk cId="0" sldId="333"/>
        </pc:sldMkLst>
      </pc:sldChg>
      <pc:sldChg chg="modSp mod">
        <pc:chgData name="Richard Anderson" userId="4654cc452026b74c" providerId="LiveId" clId="{C19144DB-BCF0-4AED-ABFA-40DA6311E037}" dt="2020-10-14T04:53:04.811" v="135" actId="58"/>
        <pc:sldMkLst>
          <pc:docMk/>
          <pc:sldMk cId="3189481931" sldId="340"/>
        </pc:sldMkLst>
        <pc:spChg chg="mod">
          <ac:chgData name="Richard Anderson" userId="4654cc452026b74c" providerId="LiveId" clId="{C19144DB-BCF0-4AED-ABFA-40DA6311E037}" dt="2020-10-14T04:53:04.811" v="135" actId="58"/>
          <ac:spMkLst>
            <pc:docMk/>
            <pc:sldMk cId="3189481931" sldId="340"/>
            <ac:spMk id="20483" creationId="{00000000-0000-0000-0000-000000000000}"/>
          </ac:spMkLst>
        </pc:spChg>
      </pc:sldChg>
      <pc:sldChg chg="del">
        <pc:chgData name="Richard Anderson" userId="4654cc452026b74c" providerId="LiveId" clId="{C19144DB-BCF0-4AED-ABFA-40DA6311E037}" dt="2020-10-14T04:47:49.119" v="0" actId="2696"/>
        <pc:sldMkLst>
          <pc:docMk/>
          <pc:sldMk cId="2859817276" sldId="347"/>
        </pc:sldMkLst>
      </pc:sldChg>
      <pc:sldChg chg="modSp mod">
        <pc:chgData name="Richard Anderson" userId="4654cc452026b74c" providerId="LiveId" clId="{C19144DB-BCF0-4AED-ABFA-40DA6311E037}" dt="2020-10-14T04:50:55.687" v="79" actId="20577"/>
        <pc:sldMkLst>
          <pc:docMk/>
          <pc:sldMk cId="2099095821" sldId="349"/>
        </pc:sldMkLst>
        <pc:spChg chg="mod">
          <ac:chgData name="Richard Anderson" userId="4654cc452026b74c" providerId="LiveId" clId="{C19144DB-BCF0-4AED-ABFA-40DA6311E037}" dt="2020-10-14T04:50:55.687" v="79" actId="20577"/>
          <ac:spMkLst>
            <pc:docMk/>
            <pc:sldMk cId="2099095821" sldId="349"/>
            <ac:spMk id="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C19144DB-BCF0-4AED-ABFA-40DA6311E037}" dt="2020-10-14T06:38:14.114" v="154" actId="1076"/>
        <pc:sldMkLst>
          <pc:docMk/>
          <pc:sldMk cId="2494264713" sldId="381"/>
        </pc:sldMkLst>
        <pc:spChg chg="del">
          <ac:chgData name="Richard Anderson" userId="4654cc452026b74c" providerId="LiveId" clId="{C19144DB-BCF0-4AED-ABFA-40DA6311E037}" dt="2020-10-14T04:56:48.210" v="137" actId="700"/>
          <ac:spMkLst>
            <pc:docMk/>
            <pc:sldMk cId="2494264713" sldId="381"/>
            <ac:spMk id="2" creationId="{8317D052-DCA3-4DE0-B8BC-EC3FC8BB439D}"/>
          </ac:spMkLst>
        </pc:spChg>
        <pc:spChg chg="del">
          <ac:chgData name="Richard Anderson" userId="4654cc452026b74c" providerId="LiveId" clId="{C19144DB-BCF0-4AED-ABFA-40DA6311E037}" dt="2020-10-14T04:56:48.210" v="137" actId="700"/>
          <ac:spMkLst>
            <pc:docMk/>
            <pc:sldMk cId="2494264713" sldId="381"/>
            <ac:spMk id="3" creationId="{F199E016-25FD-4AA5-AE26-6F3ABC3A74FD}"/>
          </ac:spMkLst>
        </pc:spChg>
        <pc:spChg chg="del">
          <ac:chgData name="Richard Anderson" userId="4654cc452026b74c" providerId="LiveId" clId="{C19144DB-BCF0-4AED-ABFA-40DA6311E037}" dt="2020-10-14T04:56:48.210" v="137" actId="700"/>
          <ac:spMkLst>
            <pc:docMk/>
            <pc:sldMk cId="2494264713" sldId="381"/>
            <ac:spMk id="4" creationId="{E048B2D5-2476-470B-90CF-F181698C00CC}"/>
          </ac:spMkLst>
        </pc:spChg>
        <pc:picChg chg="add mod">
          <ac:chgData name="Richard Anderson" userId="4654cc452026b74c" providerId="LiveId" clId="{C19144DB-BCF0-4AED-ABFA-40DA6311E037}" dt="2020-10-14T04:57:55.956" v="149" actId="1076"/>
          <ac:picMkLst>
            <pc:docMk/>
            <pc:sldMk cId="2494264713" sldId="381"/>
            <ac:picMk id="1026" creationId="{0F8AC70F-7805-47CA-9469-70C489661D9C}"/>
          </ac:picMkLst>
        </pc:picChg>
        <pc:picChg chg="add mod">
          <ac:chgData name="Richard Anderson" userId="4654cc452026b74c" providerId="LiveId" clId="{C19144DB-BCF0-4AED-ABFA-40DA6311E037}" dt="2020-10-14T06:38:14.114" v="154" actId="1076"/>
          <ac:picMkLst>
            <pc:docMk/>
            <pc:sldMk cId="2494264713" sldId="381"/>
            <ac:picMk id="1028" creationId="{E604390A-CEA5-47D8-BE4F-A3BAA17C04C7}"/>
          </ac:picMkLst>
        </pc:picChg>
        <pc:picChg chg="add mod">
          <ac:chgData name="Richard Anderson" userId="4654cc452026b74c" providerId="LiveId" clId="{C19144DB-BCF0-4AED-ABFA-40DA6311E037}" dt="2020-10-14T04:57:57.638" v="150" actId="1076"/>
          <ac:picMkLst>
            <pc:docMk/>
            <pc:sldMk cId="2494264713" sldId="381"/>
            <ac:picMk id="1030" creationId="{33D831D6-E5C6-4F53-9319-290A0211E86D}"/>
          </ac:picMkLst>
        </pc:picChg>
        <pc:picChg chg="add mod">
          <ac:chgData name="Richard Anderson" userId="4654cc452026b74c" providerId="LiveId" clId="{C19144DB-BCF0-4AED-ABFA-40DA6311E037}" dt="2020-10-14T06:38:10.858" v="153" actId="1076"/>
          <ac:picMkLst>
            <pc:docMk/>
            <pc:sldMk cId="2494264713" sldId="381"/>
            <ac:picMk id="1032" creationId="{9A666460-5584-44F1-AFBC-AE128FF7CFE0}"/>
          </ac:picMkLst>
        </pc:picChg>
      </pc:sldChg>
    </pc:docChg>
  </pc:docChgLst>
  <pc:docChgLst>
    <pc:chgData name="Richard Anderson" userId="4654cc452026b74c" providerId="LiveId" clId="{2A13BF59-8E54-45C2-B6E4-D92524F53A78}"/>
    <pc:docChg chg="custSel addSld modSld">
      <pc:chgData name="Richard Anderson" userId="4654cc452026b74c" providerId="LiveId" clId="{2A13BF59-8E54-45C2-B6E4-D92524F53A78}" dt="2024-10-08T18:12:31.536" v="199" actId="20577"/>
      <pc:docMkLst>
        <pc:docMk/>
      </pc:docMkLst>
      <pc:sldChg chg="modSp mod">
        <pc:chgData name="Richard Anderson" userId="4654cc452026b74c" providerId="LiveId" clId="{2A13BF59-8E54-45C2-B6E4-D92524F53A78}" dt="2024-10-08T17:30:10.229" v="3" actId="20577"/>
        <pc:sldMkLst>
          <pc:docMk/>
          <pc:sldMk cId="0" sldId="256"/>
        </pc:sldMkLst>
        <pc:spChg chg="mod">
          <ac:chgData name="Richard Anderson" userId="4654cc452026b74c" providerId="LiveId" clId="{2A13BF59-8E54-45C2-B6E4-D92524F53A78}" dt="2024-10-08T17:30:10.229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A13BF59-8E54-45C2-B6E4-D92524F53A78}" dt="2024-10-08T17:35:02.162" v="22" actId="20577"/>
        <pc:sldMkLst>
          <pc:docMk/>
          <pc:sldMk cId="0" sldId="302"/>
        </pc:sldMkLst>
        <pc:spChg chg="mod">
          <ac:chgData name="Richard Anderson" userId="4654cc452026b74c" providerId="LiveId" clId="{2A13BF59-8E54-45C2-B6E4-D92524F53A78}" dt="2024-10-08T17:35:02.162" v="22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 new mod">
        <pc:chgData name="Richard Anderson" userId="4654cc452026b74c" providerId="LiveId" clId="{2A13BF59-8E54-45C2-B6E4-D92524F53A78}" dt="2024-10-08T18:12:31.536" v="199" actId="20577"/>
        <pc:sldMkLst>
          <pc:docMk/>
          <pc:sldMk cId="2004124116" sldId="385"/>
        </pc:sldMkLst>
        <pc:spChg chg="mod">
          <ac:chgData name="Richard Anderson" userId="4654cc452026b74c" providerId="LiveId" clId="{2A13BF59-8E54-45C2-B6E4-D92524F53A78}" dt="2024-10-08T18:09:54.571" v="54" actId="20577"/>
          <ac:spMkLst>
            <pc:docMk/>
            <pc:sldMk cId="2004124116" sldId="385"/>
            <ac:spMk id="2" creationId="{87734DF6-BFCE-F310-39A0-7BF80AC4FCFB}"/>
          </ac:spMkLst>
        </pc:spChg>
        <pc:spChg chg="mod">
          <ac:chgData name="Richard Anderson" userId="4654cc452026b74c" providerId="LiveId" clId="{2A13BF59-8E54-45C2-B6E4-D92524F53A78}" dt="2024-10-08T18:12:31.536" v="199" actId="20577"/>
          <ac:spMkLst>
            <pc:docMk/>
            <pc:sldMk cId="2004124116" sldId="385"/>
            <ac:spMk id="3" creationId="{952E4723-414C-C877-CA29-75FDCB2669D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789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197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38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936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72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75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411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880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15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46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70.xml"/><Relationship Id="rId21" Type="http://schemas.openxmlformats.org/officeDocument/2006/relationships/tags" Target="../tags/tag188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26" Type="http://schemas.openxmlformats.org/officeDocument/2006/relationships/tags" Target="../tags/tag218.xml"/><Relationship Id="rId3" Type="http://schemas.openxmlformats.org/officeDocument/2006/relationships/tags" Target="../tags/tag195.xml"/><Relationship Id="rId21" Type="http://schemas.openxmlformats.org/officeDocument/2006/relationships/tags" Target="../tags/tag213.xml"/><Relationship Id="rId7" Type="http://schemas.openxmlformats.org/officeDocument/2006/relationships/tags" Target="../tags/tag199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5" Type="http://schemas.openxmlformats.org/officeDocument/2006/relationships/tags" Target="../tags/tag217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0" Type="http://schemas.openxmlformats.org/officeDocument/2006/relationships/tags" Target="../tags/tag212.xml"/><Relationship Id="rId29" Type="http://schemas.openxmlformats.org/officeDocument/2006/relationships/tags" Target="../tags/tag221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24" Type="http://schemas.openxmlformats.org/officeDocument/2006/relationships/tags" Target="../tags/tag216.xml"/><Relationship Id="rId32" Type="http://schemas.openxmlformats.org/officeDocument/2006/relationships/notesSlide" Target="../notesSlides/notesSlide8.xml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28" Type="http://schemas.openxmlformats.org/officeDocument/2006/relationships/tags" Target="../tags/tag220.xml"/><Relationship Id="rId10" Type="http://schemas.openxmlformats.org/officeDocument/2006/relationships/tags" Target="../tags/tag202.xml"/><Relationship Id="rId19" Type="http://schemas.openxmlformats.org/officeDocument/2006/relationships/tags" Target="../tags/tag211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Relationship Id="rId22" Type="http://schemas.openxmlformats.org/officeDocument/2006/relationships/tags" Target="../tags/tag214.xml"/><Relationship Id="rId27" Type="http://schemas.openxmlformats.org/officeDocument/2006/relationships/tags" Target="../tags/tag219.xml"/><Relationship Id="rId30" Type="http://schemas.openxmlformats.org/officeDocument/2006/relationships/tags" Target="../tags/tag2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0.xml"/><Relationship Id="rId13" Type="http://schemas.openxmlformats.org/officeDocument/2006/relationships/tags" Target="../tags/tag235.xml"/><Relationship Id="rId3" Type="http://schemas.openxmlformats.org/officeDocument/2006/relationships/tags" Target="../tags/tag225.xml"/><Relationship Id="rId7" Type="http://schemas.openxmlformats.org/officeDocument/2006/relationships/tags" Target="../tags/tag229.xml"/><Relationship Id="rId12" Type="http://schemas.openxmlformats.org/officeDocument/2006/relationships/tags" Target="../tags/tag234.xml"/><Relationship Id="rId2" Type="http://schemas.openxmlformats.org/officeDocument/2006/relationships/tags" Target="../tags/tag224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1" Type="http://schemas.openxmlformats.org/officeDocument/2006/relationships/tags" Target="../tags/tag233.xml"/><Relationship Id="rId5" Type="http://schemas.openxmlformats.org/officeDocument/2006/relationships/tags" Target="../tags/tag227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232.xml"/><Relationship Id="rId4" Type="http://schemas.openxmlformats.org/officeDocument/2006/relationships/tags" Target="../tags/tag226.xml"/><Relationship Id="rId9" Type="http://schemas.openxmlformats.org/officeDocument/2006/relationships/tags" Target="../tags/tag231.xml"/><Relationship Id="rId14" Type="http://schemas.openxmlformats.org/officeDocument/2006/relationships/tags" Target="../tags/tag2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51.xml"/><Relationship Id="rId18" Type="http://schemas.openxmlformats.org/officeDocument/2006/relationships/tags" Target="../tags/tag256.xml"/><Relationship Id="rId26" Type="http://schemas.openxmlformats.org/officeDocument/2006/relationships/tags" Target="../tags/tag264.xml"/><Relationship Id="rId3" Type="http://schemas.openxmlformats.org/officeDocument/2006/relationships/tags" Target="../tags/tag241.xml"/><Relationship Id="rId21" Type="http://schemas.openxmlformats.org/officeDocument/2006/relationships/tags" Target="../tags/tag259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tags" Target="../tags/tag255.xml"/><Relationship Id="rId25" Type="http://schemas.openxmlformats.org/officeDocument/2006/relationships/tags" Target="../tags/tag263.xml"/><Relationship Id="rId33" Type="http://schemas.openxmlformats.org/officeDocument/2006/relationships/notesSlide" Target="../notesSlides/notesSlide11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20" Type="http://schemas.openxmlformats.org/officeDocument/2006/relationships/tags" Target="../tags/tag258.xml"/><Relationship Id="rId29" Type="http://schemas.openxmlformats.org/officeDocument/2006/relationships/tags" Target="../tags/tag267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24" Type="http://schemas.openxmlformats.org/officeDocument/2006/relationships/tags" Target="../tags/tag262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23" Type="http://schemas.openxmlformats.org/officeDocument/2006/relationships/tags" Target="../tags/tag261.xml"/><Relationship Id="rId28" Type="http://schemas.openxmlformats.org/officeDocument/2006/relationships/tags" Target="../tags/tag266.xml"/><Relationship Id="rId10" Type="http://schemas.openxmlformats.org/officeDocument/2006/relationships/tags" Target="../tags/tag248.xml"/><Relationship Id="rId19" Type="http://schemas.openxmlformats.org/officeDocument/2006/relationships/tags" Target="../tags/tag257.xml"/><Relationship Id="rId31" Type="http://schemas.openxmlformats.org/officeDocument/2006/relationships/tags" Target="../tags/tag269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Relationship Id="rId22" Type="http://schemas.openxmlformats.org/officeDocument/2006/relationships/tags" Target="../tags/tag260.xml"/><Relationship Id="rId27" Type="http://schemas.openxmlformats.org/officeDocument/2006/relationships/tags" Target="../tags/tag265.xml"/><Relationship Id="rId30" Type="http://schemas.openxmlformats.org/officeDocument/2006/relationships/tags" Target="../tags/tag268.xml"/><Relationship Id="rId8" Type="http://schemas.openxmlformats.org/officeDocument/2006/relationships/tags" Target="../tags/tag2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63" Type="http://schemas.openxmlformats.org/officeDocument/2006/relationships/notesSlide" Target="../notesSlides/notesSlide3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5" Type="http://schemas.openxmlformats.org/officeDocument/2006/relationships/tags" Target="../tags/tag10.xml"/><Relationship Id="rId61" Type="http://schemas.openxmlformats.org/officeDocument/2006/relationships/tags" Target="../tags/tag66.xml"/><Relationship Id="rId19" Type="http://schemas.openxmlformats.org/officeDocument/2006/relationships/tags" Target="../tags/tag2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56" Type="http://schemas.openxmlformats.org/officeDocument/2006/relationships/tags" Target="../tags/tag61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59" Type="http://schemas.openxmlformats.org/officeDocument/2006/relationships/tags" Target="../tags/tag64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tags" Target="../tags/tag59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60" Type="http://schemas.openxmlformats.org/officeDocument/2006/relationships/tags" Target="../tags/tag6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26" Type="http://schemas.openxmlformats.org/officeDocument/2006/relationships/tags" Target="../tags/tag94.xml"/><Relationship Id="rId3" Type="http://schemas.openxmlformats.org/officeDocument/2006/relationships/tags" Target="../tags/tag71.xml"/><Relationship Id="rId21" Type="http://schemas.openxmlformats.org/officeDocument/2006/relationships/tags" Target="../tags/tag89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5" Type="http://schemas.openxmlformats.org/officeDocument/2006/relationships/tags" Target="../tags/tag93.xml"/><Relationship Id="rId33" Type="http://schemas.openxmlformats.org/officeDocument/2006/relationships/tags" Target="../tags/tag101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tags" Target="../tags/tag88.xml"/><Relationship Id="rId29" Type="http://schemas.openxmlformats.org/officeDocument/2006/relationships/tags" Target="../tags/tag97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tags" Target="../tags/tag92.xml"/><Relationship Id="rId32" Type="http://schemas.openxmlformats.org/officeDocument/2006/relationships/tags" Target="../tags/tag100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tags" Target="../tags/tag91.xml"/><Relationship Id="rId28" Type="http://schemas.openxmlformats.org/officeDocument/2006/relationships/tags" Target="../tags/tag96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31" Type="http://schemas.openxmlformats.org/officeDocument/2006/relationships/tags" Target="../tags/tag99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tags" Target="../tags/tag90.xml"/><Relationship Id="rId27" Type="http://schemas.openxmlformats.org/officeDocument/2006/relationships/tags" Target="../tags/tag95.xml"/><Relationship Id="rId30" Type="http://schemas.openxmlformats.org/officeDocument/2006/relationships/tags" Target="../tags/tag98.xml"/><Relationship Id="rId35" Type="http://schemas.openxmlformats.org/officeDocument/2006/relationships/notesSlide" Target="../notesSlides/notesSlide5.xml"/><Relationship Id="rId8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127.xml"/><Relationship Id="rId21" Type="http://schemas.openxmlformats.org/officeDocument/2006/relationships/tags" Target="../tags/tag122.xml"/><Relationship Id="rId34" Type="http://schemas.openxmlformats.org/officeDocument/2006/relationships/tags" Target="../tags/tag135.xml"/><Relationship Id="rId42" Type="http://schemas.openxmlformats.org/officeDocument/2006/relationships/tags" Target="../tags/tag143.xml"/><Relationship Id="rId47" Type="http://schemas.openxmlformats.org/officeDocument/2006/relationships/tags" Target="../tags/tag148.xml"/><Relationship Id="rId50" Type="http://schemas.openxmlformats.org/officeDocument/2006/relationships/tags" Target="../tags/tag151.xml"/><Relationship Id="rId55" Type="http://schemas.openxmlformats.org/officeDocument/2006/relationships/tags" Target="../tags/tag156.xml"/><Relationship Id="rId63" Type="http://schemas.openxmlformats.org/officeDocument/2006/relationships/tags" Target="../tags/tag16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9" Type="http://schemas.openxmlformats.org/officeDocument/2006/relationships/tags" Target="../tags/tag130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32" Type="http://schemas.openxmlformats.org/officeDocument/2006/relationships/tags" Target="../tags/tag133.xml"/><Relationship Id="rId37" Type="http://schemas.openxmlformats.org/officeDocument/2006/relationships/tags" Target="../tags/tag138.xml"/><Relationship Id="rId40" Type="http://schemas.openxmlformats.org/officeDocument/2006/relationships/tags" Target="../tags/tag141.xml"/><Relationship Id="rId45" Type="http://schemas.openxmlformats.org/officeDocument/2006/relationships/tags" Target="../tags/tag146.xml"/><Relationship Id="rId53" Type="http://schemas.openxmlformats.org/officeDocument/2006/relationships/tags" Target="../tags/tag154.xml"/><Relationship Id="rId58" Type="http://schemas.openxmlformats.org/officeDocument/2006/relationships/tags" Target="../tags/tag159.xml"/><Relationship Id="rId5" Type="http://schemas.openxmlformats.org/officeDocument/2006/relationships/tags" Target="../tags/tag106.xml"/><Relationship Id="rId61" Type="http://schemas.openxmlformats.org/officeDocument/2006/relationships/tags" Target="../tags/tag162.xml"/><Relationship Id="rId19" Type="http://schemas.openxmlformats.org/officeDocument/2006/relationships/tags" Target="../tags/tag120.xml"/><Relationship Id="rId14" Type="http://schemas.openxmlformats.org/officeDocument/2006/relationships/tags" Target="../tags/tag115.xml"/><Relationship Id="rId22" Type="http://schemas.openxmlformats.org/officeDocument/2006/relationships/tags" Target="../tags/tag123.xml"/><Relationship Id="rId27" Type="http://schemas.openxmlformats.org/officeDocument/2006/relationships/tags" Target="../tags/tag128.xml"/><Relationship Id="rId30" Type="http://schemas.openxmlformats.org/officeDocument/2006/relationships/tags" Target="../tags/tag131.xml"/><Relationship Id="rId35" Type="http://schemas.openxmlformats.org/officeDocument/2006/relationships/tags" Target="../tags/tag136.xml"/><Relationship Id="rId43" Type="http://schemas.openxmlformats.org/officeDocument/2006/relationships/tags" Target="../tags/tag144.xml"/><Relationship Id="rId48" Type="http://schemas.openxmlformats.org/officeDocument/2006/relationships/tags" Target="../tags/tag149.xml"/><Relationship Id="rId56" Type="http://schemas.openxmlformats.org/officeDocument/2006/relationships/tags" Target="../tags/tag157.xml"/><Relationship Id="rId64" Type="http://schemas.openxmlformats.org/officeDocument/2006/relationships/tags" Target="../tags/tag165.xml"/><Relationship Id="rId8" Type="http://schemas.openxmlformats.org/officeDocument/2006/relationships/tags" Target="../tags/tag109.xml"/><Relationship Id="rId51" Type="http://schemas.openxmlformats.org/officeDocument/2006/relationships/tags" Target="../tags/tag152.xml"/><Relationship Id="rId3" Type="http://schemas.openxmlformats.org/officeDocument/2006/relationships/tags" Target="../tags/tag104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tags" Target="../tags/tag126.xml"/><Relationship Id="rId33" Type="http://schemas.openxmlformats.org/officeDocument/2006/relationships/tags" Target="../tags/tag134.xml"/><Relationship Id="rId38" Type="http://schemas.openxmlformats.org/officeDocument/2006/relationships/tags" Target="../tags/tag139.xml"/><Relationship Id="rId46" Type="http://schemas.openxmlformats.org/officeDocument/2006/relationships/tags" Target="../tags/tag147.xml"/><Relationship Id="rId59" Type="http://schemas.openxmlformats.org/officeDocument/2006/relationships/tags" Target="../tags/tag160.xml"/><Relationship Id="rId20" Type="http://schemas.openxmlformats.org/officeDocument/2006/relationships/tags" Target="../tags/tag121.xml"/><Relationship Id="rId41" Type="http://schemas.openxmlformats.org/officeDocument/2006/relationships/tags" Target="../tags/tag142.xml"/><Relationship Id="rId54" Type="http://schemas.openxmlformats.org/officeDocument/2006/relationships/tags" Target="../tags/tag155.xml"/><Relationship Id="rId62" Type="http://schemas.openxmlformats.org/officeDocument/2006/relationships/tags" Target="../tags/tag16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28" Type="http://schemas.openxmlformats.org/officeDocument/2006/relationships/tags" Target="../tags/tag129.xml"/><Relationship Id="rId36" Type="http://schemas.openxmlformats.org/officeDocument/2006/relationships/tags" Target="../tags/tag137.xml"/><Relationship Id="rId49" Type="http://schemas.openxmlformats.org/officeDocument/2006/relationships/tags" Target="../tags/tag150.xml"/><Relationship Id="rId57" Type="http://schemas.openxmlformats.org/officeDocument/2006/relationships/tags" Target="../tags/tag158.xml"/><Relationship Id="rId10" Type="http://schemas.openxmlformats.org/officeDocument/2006/relationships/tags" Target="../tags/tag111.xml"/><Relationship Id="rId31" Type="http://schemas.openxmlformats.org/officeDocument/2006/relationships/tags" Target="../tags/tag132.xml"/><Relationship Id="rId44" Type="http://schemas.openxmlformats.org/officeDocument/2006/relationships/tags" Target="../tags/tag145.xml"/><Relationship Id="rId52" Type="http://schemas.openxmlformats.org/officeDocument/2006/relationships/tags" Target="../tags/tag153.xml"/><Relationship Id="rId60" Type="http://schemas.openxmlformats.org/officeDocument/2006/relationships/tags" Target="../tags/tag161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9" Type="http://schemas.openxmlformats.org/officeDocument/2006/relationships/tags" Target="../tags/tag1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Graph Algorithms</a:t>
            </a:r>
          </a:p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But it’s tricky!</a:t>
            </a:r>
          </a:p>
          <a:p>
            <a:r>
              <a:rPr lang="en-US" altLang="en-US" sz="2800" dirty="0"/>
              <a:t>Simpler problem: given a vertex v, compute the vertices in v’s </a:t>
            </a:r>
            <a:r>
              <a:rPr lang="en-US" altLang="en-US" sz="2800" dirty="0" err="1"/>
              <a:t>scc</a:t>
            </a:r>
            <a:r>
              <a:rPr lang="en-US" altLang="en-US" sz="2800" dirty="0"/>
              <a:t> in O(</a:t>
            </a:r>
            <a:r>
              <a:rPr lang="en-US" altLang="en-US" sz="2800" dirty="0" err="1"/>
              <a:t>n+m</a:t>
            </a:r>
            <a:r>
              <a:rPr lang="en-US" altLang="en-US" sz="2800" dirty="0"/>
              <a:t>) time</a:t>
            </a:r>
          </a:p>
          <a:p>
            <a:endParaRPr lang="en-US" altLang="en-US" sz="2800" dirty="0"/>
          </a:p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= { y | path from v to y }</a:t>
            </a:r>
          </a:p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= { y | path from y to v}</a:t>
            </a:r>
          </a:p>
          <a:p>
            <a:r>
              <a:rPr lang="en-US" dirty="0"/>
              <a:t>SCC containing v is S</a:t>
            </a:r>
            <a:r>
              <a:rPr lang="en-US" baseline="-25000" dirty="0"/>
              <a:t>1</a:t>
            </a:r>
            <a:r>
              <a:rPr lang="en-US" dirty="0"/>
              <a:t> Intersect S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8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112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113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311</a:t>
            </a:r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291</a:t>
            </a:r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373</a:t>
            </a:r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3644427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372</a:t>
            </a:r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312</a:t>
            </a:r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511</a:t>
            </a:r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444</a:t>
            </a:r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417</a:t>
            </a:r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0485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4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/>
              <a:t>Consider the first vertex on the cycle in the topological sort</a:t>
            </a:r>
          </a:p>
          <a:p>
            <a:r>
              <a:rPr lang="en-US" altLang="en-US" sz="280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029200"/>
            <a:ext cx="3886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Definition:  A graph is Acyclic if it has no cycles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1E9D7-2A20-4793-9F34-175D3E81392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05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Lemma: If a </a:t>
            </a:r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</a:rPr>
              <a:t>(finite) </a:t>
            </a:r>
            <a:r>
              <a:rPr lang="en-US" altLang="en-US" sz="4000" dirty="0"/>
              <a:t>graph is acyclic, it has a vertex with in-degree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Proof:  </a:t>
            </a:r>
          </a:p>
          <a:p>
            <a:pPr lvl="1"/>
            <a:r>
              <a:rPr lang="en-US" altLang="en-US" dirty="0"/>
              <a:t>Pick a vertex v</a:t>
            </a:r>
            <a:r>
              <a:rPr lang="en-US" altLang="en-US" baseline="-25000" dirty="0"/>
              <a:t>1</a:t>
            </a:r>
            <a:r>
              <a:rPr lang="en-US" altLang="en-US" dirty="0"/>
              <a:t>, if it has in-degree 0 then done</a:t>
            </a:r>
          </a:p>
          <a:p>
            <a:pPr lvl="1"/>
            <a:r>
              <a:rPr lang="en-US" altLang="en-US" dirty="0"/>
              <a:t>If not, let (v</a:t>
            </a:r>
            <a:r>
              <a:rPr lang="en-US" altLang="en-US" baseline="-25000" dirty="0"/>
              <a:t>2</a:t>
            </a:r>
            <a:r>
              <a:rPr lang="en-US" altLang="en-US" dirty="0"/>
              <a:t>, v</a:t>
            </a:r>
            <a:r>
              <a:rPr lang="en-US" altLang="en-US" baseline="-25000" dirty="0"/>
              <a:t>1</a:t>
            </a:r>
            <a:r>
              <a:rPr lang="en-US" altLang="en-US" dirty="0"/>
              <a:t>) be an edge, if v</a:t>
            </a:r>
            <a:r>
              <a:rPr lang="en-US" altLang="en-US" baseline="-25000" dirty="0"/>
              <a:t>2</a:t>
            </a:r>
            <a:r>
              <a:rPr lang="en-US" altLang="en-US" dirty="0"/>
              <a:t> has in-degree 0 then done</a:t>
            </a:r>
          </a:p>
          <a:p>
            <a:pPr lvl="1"/>
            <a:r>
              <a:rPr lang="en-US" altLang="en-US" dirty="0"/>
              <a:t>If not, let (v</a:t>
            </a:r>
            <a:r>
              <a:rPr lang="en-US" altLang="en-US" baseline="-25000" dirty="0"/>
              <a:t>3</a:t>
            </a:r>
            <a:r>
              <a:rPr lang="en-US" altLang="en-US" dirty="0"/>
              <a:t>, v</a:t>
            </a:r>
            <a:r>
              <a:rPr lang="en-US" altLang="en-US" baseline="-25000" dirty="0"/>
              <a:t>2</a:t>
            </a:r>
            <a:r>
              <a:rPr lang="en-US" altLang="en-US" dirty="0"/>
              <a:t>) be an edge . . .</a:t>
            </a:r>
          </a:p>
          <a:p>
            <a:pPr lvl="1"/>
            <a:r>
              <a:rPr lang="en-US" altLang="en-US" dirty="0"/>
              <a:t>If this process continues for more than n steps, we have a repeated vertex, so we have a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03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0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Maintain a list of vertices of in-degree 0</a:t>
            </a:r>
          </a:p>
          <a:p>
            <a:r>
              <a:rPr lang="en-US" altLang="en-US"/>
              <a:t>Each vertex keeps track of its in-degree</a:t>
            </a:r>
          </a:p>
          <a:p>
            <a:r>
              <a:rPr lang="en-US" altLang="en-US"/>
              <a:t>Update in-degrees and list when edges are removed</a:t>
            </a:r>
          </a:p>
          <a:p>
            <a:r>
              <a:rPr lang="en-US" altLang="en-US"/>
              <a:t>m edge removals at O(1) cost each</a:t>
            </a:r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42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/>
              <a:t>Averages of 5 runs</a:t>
            </a:r>
          </a:p>
          <a:p>
            <a:r>
              <a:rPr lang="en-US" dirty="0"/>
              <a:t>Much better for M than W</a:t>
            </a:r>
          </a:p>
          <a:p>
            <a:r>
              <a:rPr lang="en-US" dirty="0"/>
              <a:t>Why is it better for 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562600" y="1524000"/>
          <a:ext cx="2819400" cy="4524219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37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Coupon Collector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 types of coupons</a:t>
            </a:r>
          </a:p>
          <a:p>
            <a:r>
              <a:rPr lang="en-US" dirty="0"/>
              <a:t>Each round you receive a random coupon</a:t>
            </a:r>
          </a:p>
          <a:p>
            <a:r>
              <a:rPr lang="en-US" dirty="0"/>
              <a:t>How many rounds until you have received all types of coupons</a:t>
            </a:r>
          </a:p>
          <a:p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is the probability of getting a new coupon after i-1 have been collected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is the time to receive the </a:t>
            </a:r>
            <a:r>
              <a:rPr lang="en-US" dirty="0" err="1"/>
              <a:t>i-th</a:t>
            </a:r>
            <a:r>
              <a:rPr lang="en-US" dirty="0"/>
              <a:t> type of coupon after i-1 have been received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692" y="1351756"/>
            <a:ext cx="3171825" cy="65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799" y="2209800"/>
            <a:ext cx="4095750" cy="390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692" y="2600325"/>
            <a:ext cx="1666875" cy="685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2969" y="3294290"/>
            <a:ext cx="3838575" cy="285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9179" y="6028688"/>
            <a:ext cx="4676775" cy="7239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20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Stable Matching and Coupon Collecting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Assume random preference lists</a:t>
            </a:r>
          </a:p>
          <a:p>
            <a:r>
              <a:rPr lang="en-US" dirty="0"/>
              <a:t>Runtime of algorithm determined by number of proposals until all w’s are matched</a:t>
            </a:r>
          </a:p>
          <a:p>
            <a:r>
              <a:rPr lang="en-US" dirty="0"/>
              <a:t>Each proposal can be viewed</a:t>
            </a:r>
            <a:r>
              <a:rPr lang="en-US" baseline="30000" dirty="0"/>
              <a:t>1</a:t>
            </a:r>
            <a:r>
              <a:rPr lang="en-US" dirty="0"/>
              <a:t> as asking a random w</a:t>
            </a:r>
          </a:p>
          <a:p>
            <a:r>
              <a:rPr lang="en-US" dirty="0"/>
              <a:t>Number of proposals corresponds to number of steps in coupon collector problem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6477000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1</a:t>
            </a:r>
            <a:r>
              <a:rPr lang="en-US" sz="1200" dirty="0"/>
              <a:t>There are some technicalities here that are being ignored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7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Chapter 3  </a:t>
            </a:r>
          </a:p>
          <a:p>
            <a:pPr lvl="1"/>
            <a:r>
              <a:rPr lang="en-US" altLang="en-US" dirty="0"/>
              <a:t>Start on Chapter 4</a:t>
            </a:r>
          </a:p>
          <a:p>
            <a:pPr lvl="2"/>
            <a:r>
              <a:rPr lang="en-US" altLang="en-US" dirty="0"/>
              <a:t>Greedy Algorithms</a:t>
            </a:r>
          </a:p>
          <a:p>
            <a:r>
              <a:rPr lang="en-US" altLang="en-US" dirty="0"/>
              <a:t>Homework 2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undirected graph is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connected</a:t>
            </a:r>
            <a:r>
              <a:rPr lang="en-US" dirty="0"/>
              <a:t> if there is a path between every pair of vertices x and y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connected component </a:t>
            </a:r>
            <a:r>
              <a:rPr lang="en-US" dirty="0"/>
              <a:t>is a maximal connected subset of vertices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7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/>
              <a:t>A search algorithm from a vertex v can find all vertices in v’s component</a:t>
            </a:r>
          </a:p>
          <a:p>
            <a:r>
              <a:rPr lang="en-US" altLang="en-US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2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34DF6-BFCE-F310-39A0-7BF80AC4F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Generalization:  K-Connectivity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E4723-414C-C877-CA29-75FDCB26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undirected graph is K-connected if every pair of distinct vertices is connected by at least K distinct paths</a:t>
            </a:r>
          </a:p>
          <a:p>
            <a:r>
              <a:rPr lang="en-US" dirty="0"/>
              <a:t>Biconnected = 2-connected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CDEC5-B8EC-0128-85B4-D5F5CB04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2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A directed graph is strongly connected if for every pair of vertices x and y,  there is a path from x to y,  and there is a path from y to x</a:t>
            </a:r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050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7620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192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620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7620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9812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1336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814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21336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8288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Oval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324600" y="44958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42672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Oval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51054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Oval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229600" y="44958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848600" y="52578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Line 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1816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6388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1816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4770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1816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64008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5532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0010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65532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53340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Line 1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133600" y="4533900"/>
            <a:ext cx="16002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52146" y="58674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Strongly Connected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0892" y="5800765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Strongly Connected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4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Testing if a graph is strongly connected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vertex x</a:t>
            </a:r>
          </a:p>
          <a:p>
            <a:pPr lvl="1"/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= { y | path from x to y }</a:t>
            </a:r>
          </a:p>
          <a:p>
            <a:pPr lvl="1"/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= { y | path from y to x }</a:t>
            </a:r>
          </a:p>
          <a:p>
            <a:pPr lvl="1"/>
            <a:r>
              <a:rPr lang="en-US" dirty="0"/>
              <a:t>If |S</a:t>
            </a:r>
            <a:r>
              <a:rPr lang="en-US" baseline="-25000" dirty="0"/>
              <a:t>1</a:t>
            </a:r>
            <a:r>
              <a:rPr lang="en-US" dirty="0"/>
              <a:t>| = n and |S</a:t>
            </a:r>
            <a:r>
              <a:rPr lang="en-US" baseline="-25000" dirty="0"/>
              <a:t>2</a:t>
            </a:r>
            <a:r>
              <a:rPr lang="en-US" dirty="0"/>
              <a:t>| = n then strongly connected</a:t>
            </a:r>
          </a:p>
          <a:p>
            <a:pPr lvl="1"/>
            <a:endParaRPr lang="en-US" dirty="0"/>
          </a:p>
          <a:p>
            <a:r>
              <a:rPr lang="en-US" dirty="0"/>
              <a:t>Compute S</a:t>
            </a:r>
            <a:r>
              <a:rPr lang="en-US" baseline="-25000" dirty="0"/>
              <a:t>2</a:t>
            </a:r>
            <a:r>
              <a:rPr lang="en-US" dirty="0"/>
              <a:t> with a “Backwards BFS”</a:t>
            </a:r>
          </a:p>
          <a:p>
            <a:pPr lvl="1"/>
            <a:r>
              <a:rPr lang="en-US" dirty="0"/>
              <a:t>Reverse edges and compute a BFS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9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838200" y="1510261"/>
            <a:ext cx="7620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 set of vertices C is a strongly connected component if C is a maximal strongly connected subgraph</a:t>
            </a:r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58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8315</TotalTime>
  <Words>809</Words>
  <Application>Microsoft Office PowerPoint</Application>
  <PresentationFormat>On-screen Show (4:3)</PresentationFormat>
  <Paragraphs>212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CSE 417 Algorithms and Complexity</vt:lpstr>
      <vt:lpstr>Announcements</vt:lpstr>
      <vt:lpstr>Graph Connectivity</vt:lpstr>
      <vt:lpstr>Connected Components</vt:lpstr>
      <vt:lpstr>Computing Connected Components in O(n+m) time</vt:lpstr>
      <vt:lpstr>Generalization:  K-Connectivity</vt:lpstr>
      <vt:lpstr>Directed Graphs</vt:lpstr>
      <vt:lpstr>Testing if a graph is strongly connected</vt:lpstr>
      <vt:lpstr>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(finite) graph is acyclic, it has a vertex with in-degree 0</vt:lpstr>
      <vt:lpstr>Topological Sort Algorithm</vt:lpstr>
      <vt:lpstr>Details for O(n+m) implementation</vt:lpstr>
      <vt:lpstr>Stable Matching Results</vt:lpstr>
      <vt:lpstr>Coupon Collector Problem</vt:lpstr>
      <vt:lpstr>Stable Matching and Coupon Collecting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147</cp:revision>
  <dcterms:created xsi:type="dcterms:W3CDTF">1601-01-01T00:00:00Z</dcterms:created>
  <dcterms:modified xsi:type="dcterms:W3CDTF">2024-10-08T18:12:49Z</dcterms:modified>
</cp:coreProperties>
</file>