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5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8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9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10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2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3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14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5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16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17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18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19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2" r:id="rId3"/>
    <p:sldId id="333" r:id="rId4"/>
    <p:sldId id="332" r:id="rId5"/>
    <p:sldId id="347" r:id="rId6"/>
    <p:sldId id="305" r:id="rId7"/>
    <p:sldId id="334" r:id="rId8"/>
    <p:sldId id="306" r:id="rId9"/>
    <p:sldId id="335" r:id="rId10"/>
    <p:sldId id="307" r:id="rId11"/>
    <p:sldId id="308" r:id="rId12"/>
    <p:sldId id="311" r:id="rId13"/>
    <p:sldId id="310" r:id="rId14"/>
    <p:sldId id="312" r:id="rId15"/>
    <p:sldId id="313" r:id="rId16"/>
    <p:sldId id="314" r:id="rId17"/>
    <p:sldId id="315" r:id="rId18"/>
    <p:sldId id="327" r:id="rId19"/>
    <p:sldId id="330" r:id="rId20"/>
    <p:sldId id="328" r:id="rId21"/>
    <p:sldId id="329" r:id="rId22"/>
    <p:sldId id="336" r:id="rId23"/>
    <p:sldId id="337" r:id="rId24"/>
    <p:sldId id="338" r:id="rId25"/>
    <p:sldId id="33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928ECF-693D-49F9-8884-190218205FCA}" v="1" dt="2024-10-06T20:11:57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3" d="100"/>
          <a:sy n="103" d="100"/>
        </p:scale>
        <p:origin x="21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9C718B6-21ED-4224-874B-F5ACB4D5A4EC}"/>
    <pc:docChg chg="delSld modSld">
      <pc:chgData name="Richard Anderson" userId="4654cc452026b74c" providerId="LiveId" clId="{F9C718B6-21ED-4224-874B-F5ACB4D5A4EC}" dt="2020-01-16T05:16:56.337" v="35" actId="57"/>
      <pc:docMkLst>
        <pc:docMk/>
      </pc:docMkLst>
      <pc:sldChg chg="modSp">
        <pc:chgData name="Richard Anderson" userId="4654cc452026b74c" providerId="LiveId" clId="{F9C718B6-21ED-4224-874B-F5ACB4D5A4EC}" dt="2020-01-16T05:15:28.801" v="11" actId="20577"/>
        <pc:sldMkLst>
          <pc:docMk/>
          <pc:sldMk cId="0" sldId="256"/>
        </pc:sldMkLst>
        <pc:spChg chg="mod">
          <ac:chgData name="Richard Anderson" userId="4654cc452026b74c" providerId="LiveId" clId="{F9C718B6-21ED-4224-874B-F5ACB4D5A4EC}" dt="2020-01-16T05:15:28.801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F9C718B6-21ED-4224-874B-F5ACB4D5A4EC}" dt="2020-01-16T05:15:53.799" v="12" actId="20577"/>
        <pc:sldMkLst>
          <pc:docMk/>
          <pc:sldMk cId="0" sldId="302"/>
        </pc:sldMkLst>
        <pc:spChg chg="mod">
          <ac:chgData name="Richard Anderson" userId="4654cc452026b74c" providerId="LiveId" clId="{F9C718B6-21ED-4224-874B-F5ACB4D5A4EC}" dt="2020-01-16T05:15:53.799" v="12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3"/>
        </pc:sldMkLst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4"/>
        </pc:sldMkLst>
      </pc:sldChg>
      <pc:sldChg chg="del">
        <pc:chgData name="Richard Anderson" userId="4654cc452026b74c" providerId="LiveId" clId="{F9C718B6-21ED-4224-874B-F5ACB4D5A4EC}" dt="2020-01-16T05:15:59.175" v="13" actId="2696"/>
        <pc:sldMkLst>
          <pc:docMk/>
          <pc:sldMk cId="622260802" sldId="331"/>
        </pc:sldMkLst>
      </pc:sldChg>
      <pc:sldChg chg="addSp modSp">
        <pc:chgData name="Richard Anderson" userId="4654cc452026b74c" providerId="LiveId" clId="{F9C718B6-21ED-4224-874B-F5ACB4D5A4EC}" dt="2020-01-16T05:16:56.337" v="35" actId="57"/>
        <pc:sldMkLst>
          <pc:docMk/>
          <pc:sldMk cId="733683666" sldId="332"/>
        </pc:sldMkLst>
        <pc:spChg chg="add mod">
          <ac:chgData name="Richard Anderson" userId="4654cc452026b74c" providerId="LiveId" clId="{F9C718B6-21ED-4224-874B-F5ACB4D5A4EC}" dt="2020-01-16T05:16:38.679" v="30" actId="1076"/>
          <ac:spMkLst>
            <pc:docMk/>
            <pc:sldMk cId="733683666" sldId="332"/>
            <ac:spMk id="3" creationId="{AA95DD7A-02D3-4EBC-9125-431417125957}"/>
          </ac:spMkLst>
        </pc:spChg>
        <pc:spChg chg="add mod">
          <ac:chgData name="Richard Anderson" userId="4654cc452026b74c" providerId="LiveId" clId="{F9C718B6-21ED-4224-874B-F5ACB4D5A4EC}" dt="2020-01-16T05:16:56.337" v="35" actId="57"/>
          <ac:spMkLst>
            <pc:docMk/>
            <pc:sldMk cId="733683666" sldId="332"/>
            <ac:spMk id="64" creationId="{13AE1597-99E2-48B3-9FB1-6D82187572A3}"/>
          </ac:spMkLst>
        </pc:spChg>
      </pc:sldChg>
    </pc:docChg>
  </pc:docChgLst>
  <pc:docChgLst>
    <pc:chgData name="Richard Anderson" userId="4654cc452026b74c" providerId="LiveId" clId="{83EE4722-8783-4F6D-A88B-784C4794CCDA}"/>
    <pc:docChg chg="delSld modSld">
      <pc:chgData name="Richard Anderson" userId="4654cc452026b74c" providerId="LiveId" clId="{83EE4722-8783-4F6D-A88B-784C4794CCDA}" dt="2023-10-09T02:00:51.559" v="7" actId="2696"/>
      <pc:docMkLst>
        <pc:docMk/>
      </pc:docMkLst>
      <pc:sldChg chg="modSp mod">
        <pc:chgData name="Richard Anderson" userId="4654cc452026b74c" providerId="LiveId" clId="{83EE4722-8783-4F6D-A88B-784C4794CCDA}" dt="2023-10-09T01:52:32.524" v="5" actId="20577"/>
        <pc:sldMkLst>
          <pc:docMk/>
          <pc:sldMk cId="0" sldId="256"/>
        </pc:sldMkLst>
        <pc:spChg chg="mod">
          <ac:chgData name="Richard Anderson" userId="4654cc452026b74c" providerId="LiveId" clId="{83EE4722-8783-4F6D-A88B-784C4794CCDA}" dt="2023-10-09T01:52:32.524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83EE4722-8783-4F6D-A88B-784C4794CCDA}" dt="2023-10-09T01:53:03.752" v="6" actId="20577"/>
        <pc:sldMkLst>
          <pc:docMk/>
          <pc:sldMk cId="0" sldId="302"/>
        </pc:sldMkLst>
        <pc:spChg chg="mod">
          <ac:chgData name="Richard Anderson" userId="4654cc452026b74c" providerId="LiveId" clId="{83EE4722-8783-4F6D-A88B-784C4794CCDA}" dt="2023-10-09T01:53:03.752" v="6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3189481931" sldId="340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2529386608" sldId="341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970424619" sldId="342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502405108" sldId="343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2120003273" sldId="344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1911850856" sldId="345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937342125" sldId="346"/>
        </pc:sldMkLst>
      </pc:sldChg>
      <pc:sldMasterChg chg="delSldLayout">
        <pc:chgData name="Richard Anderson" userId="4654cc452026b74c" providerId="LiveId" clId="{83EE4722-8783-4F6D-A88B-784C4794CCDA}" dt="2023-10-09T02:00:51.559" v="7" actId="2696"/>
        <pc:sldMasterMkLst>
          <pc:docMk/>
          <pc:sldMasterMk cId="3992336415" sldId="2147483713"/>
        </pc:sldMasterMkLst>
        <pc:sldLayoutChg chg="del">
          <pc:chgData name="Richard Anderson" userId="4654cc452026b74c" providerId="LiveId" clId="{83EE4722-8783-4F6D-A88B-784C4794CCDA}" dt="2023-10-09T02:00:51.559" v="7" actId="2696"/>
          <pc:sldLayoutMkLst>
            <pc:docMk/>
            <pc:sldMasterMk cId="3992336415" sldId="2147483713"/>
            <pc:sldLayoutMk cId="1124514217" sldId="2147483725"/>
          </pc:sldLayoutMkLst>
        </pc:sldLayoutChg>
      </pc:sldMasterChg>
    </pc:docChg>
  </pc:docChgLst>
  <pc:docChgLst>
    <pc:chgData name="Richard Anderson" userId="4654cc452026b74c" providerId="LiveId" clId="{57928ECF-693D-49F9-8884-190218205FCA}"/>
    <pc:docChg chg="modSld">
      <pc:chgData name="Richard Anderson" userId="4654cc452026b74c" providerId="LiveId" clId="{57928ECF-693D-49F9-8884-190218205FCA}" dt="2024-10-06T21:56:38.923" v="62" actId="20577"/>
      <pc:docMkLst>
        <pc:docMk/>
      </pc:docMkLst>
      <pc:sldChg chg="modSp mod">
        <pc:chgData name="Richard Anderson" userId="4654cc452026b74c" providerId="LiveId" clId="{57928ECF-693D-49F9-8884-190218205FCA}" dt="2024-10-06T20:11:31.655" v="3" actId="20577"/>
        <pc:sldMkLst>
          <pc:docMk/>
          <pc:sldMk cId="0" sldId="256"/>
        </pc:sldMkLst>
        <pc:spChg chg="mod">
          <ac:chgData name="Richard Anderson" userId="4654cc452026b74c" providerId="LiveId" clId="{57928ECF-693D-49F9-8884-190218205FCA}" dt="2024-10-06T20:11:31.65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57928ECF-693D-49F9-8884-190218205FCA}" dt="2024-10-06T21:56:38.923" v="62" actId="20577"/>
        <pc:sldMkLst>
          <pc:docMk/>
          <pc:sldMk cId="0" sldId="305"/>
        </pc:sldMkLst>
        <pc:spChg chg="mod">
          <ac:chgData name="Richard Anderson" userId="4654cc452026b74c" providerId="LiveId" clId="{57928ECF-693D-49F9-8884-190218205FCA}" dt="2024-10-06T21:56:38.923" v="62" actId="20577"/>
          <ac:spMkLst>
            <pc:docMk/>
            <pc:sldMk cId="0" sldId="305"/>
            <ac:spMk id="6148" creationId="{00000000-0000-0000-0000-000000000000}"/>
          </ac:spMkLst>
        </pc:spChg>
      </pc:sldChg>
    </pc:docChg>
  </pc:docChgLst>
  <pc:docChgLst>
    <pc:chgData name="Richard Anderson" userId="4654cc452026b74c" providerId="LiveId" clId="{88AC1437-9306-4A73-ACDB-F2B142A0F3AD}"/>
    <pc:docChg chg="modSld">
      <pc:chgData name="Richard Anderson" userId="4654cc452026b74c" providerId="LiveId" clId="{88AC1437-9306-4A73-ACDB-F2B142A0F3AD}" dt="2020-10-11T01:10:19.158" v="6" actId="20577"/>
      <pc:docMkLst>
        <pc:docMk/>
      </pc:docMkLst>
      <pc:sldChg chg="modSp mod">
        <pc:chgData name="Richard Anderson" userId="4654cc452026b74c" providerId="LiveId" clId="{88AC1437-9306-4A73-ACDB-F2B142A0F3AD}" dt="2020-10-11T01:10:19.158" v="6" actId="20577"/>
        <pc:sldMkLst>
          <pc:docMk/>
          <pc:sldMk cId="0" sldId="256"/>
        </pc:sldMkLst>
        <pc:spChg chg="mod">
          <ac:chgData name="Richard Anderson" userId="4654cc452026b74c" providerId="LiveId" clId="{88AC1437-9306-4A73-ACDB-F2B142A0F3AD}" dt="2020-10-11T01:10:19.158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88AC1437-9306-4A73-ACDB-F2B142A0F3AD}" dt="2020-10-11T01:10:06.554" v="0" actId="20577"/>
        <pc:sldMkLst>
          <pc:docMk/>
          <pc:sldMk cId="0" sldId="302"/>
        </pc:sldMkLst>
        <pc:spChg chg="mod">
          <ac:chgData name="Richard Anderson" userId="4654cc452026b74c" providerId="LiveId" clId="{88AC1437-9306-4A73-ACDB-F2B142A0F3AD}" dt="2020-10-11T01:10:06.554" v="0" actId="20577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936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729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75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13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76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3" Type="http://schemas.openxmlformats.org/officeDocument/2006/relationships/tags" Target="../tags/tag118.xml"/><Relationship Id="rId21" Type="http://schemas.openxmlformats.org/officeDocument/2006/relationships/tags" Target="../tags/tag136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9" Type="http://schemas.openxmlformats.org/officeDocument/2006/relationships/tags" Target="../tags/tag175.xml"/><Relationship Id="rId21" Type="http://schemas.openxmlformats.org/officeDocument/2006/relationships/tags" Target="../tags/tag157.xml"/><Relationship Id="rId34" Type="http://schemas.openxmlformats.org/officeDocument/2006/relationships/tags" Target="../tags/tag17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tags" Target="../tags/tag156.xml"/><Relationship Id="rId29" Type="http://schemas.openxmlformats.org/officeDocument/2006/relationships/tags" Target="../tags/tag165.xml"/><Relationship Id="rId41" Type="http://schemas.openxmlformats.org/officeDocument/2006/relationships/tags" Target="../tags/tag177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40" Type="http://schemas.openxmlformats.org/officeDocument/2006/relationships/tags" Target="../tags/tag176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31" Type="http://schemas.openxmlformats.org/officeDocument/2006/relationships/tags" Target="../tags/tag167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notesSlide" Target="../notesSlides/notesSlide9.xml"/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26" Type="http://schemas.openxmlformats.org/officeDocument/2006/relationships/tags" Target="../tags/tag203.xml"/><Relationship Id="rId39" Type="http://schemas.openxmlformats.org/officeDocument/2006/relationships/tags" Target="../tags/tag216.xml"/><Relationship Id="rId21" Type="http://schemas.openxmlformats.org/officeDocument/2006/relationships/tags" Target="../tags/tag198.xml"/><Relationship Id="rId34" Type="http://schemas.openxmlformats.org/officeDocument/2006/relationships/tags" Target="../tags/tag211.xml"/><Relationship Id="rId42" Type="http://schemas.openxmlformats.org/officeDocument/2006/relationships/tags" Target="../tags/tag219.xml"/><Relationship Id="rId7" Type="http://schemas.openxmlformats.org/officeDocument/2006/relationships/tags" Target="../tags/tag18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29" Type="http://schemas.openxmlformats.org/officeDocument/2006/relationships/tags" Target="../tags/tag206.xml"/><Relationship Id="rId41" Type="http://schemas.openxmlformats.org/officeDocument/2006/relationships/tags" Target="../tags/tag218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24" Type="http://schemas.openxmlformats.org/officeDocument/2006/relationships/tags" Target="../tags/tag201.xml"/><Relationship Id="rId32" Type="http://schemas.openxmlformats.org/officeDocument/2006/relationships/tags" Target="../tags/tag209.xml"/><Relationship Id="rId37" Type="http://schemas.openxmlformats.org/officeDocument/2006/relationships/tags" Target="../tags/tag214.xml"/><Relationship Id="rId40" Type="http://schemas.openxmlformats.org/officeDocument/2006/relationships/tags" Target="../tags/tag217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tags" Target="../tags/tag200.xml"/><Relationship Id="rId28" Type="http://schemas.openxmlformats.org/officeDocument/2006/relationships/tags" Target="../tags/tag205.xml"/><Relationship Id="rId36" Type="http://schemas.openxmlformats.org/officeDocument/2006/relationships/tags" Target="../tags/tag213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31" Type="http://schemas.openxmlformats.org/officeDocument/2006/relationships/tags" Target="../tags/tag208.xml"/><Relationship Id="rId44" Type="http://schemas.openxmlformats.org/officeDocument/2006/relationships/notesSlide" Target="../notesSlides/notesSlide10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Relationship Id="rId27" Type="http://schemas.openxmlformats.org/officeDocument/2006/relationships/tags" Target="../tags/tag204.xml"/><Relationship Id="rId30" Type="http://schemas.openxmlformats.org/officeDocument/2006/relationships/tags" Target="../tags/tag207.xml"/><Relationship Id="rId35" Type="http://schemas.openxmlformats.org/officeDocument/2006/relationships/tags" Target="../tags/tag212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85.xml"/><Relationship Id="rId3" Type="http://schemas.openxmlformats.org/officeDocument/2006/relationships/tags" Target="../tags/tag180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5" Type="http://schemas.openxmlformats.org/officeDocument/2006/relationships/tags" Target="../tags/tag202.xml"/><Relationship Id="rId33" Type="http://schemas.openxmlformats.org/officeDocument/2006/relationships/tags" Target="../tags/tag210.xml"/><Relationship Id="rId38" Type="http://schemas.openxmlformats.org/officeDocument/2006/relationships/tags" Target="../tags/tag2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7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tags" Target="../tags/tag273.xml"/><Relationship Id="rId39" Type="http://schemas.openxmlformats.org/officeDocument/2006/relationships/tags" Target="../tags/tag286.xml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38" Type="http://schemas.openxmlformats.org/officeDocument/2006/relationships/tags" Target="../tags/tag285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37" Type="http://schemas.openxmlformats.org/officeDocument/2006/relationships/tags" Target="../tags/tag284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36" Type="http://schemas.openxmlformats.org/officeDocument/2006/relationships/tags" Target="../tags/tag283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tags" Target="../tags/tag282.xml"/><Relationship Id="rId8" Type="http://schemas.openxmlformats.org/officeDocument/2006/relationships/tags" Target="../tags/tag255.xml"/><Relationship Id="rId3" Type="http://schemas.openxmlformats.org/officeDocument/2006/relationships/tags" Target="../tags/tag25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97.xml"/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3" Type="http://schemas.openxmlformats.org/officeDocument/2006/relationships/tags" Target="../tags/tag292.xml"/><Relationship Id="rId21" Type="http://schemas.openxmlformats.org/officeDocument/2006/relationships/tags" Target="../tags/tag310.xml"/><Relationship Id="rId7" Type="http://schemas.openxmlformats.org/officeDocument/2006/relationships/tags" Target="../tags/tag296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" Type="http://schemas.openxmlformats.org/officeDocument/2006/relationships/tags" Target="../tags/tag291.xml"/><Relationship Id="rId16" Type="http://schemas.openxmlformats.org/officeDocument/2006/relationships/tags" Target="../tags/tag305.xml"/><Relationship Id="rId20" Type="http://schemas.openxmlformats.org/officeDocument/2006/relationships/tags" Target="../tags/tag309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1" Type="http://schemas.openxmlformats.org/officeDocument/2006/relationships/tags" Target="../tags/tag300.xml"/><Relationship Id="rId5" Type="http://schemas.openxmlformats.org/officeDocument/2006/relationships/tags" Target="../tags/tag294.xml"/><Relationship Id="rId15" Type="http://schemas.openxmlformats.org/officeDocument/2006/relationships/tags" Target="../tags/tag304.xml"/><Relationship Id="rId10" Type="http://schemas.openxmlformats.org/officeDocument/2006/relationships/tags" Target="../tags/tag299.xml"/><Relationship Id="rId19" Type="http://schemas.openxmlformats.org/officeDocument/2006/relationships/tags" Target="../tags/tag308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4" Type="http://schemas.openxmlformats.org/officeDocument/2006/relationships/tags" Target="../tags/tag303.xml"/><Relationship Id="rId2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tags" Target="../tags/tag323.xml"/><Relationship Id="rId18" Type="http://schemas.openxmlformats.org/officeDocument/2006/relationships/tags" Target="../tags/tag328.xml"/><Relationship Id="rId26" Type="http://schemas.openxmlformats.org/officeDocument/2006/relationships/tags" Target="../tags/tag336.xml"/><Relationship Id="rId3" Type="http://schemas.openxmlformats.org/officeDocument/2006/relationships/tags" Target="../tags/tag313.xml"/><Relationship Id="rId21" Type="http://schemas.openxmlformats.org/officeDocument/2006/relationships/tags" Target="../tags/tag331.xml"/><Relationship Id="rId7" Type="http://schemas.openxmlformats.org/officeDocument/2006/relationships/tags" Target="../tags/tag317.xml"/><Relationship Id="rId12" Type="http://schemas.openxmlformats.org/officeDocument/2006/relationships/tags" Target="../tags/tag322.xml"/><Relationship Id="rId17" Type="http://schemas.openxmlformats.org/officeDocument/2006/relationships/tags" Target="../tags/tag327.xml"/><Relationship Id="rId25" Type="http://schemas.openxmlformats.org/officeDocument/2006/relationships/tags" Target="../tags/tag335.xml"/><Relationship Id="rId2" Type="http://schemas.openxmlformats.org/officeDocument/2006/relationships/tags" Target="../tags/tag312.xml"/><Relationship Id="rId16" Type="http://schemas.openxmlformats.org/officeDocument/2006/relationships/tags" Target="../tags/tag326.xml"/><Relationship Id="rId20" Type="http://schemas.openxmlformats.org/officeDocument/2006/relationships/tags" Target="../tags/tag330.xml"/><Relationship Id="rId29" Type="http://schemas.openxmlformats.org/officeDocument/2006/relationships/tags" Target="../tags/tag339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24" Type="http://schemas.openxmlformats.org/officeDocument/2006/relationships/tags" Target="../tags/tag334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15.xml"/><Relationship Id="rId15" Type="http://schemas.openxmlformats.org/officeDocument/2006/relationships/tags" Target="../tags/tag325.xml"/><Relationship Id="rId23" Type="http://schemas.openxmlformats.org/officeDocument/2006/relationships/tags" Target="../tags/tag333.xml"/><Relationship Id="rId28" Type="http://schemas.openxmlformats.org/officeDocument/2006/relationships/tags" Target="../tags/tag338.xml"/><Relationship Id="rId10" Type="http://schemas.openxmlformats.org/officeDocument/2006/relationships/tags" Target="../tags/tag320.xml"/><Relationship Id="rId19" Type="http://schemas.openxmlformats.org/officeDocument/2006/relationships/tags" Target="../tags/tag329.xml"/><Relationship Id="rId31" Type="http://schemas.openxmlformats.org/officeDocument/2006/relationships/tags" Target="../tags/tag341.xml"/><Relationship Id="rId4" Type="http://schemas.openxmlformats.org/officeDocument/2006/relationships/tags" Target="../tags/tag314.xml"/><Relationship Id="rId9" Type="http://schemas.openxmlformats.org/officeDocument/2006/relationships/tags" Target="../tags/tag319.xml"/><Relationship Id="rId14" Type="http://schemas.openxmlformats.org/officeDocument/2006/relationships/tags" Target="../tags/tag324.xml"/><Relationship Id="rId22" Type="http://schemas.openxmlformats.org/officeDocument/2006/relationships/tags" Target="../tags/tag332.xml"/><Relationship Id="rId27" Type="http://schemas.openxmlformats.org/officeDocument/2006/relationships/tags" Target="../tags/tag337.xml"/><Relationship Id="rId30" Type="http://schemas.openxmlformats.org/officeDocument/2006/relationships/tags" Target="../tags/tag340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354.xml"/><Relationship Id="rId18" Type="http://schemas.openxmlformats.org/officeDocument/2006/relationships/tags" Target="../tags/tag359.xml"/><Relationship Id="rId26" Type="http://schemas.openxmlformats.org/officeDocument/2006/relationships/tags" Target="../tags/tag367.xml"/><Relationship Id="rId39" Type="http://schemas.openxmlformats.org/officeDocument/2006/relationships/tags" Target="../tags/tag380.xml"/><Relationship Id="rId21" Type="http://schemas.openxmlformats.org/officeDocument/2006/relationships/tags" Target="../tags/tag362.xml"/><Relationship Id="rId34" Type="http://schemas.openxmlformats.org/officeDocument/2006/relationships/tags" Target="../tags/tag375.xml"/><Relationship Id="rId42" Type="http://schemas.openxmlformats.org/officeDocument/2006/relationships/tags" Target="../tags/tag383.xml"/><Relationship Id="rId47" Type="http://schemas.openxmlformats.org/officeDocument/2006/relationships/tags" Target="../tags/tag388.xml"/><Relationship Id="rId50" Type="http://schemas.openxmlformats.org/officeDocument/2006/relationships/tags" Target="../tags/tag391.xml"/><Relationship Id="rId55" Type="http://schemas.openxmlformats.org/officeDocument/2006/relationships/tags" Target="../tags/tag396.xml"/><Relationship Id="rId63" Type="http://schemas.openxmlformats.org/officeDocument/2006/relationships/notesSlide" Target="../notesSlides/notesSlide17.xml"/><Relationship Id="rId7" Type="http://schemas.openxmlformats.org/officeDocument/2006/relationships/tags" Target="../tags/tag348.xml"/><Relationship Id="rId2" Type="http://schemas.openxmlformats.org/officeDocument/2006/relationships/tags" Target="../tags/tag343.xml"/><Relationship Id="rId16" Type="http://schemas.openxmlformats.org/officeDocument/2006/relationships/tags" Target="../tags/tag357.xml"/><Relationship Id="rId29" Type="http://schemas.openxmlformats.org/officeDocument/2006/relationships/tags" Target="../tags/tag370.xml"/><Relationship Id="rId11" Type="http://schemas.openxmlformats.org/officeDocument/2006/relationships/tags" Target="../tags/tag352.xml"/><Relationship Id="rId24" Type="http://schemas.openxmlformats.org/officeDocument/2006/relationships/tags" Target="../tags/tag365.xml"/><Relationship Id="rId32" Type="http://schemas.openxmlformats.org/officeDocument/2006/relationships/tags" Target="../tags/tag373.xml"/><Relationship Id="rId37" Type="http://schemas.openxmlformats.org/officeDocument/2006/relationships/tags" Target="../tags/tag378.xml"/><Relationship Id="rId40" Type="http://schemas.openxmlformats.org/officeDocument/2006/relationships/tags" Target="../tags/tag381.xml"/><Relationship Id="rId45" Type="http://schemas.openxmlformats.org/officeDocument/2006/relationships/tags" Target="../tags/tag386.xml"/><Relationship Id="rId53" Type="http://schemas.openxmlformats.org/officeDocument/2006/relationships/tags" Target="../tags/tag394.xml"/><Relationship Id="rId58" Type="http://schemas.openxmlformats.org/officeDocument/2006/relationships/tags" Target="../tags/tag399.xml"/><Relationship Id="rId5" Type="http://schemas.openxmlformats.org/officeDocument/2006/relationships/tags" Target="../tags/tag346.xml"/><Relationship Id="rId61" Type="http://schemas.openxmlformats.org/officeDocument/2006/relationships/tags" Target="../tags/tag402.xml"/><Relationship Id="rId19" Type="http://schemas.openxmlformats.org/officeDocument/2006/relationships/tags" Target="../tags/tag360.xml"/><Relationship Id="rId14" Type="http://schemas.openxmlformats.org/officeDocument/2006/relationships/tags" Target="../tags/tag355.xml"/><Relationship Id="rId22" Type="http://schemas.openxmlformats.org/officeDocument/2006/relationships/tags" Target="../tags/tag363.xml"/><Relationship Id="rId27" Type="http://schemas.openxmlformats.org/officeDocument/2006/relationships/tags" Target="../tags/tag368.xml"/><Relationship Id="rId30" Type="http://schemas.openxmlformats.org/officeDocument/2006/relationships/tags" Target="../tags/tag371.xml"/><Relationship Id="rId35" Type="http://schemas.openxmlformats.org/officeDocument/2006/relationships/tags" Target="../tags/tag376.xml"/><Relationship Id="rId43" Type="http://schemas.openxmlformats.org/officeDocument/2006/relationships/tags" Target="../tags/tag384.xml"/><Relationship Id="rId48" Type="http://schemas.openxmlformats.org/officeDocument/2006/relationships/tags" Target="../tags/tag389.xml"/><Relationship Id="rId56" Type="http://schemas.openxmlformats.org/officeDocument/2006/relationships/tags" Target="../tags/tag397.xml"/><Relationship Id="rId8" Type="http://schemas.openxmlformats.org/officeDocument/2006/relationships/tags" Target="../tags/tag349.xml"/><Relationship Id="rId51" Type="http://schemas.openxmlformats.org/officeDocument/2006/relationships/tags" Target="../tags/tag392.xml"/><Relationship Id="rId3" Type="http://schemas.openxmlformats.org/officeDocument/2006/relationships/tags" Target="../tags/tag344.xml"/><Relationship Id="rId12" Type="http://schemas.openxmlformats.org/officeDocument/2006/relationships/tags" Target="../tags/tag353.xml"/><Relationship Id="rId17" Type="http://schemas.openxmlformats.org/officeDocument/2006/relationships/tags" Target="../tags/tag358.xml"/><Relationship Id="rId25" Type="http://schemas.openxmlformats.org/officeDocument/2006/relationships/tags" Target="../tags/tag366.xml"/><Relationship Id="rId33" Type="http://schemas.openxmlformats.org/officeDocument/2006/relationships/tags" Target="../tags/tag374.xml"/><Relationship Id="rId38" Type="http://schemas.openxmlformats.org/officeDocument/2006/relationships/tags" Target="../tags/tag379.xml"/><Relationship Id="rId46" Type="http://schemas.openxmlformats.org/officeDocument/2006/relationships/tags" Target="../tags/tag387.xml"/><Relationship Id="rId59" Type="http://schemas.openxmlformats.org/officeDocument/2006/relationships/tags" Target="../tags/tag400.xml"/><Relationship Id="rId20" Type="http://schemas.openxmlformats.org/officeDocument/2006/relationships/tags" Target="../tags/tag361.xml"/><Relationship Id="rId41" Type="http://schemas.openxmlformats.org/officeDocument/2006/relationships/tags" Target="../tags/tag382.xml"/><Relationship Id="rId54" Type="http://schemas.openxmlformats.org/officeDocument/2006/relationships/tags" Target="../tags/tag395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5" Type="http://schemas.openxmlformats.org/officeDocument/2006/relationships/tags" Target="../tags/tag356.xml"/><Relationship Id="rId23" Type="http://schemas.openxmlformats.org/officeDocument/2006/relationships/tags" Target="../tags/tag364.xml"/><Relationship Id="rId28" Type="http://schemas.openxmlformats.org/officeDocument/2006/relationships/tags" Target="../tags/tag369.xml"/><Relationship Id="rId36" Type="http://schemas.openxmlformats.org/officeDocument/2006/relationships/tags" Target="../tags/tag377.xml"/><Relationship Id="rId49" Type="http://schemas.openxmlformats.org/officeDocument/2006/relationships/tags" Target="../tags/tag390.xml"/><Relationship Id="rId57" Type="http://schemas.openxmlformats.org/officeDocument/2006/relationships/tags" Target="../tags/tag398.xml"/><Relationship Id="rId10" Type="http://schemas.openxmlformats.org/officeDocument/2006/relationships/tags" Target="../tags/tag351.xml"/><Relationship Id="rId31" Type="http://schemas.openxmlformats.org/officeDocument/2006/relationships/tags" Target="../tags/tag372.xml"/><Relationship Id="rId44" Type="http://schemas.openxmlformats.org/officeDocument/2006/relationships/tags" Target="../tags/tag385.xml"/><Relationship Id="rId52" Type="http://schemas.openxmlformats.org/officeDocument/2006/relationships/tags" Target="../tags/tag393.xml"/><Relationship Id="rId60" Type="http://schemas.openxmlformats.org/officeDocument/2006/relationships/tags" Target="../tags/tag401.xml"/><Relationship Id="rId4" Type="http://schemas.openxmlformats.org/officeDocument/2006/relationships/tags" Target="../tags/tag345.xml"/><Relationship Id="rId9" Type="http://schemas.openxmlformats.org/officeDocument/2006/relationships/tags" Target="../tags/tag35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4.xml"/><Relationship Id="rId1" Type="http://schemas.openxmlformats.org/officeDocument/2006/relationships/tags" Target="../tags/tag403.xml"/><Relationship Id="rId4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26" Type="http://schemas.openxmlformats.org/officeDocument/2006/relationships/tags" Target="../tags/tag430.xml"/><Relationship Id="rId3" Type="http://schemas.openxmlformats.org/officeDocument/2006/relationships/tags" Target="../tags/tag407.xml"/><Relationship Id="rId21" Type="http://schemas.openxmlformats.org/officeDocument/2006/relationships/tags" Target="../tags/tag425.xml"/><Relationship Id="rId7" Type="http://schemas.openxmlformats.org/officeDocument/2006/relationships/tags" Target="../tags/tag411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5" Type="http://schemas.openxmlformats.org/officeDocument/2006/relationships/tags" Target="../tags/tag429.xml"/><Relationship Id="rId2" Type="http://schemas.openxmlformats.org/officeDocument/2006/relationships/tags" Target="../tags/tag406.xml"/><Relationship Id="rId16" Type="http://schemas.openxmlformats.org/officeDocument/2006/relationships/tags" Target="../tags/tag420.xml"/><Relationship Id="rId20" Type="http://schemas.openxmlformats.org/officeDocument/2006/relationships/tags" Target="../tags/tag424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tags" Target="../tags/tag415.xml"/><Relationship Id="rId24" Type="http://schemas.openxmlformats.org/officeDocument/2006/relationships/tags" Target="../tags/tag428.xml"/><Relationship Id="rId5" Type="http://schemas.openxmlformats.org/officeDocument/2006/relationships/tags" Target="../tags/tag409.xml"/><Relationship Id="rId15" Type="http://schemas.openxmlformats.org/officeDocument/2006/relationships/tags" Target="../tags/tag419.xml"/><Relationship Id="rId23" Type="http://schemas.openxmlformats.org/officeDocument/2006/relationships/tags" Target="../tags/tag427.xml"/><Relationship Id="rId28" Type="http://schemas.openxmlformats.org/officeDocument/2006/relationships/notesSlide" Target="../notesSlides/notesSlide19.xml"/><Relationship Id="rId10" Type="http://schemas.openxmlformats.org/officeDocument/2006/relationships/tags" Target="../tags/tag414.xml"/><Relationship Id="rId19" Type="http://schemas.openxmlformats.org/officeDocument/2006/relationships/tags" Target="../tags/tag423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4" Type="http://schemas.openxmlformats.org/officeDocument/2006/relationships/tags" Target="../tags/tag418.xml"/><Relationship Id="rId22" Type="http://schemas.openxmlformats.org/officeDocument/2006/relationships/tags" Target="../tags/tag426.xml"/><Relationship Id="rId27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456.xml"/><Relationship Id="rId21" Type="http://schemas.openxmlformats.org/officeDocument/2006/relationships/tags" Target="../tags/tag451.xml"/><Relationship Id="rId34" Type="http://schemas.openxmlformats.org/officeDocument/2006/relationships/tags" Target="../tags/tag464.xml"/><Relationship Id="rId42" Type="http://schemas.openxmlformats.org/officeDocument/2006/relationships/tags" Target="../tags/tag472.xml"/><Relationship Id="rId47" Type="http://schemas.openxmlformats.org/officeDocument/2006/relationships/tags" Target="../tags/tag477.xml"/><Relationship Id="rId50" Type="http://schemas.openxmlformats.org/officeDocument/2006/relationships/tags" Target="../tags/tag480.xml"/><Relationship Id="rId55" Type="http://schemas.openxmlformats.org/officeDocument/2006/relationships/tags" Target="../tags/tag485.xml"/><Relationship Id="rId63" Type="http://schemas.openxmlformats.org/officeDocument/2006/relationships/tags" Target="../tags/tag493.xml"/><Relationship Id="rId7" Type="http://schemas.openxmlformats.org/officeDocument/2006/relationships/tags" Target="../tags/tag437.xml"/><Relationship Id="rId2" Type="http://schemas.openxmlformats.org/officeDocument/2006/relationships/tags" Target="../tags/tag432.xml"/><Relationship Id="rId16" Type="http://schemas.openxmlformats.org/officeDocument/2006/relationships/tags" Target="../tags/tag446.xml"/><Relationship Id="rId29" Type="http://schemas.openxmlformats.org/officeDocument/2006/relationships/tags" Target="../tags/tag459.xml"/><Relationship Id="rId11" Type="http://schemas.openxmlformats.org/officeDocument/2006/relationships/tags" Target="../tags/tag441.xml"/><Relationship Id="rId24" Type="http://schemas.openxmlformats.org/officeDocument/2006/relationships/tags" Target="../tags/tag454.xml"/><Relationship Id="rId32" Type="http://schemas.openxmlformats.org/officeDocument/2006/relationships/tags" Target="../tags/tag462.xml"/><Relationship Id="rId37" Type="http://schemas.openxmlformats.org/officeDocument/2006/relationships/tags" Target="../tags/tag467.xml"/><Relationship Id="rId40" Type="http://schemas.openxmlformats.org/officeDocument/2006/relationships/tags" Target="../tags/tag470.xml"/><Relationship Id="rId45" Type="http://schemas.openxmlformats.org/officeDocument/2006/relationships/tags" Target="../tags/tag475.xml"/><Relationship Id="rId53" Type="http://schemas.openxmlformats.org/officeDocument/2006/relationships/tags" Target="../tags/tag483.xml"/><Relationship Id="rId58" Type="http://schemas.openxmlformats.org/officeDocument/2006/relationships/tags" Target="../tags/tag488.xml"/><Relationship Id="rId5" Type="http://schemas.openxmlformats.org/officeDocument/2006/relationships/tags" Target="../tags/tag435.xml"/><Relationship Id="rId61" Type="http://schemas.openxmlformats.org/officeDocument/2006/relationships/tags" Target="../tags/tag491.xml"/><Relationship Id="rId19" Type="http://schemas.openxmlformats.org/officeDocument/2006/relationships/tags" Target="../tags/tag449.xml"/><Relationship Id="rId14" Type="http://schemas.openxmlformats.org/officeDocument/2006/relationships/tags" Target="../tags/tag444.xml"/><Relationship Id="rId22" Type="http://schemas.openxmlformats.org/officeDocument/2006/relationships/tags" Target="../tags/tag452.xml"/><Relationship Id="rId27" Type="http://schemas.openxmlformats.org/officeDocument/2006/relationships/tags" Target="../tags/tag457.xml"/><Relationship Id="rId30" Type="http://schemas.openxmlformats.org/officeDocument/2006/relationships/tags" Target="../tags/tag460.xml"/><Relationship Id="rId35" Type="http://schemas.openxmlformats.org/officeDocument/2006/relationships/tags" Target="../tags/tag465.xml"/><Relationship Id="rId43" Type="http://schemas.openxmlformats.org/officeDocument/2006/relationships/tags" Target="../tags/tag473.xml"/><Relationship Id="rId48" Type="http://schemas.openxmlformats.org/officeDocument/2006/relationships/tags" Target="../tags/tag478.xml"/><Relationship Id="rId56" Type="http://schemas.openxmlformats.org/officeDocument/2006/relationships/tags" Target="../tags/tag486.xml"/><Relationship Id="rId64" Type="http://schemas.openxmlformats.org/officeDocument/2006/relationships/tags" Target="../tags/tag494.xml"/><Relationship Id="rId8" Type="http://schemas.openxmlformats.org/officeDocument/2006/relationships/tags" Target="../tags/tag438.xml"/><Relationship Id="rId51" Type="http://schemas.openxmlformats.org/officeDocument/2006/relationships/tags" Target="../tags/tag481.xml"/><Relationship Id="rId3" Type="http://schemas.openxmlformats.org/officeDocument/2006/relationships/tags" Target="../tags/tag433.xml"/><Relationship Id="rId12" Type="http://schemas.openxmlformats.org/officeDocument/2006/relationships/tags" Target="../tags/tag442.xml"/><Relationship Id="rId17" Type="http://schemas.openxmlformats.org/officeDocument/2006/relationships/tags" Target="../tags/tag447.xml"/><Relationship Id="rId25" Type="http://schemas.openxmlformats.org/officeDocument/2006/relationships/tags" Target="../tags/tag455.xml"/><Relationship Id="rId33" Type="http://schemas.openxmlformats.org/officeDocument/2006/relationships/tags" Target="../tags/tag463.xml"/><Relationship Id="rId38" Type="http://schemas.openxmlformats.org/officeDocument/2006/relationships/tags" Target="../tags/tag468.xml"/><Relationship Id="rId46" Type="http://schemas.openxmlformats.org/officeDocument/2006/relationships/tags" Target="../tags/tag476.xml"/><Relationship Id="rId59" Type="http://schemas.openxmlformats.org/officeDocument/2006/relationships/tags" Target="../tags/tag489.xml"/><Relationship Id="rId20" Type="http://schemas.openxmlformats.org/officeDocument/2006/relationships/tags" Target="../tags/tag450.xml"/><Relationship Id="rId41" Type="http://schemas.openxmlformats.org/officeDocument/2006/relationships/tags" Target="../tags/tag471.xml"/><Relationship Id="rId54" Type="http://schemas.openxmlformats.org/officeDocument/2006/relationships/tags" Target="../tags/tag484.xml"/><Relationship Id="rId62" Type="http://schemas.openxmlformats.org/officeDocument/2006/relationships/tags" Target="../tags/tag492.xml"/><Relationship Id="rId1" Type="http://schemas.openxmlformats.org/officeDocument/2006/relationships/tags" Target="../tags/tag431.xml"/><Relationship Id="rId6" Type="http://schemas.openxmlformats.org/officeDocument/2006/relationships/tags" Target="../tags/tag436.xml"/><Relationship Id="rId15" Type="http://schemas.openxmlformats.org/officeDocument/2006/relationships/tags" Target="../tags/tag445.xml"/><Relationship Id="rId23" Type="http://schemas.openxmlformats.org/officeDocument/2006/relationships/tags" Target="../tags/tag453.xml"/><Relationship Id="rId28" Type="http://schemas.openxmlformats.org/officeDocument/2006/relationships/tags" Target="../tags/tag458.xml"/><Relationship Id="rId36" Type="http://schemas.openxmlformats.org/officeDocument/2006/relationships/tags" Target="../tags/tag466.xml"/><Relationship Id="rId49" Type="http://schemas.openxmlformats.org/officeDocument/2006/relationships/tags" Target="../tags/tag479.xml"/><Relationship Id="rId57" Type="http://schemas.openxmlformats.org/officeDocument/2006/relationships/tags" Target="../tags/tag487.xml"/><Relationship Id="rId10" Type="http://schemas.openxmlformats.org/officeDocument/2006/relationships/tags" Target="../tags/tag440.xml"/><Relationship Id="rId31" Type="http://schemas.openxmlformats.org/officeDocument/2006/relationships/tags" Target="../tags/tag461.xml"/><Relationship Id="rId44" Type="http://schemas.openxmlformats.org/officeDocument/2006/relationships/tags" Target="../tags/tag474.xml"/><Relationship Id="rId52" Type="http://schemas.openxmlformats.org/officeDocument/2006/relationships/tags" Target="../tags/tag482.xml"/><Relationship Id="rId60" Type="http://schemas.openxmlformats.org/officeDocument/2006/relationships/tags" Target="../tags/tag49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34.xml"/><Relationship Id="rId9" Type="http://schemas.openxmlformats.org/officeDocument/2006/relationships/tags" Target="../tags/tag439.xml"/><Relationship Id="rId13" Type="http://schemas.openxmlformats.org/officeDocument/2006/relationships/tags" Target="../tags/tag443.xml"/><Relationship Id="rId18" Type="http://schemas.openxmlformats.org/officeDocument/2006/relationships/tags" Target="../tags/tag448.xml"/><Relationship Id="rId39" Type="http://schemas.openxmlformats.org/officeDocument/2006/relationships/tags" Target="../tags/tag4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tags" Target="../tags/tag45.xml"/><Relationship Id="rId39" Type="http://schemas.openxmlformats.org/officeDocument/2006/relationships/tags" Target="../tags/tag58.xml"/><Relationship Id="rId21" Type="http://schemas.openxmlformats.org/officeDocument/2006/relationships/tags" Target="../tags/tag40.xml"/><Relationship Id="rId34" Type="http://schemas.openxmlformats.org/officeDocument/2006/relationships/tags" Target="../tags/tag53.xml"/><Relationship Id="rId42" Type="http://schemas.openxmlformats.org/officeDocument/2006/relationships/tags" Target="../tags/tag61.xml"/><Relationship Id="rId47" Type="http://schemas.openxmlformats.org/officeDocument/2006/relationships/tags" Target="../tags/tag66.xml"/><Relationship Id="rId50" Type="http://schemas.openxmlformats.org/officeDocument/2006/relationships/tags" Target="../tags/tag69.xml"/><Relationship Id="rId55" Type="http://schemas.openxmlformats.org/officeDocument/2006/relationships/notesSlide" Target="../notesSlides/notesSlide5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9" Type="http://schemas.openxmlformats.org/officeDocument/2006/relationships/tags" Target="../tags/tag48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32" Type="http://schemas.openxmlformats.org/officeDocument/2006/relationships/tags" Target="../tags/tag51.xml"/><Relationship Id="rId37" Type="http://schemas.openxmlformats.org/officeDocument/2006/relationships/tags" Target="../tags/tag56.xml"/><Relationship Id="rId40" Type="http://schemas.openxmlformats.org/officeDocument/2006/relationships/tags" Target="../tags/tag59.xml"/><Relationship Id="rId45" Type="http://schemas.openxmlformats.org/officeDocument/2006/relationships/tags" Target="../tags/tag64.xml"/><Relationship Id="rId53" Type="http://schemas.openxmlformats.org/officeDocument/2006/relationships/tags" Target="../tags/tag72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31" Type="http://schemas.openxmlformats.org/officeDocument/2006/relationships/tags" Target="../tags/tag50.xml"/><Relationship Id="rId44" Type="http://schemas.openxmlformats.org/officeDocument/2006/relationships/tags" Target="../tags/tag63.xml"/><Relationship Id="rId52" Type="http://schemas.openxmlformats.org/officeDocument/2006/relationships/tags" Target="../tags/tag7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43" Type="http://schemas.openxmlformats.org/officeDocument/2006/relationships/tags" Target="../tags/tag62.xml"/><Relationship Id="rId48" Type="http://schemas.openxmlformats.org/officeDocument/2006/relationships/tags" Target="../tags/tag67.xml"/><Relationship Id="rId8" Type="http://schemas.openxmlformats.org/officeDocument/2006/relationships/tags" Target="../tags/tag27.xml"/><Relationship Id="rId51" Type="http://schemas.openxmlformats.org/officeDocument/2006/relationships/tags" Target="../tags/tag70.xml"/><Relationship Id="rId3" Type="http://schemas.openxmlformats.org/officeDocument/2006/relationships/tags" Target="../tags/tag22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33" Type="http://schemas.openxmlformats.org/officeDocument/2006/relationships/tags" Target="../tags/tag52.xml"/><Relationship Id="rId38" Type="http://schemas.openxmlformats.org/officeDocument/2006/relationships/tags" Target="../tags/tag57.xml"/><Relationship Id="rId46" Type="http://schemas.openxmlformats.org/officeDocument/2006/relationships/tags" Target="../tags/tag65.xml"/><Relationship Id="rId20" Type="http://schemas.openxmlformats.org/officeDocument/2006/relationships/tags" Target="../tags/tag39.xml"/><Relationship Id="rId41" Type="http://schemas.openxmlformats.org/officeDocument/2006/relationships/tags" Target="../tags/tag60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36" Type="http://schemas.openxmlformats.org/officeDocument/2006/relationships/tags" Target="../tags/tag55.xml"/><Relationship Id="rId49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9" Type="http://schemas.openxmlformats.org/officeDocument/2006/relationships/tags" Target="../tags/tag111.xml"/><Relationship Id="rId21" Type="http://schemas.openxmlformats.org/officeDocument/2006/relationships/tags" Target="../tags/tag93.xml"/><Relationship Id="rId34" Type="http://schemas.openxmlformats.org/officeDocument/2006/relationships/tags" Target="../tags/tag106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tags" Target="../tags/tag104.xml"/><Relationship Id="rId37" Type="http://schemas.openxmlformats.org/officeDocument/2006/relationships/tags" Target="../tags/tag109.xml"/><Relationship Id="rId40" Type="http://schemas.openxmlformats.org/officeDocument/2006/relationships/tags" Target="../tags/tag11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36" Type="http://schemas.openxmlformats.org/officeDocument/2006/relationships/tags" Target="../tags/tag108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Relationship Id="rId35" Type="http://schemas.openxmlformats.org/officeDocument/2006/relationships/tags" Target="../tags/tag107.xml"/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33" Type="http://schemas.openxmlformats.org/officeDocument/2006/relationships/tags" Target="../tags/tag105.xml"/><Relationship Id="rId38" Type="http://schemas.openxmlformats.org/officeDocument/2006/relationships/tags" Target="../tags/tag1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Graphs and Graph Algorithms</a:t>
            </a:r>
          </a:p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graph V is bipartite if V can be partitioned into V</a:t>
            </a:r>
            <a:r>
              <a:rPr lang="en-US" altLang="en-US" baseline="-25000"/>
              <a:t>1</a:t>
            </a:r>
            <a:r>
              <a:rPr lang="en-US" altLang="en-US"/>
              <a:t>, V</a:t>
            </a:r>
            <a:r>
              <a:rPr lang="en-US" altLang="en-US" baseline="-25000"/>
              <a:t>2</a:t>
            </a:r>
            <a:r>
              <a:rPr lang="en-US" altLang="en-US"/>
              <a:t> such that all edges go between V</a:t>
            </a:r>
            <a:r>
              <a:rPr lang="en-US" altLang="en-US" baseline="-25000"/>
              <a:t>1</a:t>
            </a:r>
            <a:r>
              <a:rPr lang="en-US" altLang="en-US"/>
              <a:t> and V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Run BFS</a:t>
            </a:r>
          </a:p>
          <a:p>
            <a:r>
              <a:rPr lang="en-US" altLang="en-US"/>
              <a:t>Color odd layers red, even layers blue</a:t>
            </a:r>
          </a:p>
          <a:p>
            <a:r>
              <a:rPr lang="en-US" altLang="en-US"/>
              <a:t>If no edges between the same layer, the graph is bipartite</a:t>
            </a:r>
          </a:p>
          <a:p>
            <a:r>
              <a:rPr lang="en-US" altLang="en-US"/>
              <a:t>If edge between two vertices of the same layer, then there is an odd cycle, and the graph is not bipartite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BFS tree has an </a:t>
            </a:r>
            <a:r>
              <a:rPr lang="en-US" altLang="en-US" i="1">
                <a:solidFill>
                  <a:srgbClr val="FF0000"/>
                </a:solidFill>
              </a:rPr>
              <a:t>intra-level edge</a:t>
            </a:r>
            <a:r>
              <a:rPr lang="en-US" altLang="en-US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</a:t>
            </a:r>
            <a:r>
              <a:rPr lang="en-US" altLang="en-US" dirty="0" err="1"/>
              <a:t>Dequeue</a:t>
            </a:r>
            <a:r>
              <a:rPr lang="en-US" altLang="en-US" dirty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</a:t>
            </a:r>
            <a:r>
              <a:rPr lang="en-US" altLang="en-US" dirty="0" err="1"/>
              <a:t>Enqueue</a:t>
            </a:r>
            <a:r>
              <a:rPr lang="en-US" altLang="en-US" dirty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	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 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Chapter 3  </a:t>
            </a:r>
          </a:p>
          <a:p>
            <a:pPr lvl="1"/>
            <a:r>
              <a:rPr lang="en-US" altLang="en-US" dirty="0"/>
              <a:t>Start on Chapter 4</a:t>
            </a:r>
          </a:p>
          <a:p>
            <a:r>
              <a:rPr lang="en-US" altLang="en-US" dirty="0"/>
              <a:t>Homework 2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/>
              <a:t>Each edge goes between vertices on the same branch</a:t>
            </a:r>
          </a:p>
          <a:p>
            <a:r>
              <a:rPr lang="en-US" altLang="en-US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0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/>
              <a:t>A search algorithm from a vertex v can find all vertices in v’s component</a:t>
            </a:r>
          </a:p>
          <a:p>
            <a:r>
              <a:rPr lang="en-US" altLang="en-US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27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4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2800" dirty="0"/>
              <a:t>G = (V, E)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V:  vertices,  |V|= n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E:  edges,  |E| = m 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Undirected graphs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Edges sets of two vertices {u, v}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Directed graphs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Edges ordered pairs (u, v)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Many other flavors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Edge / vertices weights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Parallel edges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    (v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11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 a, b, c, d}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= { {a, b}, {a, c}, {a, d}, {b, d}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Incidence Matrix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Adjacency 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5DD7A-02D3-4EBC-9125-431417125957}"/>
              </a:ext>
            </a:extLst>
          </p:cNvPr>
          <p:cNvSpPr txBox="1"/>
          <p:nvPr/>
        </p:nvSpPr>
        <p:spPr>
          <a:xfrm>
            <a:off x="801472" y="5936101"/>
            <a:ext cx="221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O(n + m) space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AE1597-99E2-48B3-9FB1-6D82187572A3}"/>
              </a:ext>
            </a:extLst>
          </p:cNvPr>
          <p:cNvSpPr txBox="1"/>
          <p:nvPr/>
        </p:nvSpPr>
        <p:spPr>
          <a:xfrm>
            <a:off x="5517968" y="5947512"/>
            <a:ext cx="221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space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8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with n vertices, m edges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Lookup edge</a:t>
            </a:r>
          </a:p>
          <a:p>
            <a:pPr lvl="1"/>
            <a:r>
              <a:rPr lang="en-US" dirty="0"/>
              <a:t>Add edge</a:t>
            </a:r>
          </a:p>
          <a:p>
            <a:pPr lvl="1"/>
            <a:r>
              <a:rPr lang="en-US" dirty="0"/>
              <a:t>Enumeration edges</a:t>
            </a:r>
          </a:p>
          <a:p>
            <a:pPr lvl="1"/>
            <a:r>
              <a:rPr lang="en-US" dirty="0"/>
              <a:t>Initialize graph</a:t>
            </a:r>
          </a:p>
          <a:p>
            <a:r>
              <a:rPr lang="en-US" dirty="0"/>
              <a:t>Space requirements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{s};  mark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if (u == t) then path found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unmarked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mark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/>
              <a:t>	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791200" y="2521742"/>
            <a:ext cx="0" cy="6024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Graph Search 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343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362200" y="42672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6764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600200" y="4114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050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81200" y="4114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34290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895600" y="3581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4343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4572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362200" y="45720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146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657600" y="4648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733800" y="53340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334000" y="4648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886200" y="4572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810000" y="3810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581400" y="35052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581400" y="3124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0292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8674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943600" y="3048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705600" y="3124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4478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86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743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657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715000" y="3048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752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066800" y="5029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43" name="Line 3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9906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Oval 3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743200" y="1681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Line 40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8288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1905000" y="1834234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2667000" y="1910434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382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1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76400" y="18342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3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146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Line 2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91200" y="187483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553200" y="1798638"/>
            <a:ext cx="30480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Oval 1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400800" y="17224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4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638800" y="23320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ext Box 4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086600" y="2833687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Explore vertices in layers</a:t>
            </a:r>
          </a:p>
          <a:p>
            <a:pPr lvl="1"/>
            <a:r>
              <a:rPr lang="en-US" altLang="en-US"/>
              <a:t>s in layer 1</a:t>
            </a:r>
          </a:p>
          <a:p>
            <a:pPr lvl="1"/>
            <a:r>
              <a:rPr lang="en-US" altLang="en-US"/>
              <a:t>Neighbors of s in layer 2</a:t>
            </a:r>
          </a:p>
          <a:p>
            <a:pPr lvl="1"/>
            <a:r>
              <a:rPr lang="en-US" altLang="en-US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dirty="0"/>
              <a:t>Build a BFS tree from s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209800"/>
            <a:ext cx="6553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Initialize Level[v] = -1 for all v;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Q = {s}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Level[s] =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Q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</a:t>
            </a:r>
            <a:r>
              <a:rPr lang="en-US" altLang="en-US" dirty="0" err="1"/>
              <a:t>Q.Dequeue</a:t>
            </a:r>
            <a:r>
              <a:rPr lang="en-US" altLang="en-US" dirty="0"/>
              <a:t>()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  <a:r>
              <a:rPr lang="en-US" altLang="en-US"/>
              <a:t>if (Level[v] == -1)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Q.Enqueue</a:t>
            </a:r>
            <a:r>
              <a:rPr lang="en-US" altLang="en-US" dirty="0"/>
              <a:t>(v)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Level[v] = Level[u] + 1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4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</TotalTime>
  <Words>979</Words>
  <Application>Microsoft Office PowerPoint</Application>
  <PresentationFormat>On-screen Show (4:3)</PresentationFormat>
  <Paragraphs>247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CSE 417 Algorithms and Complexity</vt:lpstr>
      <vt:lpstr>Announcements</vt:lpstr>
      <vt:lpstr>Graph Theory</vt:lpstr>
      <vt:lpstr>Graph Representation</vt:lpstr>
      <vt:lpstr>Implementation Issues</vt:lpstr>
      <vt:lpstr>Graph search</vt:lpstr>
      <vt:lpstr>Graph Search </vt:lpstr>
      <vt:lpstr>Breadth first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J Anderson</cp:lastModifiedBy>
  <cp:revision>131</cp:revision>
  <dcterms:created xsi:type="dcterms:W3CDTF">1601-01-01T00:00:00Z</dcterms:created>
  <dcterms:modified xsi:type="dcterms:W3CDTF">2024-10-06T21:56:46Z</dcterms:modified>
</cp:coreProperties>
</file>