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302" r:id="rId3"/>
    <p:sldId id="303" r:id="rId4"/>
    <p:sldId id="310" r:id="rId5"/>
    <p:sldId id="285" r:id="rId6"/>
    <p:sldId id="286" r:id="rId7"/>
    <p:sldId id="287" r:id="rId8"/>
    <p:sldId id="288" r:id="rId9"/>
    <p:sldId id="289" r:id="rId10"/>
    <p:sldId id="299" r:id="rId11"/>
    <p:sldId id="290" r:id="rId12"/>
    <p:sldId id="291" r:id="rId13"/>
    <p:sldId id="292" r:id="rId14"/>
    <p:sldId id="293" r:id="rId15"/>
    <p:sldId id="294" r:id="rId16"/>
    <p:sldId id="301" r:id="rId17"/>
    <p:sldId id="296" r:id="rId18"/>
    <p:sldId id="297" r:id="rId19"/>
    <p:sldId id="298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E2F0F5-D33C-440A-8A06-2B69F31BB10D}" v="15" dt="2024-10-02T03:33:10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2E2F0F5-D33C-440A-8A06-2B69F31BB10D}"/>
    <pc:docChg chg="modSld">
      <pc:chgData name="Richard Anderson" userId="4654cc452026b74c" providerId="LiveId" clId="{A2E2F0F5-D33C-440A-8A06-2B69F31BB10D}" dt="2024-10-02T03:33:10.656" v="14" actId="6549"/>
      <pc:docMkLst>
        <pc:docMk/>
      </pc:docMkLst>
      <pc:sldChg chg="modSp mod">
        <pc:chgData name="Richard Anderson" userId="4654cc452026b74c" providerId="LiveId" clId="{A2E2F0F5-D33C-440A-8A06-2B69F31BB10D}" dt="2024-10-02T03:26:59.438" v="0" actId="20577"/>
        <pc:sldMkLst>
          <pc:docMk/>
          <pc:sldMk cId="0" sldId="256"/>
        </pc:sldMkLst>
        <pc:spChg chg="mod">
          <ac:chgData name="Richard Anderson" userId="4654cc452026b74c" providerId="LiveId" clId="{A2E2F0F5-D33C-440A-8A06-2B69F31BB10D}" dt="2024-10-02T03:26:59.438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2E2F0F5-D33C-440A-8A06-2B69F31BB10D}" dt="2024-10-02T03:33:10.656" v="14" actId="6549"/>
        <pc:sldMkLst>
          <pc:docMk/>
          <pc:sldMk cId="0" sldId="297"/>
        </pc:sldMkLst>
        <pc:spChg chg="mod">
          <ac:chgData name="Richard Anderson" userId="4654cc452026b74c" providerId="LiveId" clId="{A2E2F0F5-D33C-440A-8A06-2B69F31BB10D}" dt="2024-10-02T03:33:10.656" v="14" actId="6549"/>
          <ac:spMkLst>
            <pc:docMk/>
            <pc:sldMk cId="0" sldId="297"/>
            <ac:spMk id="17411" creationId="{00000000-0000-0000-0000-000000000000}"/>
          </ac:spMkLst>
        </pc:spChg>
      </pc:sldChg>
    </pc:docChg>
  </pc:docChgLst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809CD2-386C-6E5C-F774-952E52C0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504C0-0208-4459-AA73-C73E24BB15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F80A72-A7E5-9684-A062-951FE83F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5507AD-33B6-9F5D-6CA1-80B3C841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0ED05B-97F3-2F69-35CD-0A587692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FF2616-F2F2-72EA-887F-DDBDB2335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E85D7F-2FC0-A7B8-451B-3D91A17E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3B89E-CCBD-1BF6-C0D2-2C4EABA4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448E9C-FD5B-77EA-782D-76498AC0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4EEBCE-F7C5-838B-1FD5-C5E4E73C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en-US" dirty="0"/>
                  <a:t> = c for c &gt; 0 </a:t>
                </a:r>
                <a:r>
                  <a:rPr lang="en-US" altLang="en-US"/>
                  <a:t>then f</a:t>
                </a:r>
                <a:r>
                  <a:rPr lang="en-US" altLang="en-US" dirty="0"/>
                  <a:t>(n) = </a:t>
                </a:r>
                <a:r>
                  <a:rPr lang="en-US" altLang="en-US" dirty="0">
                    <a:latin typeface="Symbol" pitchFamily="18" charset="2"/>
                  </a:rPr>
                  <a:t>Q</a:t>
                </a:r>
                <a:r>
                  <a:rPr lang="en-US" altLang="en-US" dirty="0"/>
                  <a:t>(g(n))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If f(n) is O(g(n)) and g(n) is O(h(n)) then     f(n) is O(h(n))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If f(n) is O(h(n)) and g(n) is O(h(n)) then f(n) + g(n) is O(h(n))</a:t>
                </a:r>
              </a:p>
            </p:txBody>
          </p:sp>
        </mc:Choice>
        <mc:Fallback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blipFill>
                <a:blip r:embed="rId5"/>
                <a:stretch>
                  <a:fillRect l="-1704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3AC8DC-F181-DBDA-7A05-283803CD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82931D-67DE-EC54-6501-EAB3449A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4</a:t>
            </a:r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</a:t>
            </a:r>
            <a:r>
              <a:rPr lang="en-US" dirty="0" err="1"/>
              <a:t>Gradescope</a:t>
            </a:r>
            <a:endParaRPr lang="en-US" dirty="0"/>
          </a:p>
          <a:p>
            <a:pPr lvl="1">
              <a:defRPr/>
            </a:pPr>
            <a:r>
              <a:rPr lang="en-US" dirty="0"/>
              <a:t>Describing an algorithm</a:t>
            </a:r>
          </a:p>
          <a:p>
            <a:pPr lvl="2">
              <a:defRPr/>
            </a:pPr>
            <a:r>
              <a:rPr lang="en-US" dirty="0"/>
              <a:t>Clarity is most important</a:t>
            </a:r>
          </a:p>
          <a:p>
            <a:pPr lvl="2">
              <a:defRPr/>
            </a:pPr>
            <a:r>
              <a:rPr lang="en-US" dirty="0"/>
              <a:t>Pseudocode generally preferable to just English</a:t>
            </a:r>
          </a:p>
          <a:p>
            <a:pPr lvl="3">
              <a:defRPr/>
            </a:pPr>
            <a:r>
              <a:rPr lang="en-US" dirty="0"/>
              <a:t>But sometimes both methods combined work best</a:t>
            </a:r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your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12AF98-6E2A-3BE1-CE92-FE5C9406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67000" y="3788780"/>
            <a:ext cx="4648200" cy="17526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Weighted 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Bipartite Matching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Maximum Independent Set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Competitive Facility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666244-098F-E87F-FB15-4E821AD6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504C0-0208-4459-AA73-C73E24BB15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– Five Problems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Scheduling</a:t>
            </a:r>
          </a:p>
          <a:p>
            <a:pPr eaLnBrk="1" hangingPunct="1"/>
            <a:r>
              <a:rPr lang="en-US" altLang="en-US" dirty="0"/>
              <a:t>Weighted Scheduling</a:t>
            </a:r>
          </a:p>
          <a:p>
            <a:pPr eaLnBrk="1" hangingPunct="1"/>
            <a:r>
              <a:rPr lang="en-US" altLang="en-US" dirty="0"/>
              <a:t>Combinatorial Optimization</a:t>
            </a:r>
          </a:p>
          <a:p>
            <a:pPr eaLnBrk="1" hangingPunct="1"/>
            <a:r>
              <a:rPr lang="en-US" altLang="en-US" dirty="0"/>
              <a:t>Maximum Independent Set</a:t>
            </a:r>
          </a:p>
          <a:p>
            <a:pPr eaLnBrk="1" hangingPunct="1"/>
            <a:r>
              <a:rPr lang="en-US" altLang="en-US" dirty="0"/>
              <a:t>Competitive Scheduling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A95999-7EAA-3A31-89EC-FB201F5B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5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02FF0C-1E43-E953-2E6B-9545A6FE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FA3380-20B0-8516-E046-05897B09D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07DA4D-FBD8-5418-5EFB-7B56BC58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5283FC-1B5D-8F1A-01A3-D39EABEB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FE763A-C113-E4B3-EA2E-67340807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898</Words>
  <Application>Microsoft Office PowerPoint</Application>
  <PresentationFormat>On-screen Show (4:3)</PresentationFormat>
  <Paragraphs>153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Wingdings</vt:lpstr>
      <vt:lpstr>1_Default Design</vt:lpstr>
      <vt:lpstr>CSE 417 Algorithms</vt:lpstr>
      <vt:lpstr>Announcements</vt:lpstr>
      <vt:lpstr>Five Problems</vt:lpstr>
      <vt:lpstr>Summary – Five Problems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38</cp:revision>
  <dcterms:created xsi:type="dcterms:W3CDTF">1601-01-01T00:00:00Z</dcterms:created>
  <dcterms:modified xsi:type="dcterms:W3CDTF">2024-10-02T03:33:14Z</dcterms:modified>
</cp:coreProperties>
</file>