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3A042B-5245-4966-B17C-AD094D5A4988}" v="1" dt="2024-09-29T01:39:51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4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490" y="-10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CA0E0870-3D7D-4801-8374-010BFF7F8EBB}"/>
    <pc:docChg chg="custSel modSld modMainMaster">
      <pc:chgData name="Richard Anderson" userId="4654cc452026b74c" providerId="LiveId" clId="{CA0E0870-3D7D-4801-8374-010BFF7F8EBB}" dt="2023-01-08T18:35:26.934" v="153" actId="20577"/>
      <pc:docMkLst>
        <pc:docMk/>
      </pc:docMkLst>
      <pc:sldChg chg="modSp mod setBg">
        <pc:chgData name="Richard Anderson" userId="4654cc452026b74c" providerId="LiveId" clId="{CA0E0870-3D7D-4801-8374-010BFF7F8EBB}" dt="2023-01-08T17:55:41.042" v="15"/>
        <pc:sldMkLst>
          <pc:docMk/>
          <pc:sldMk cId="0" sldId="256"/>
        </pc:sldMkLst>
        <pc:spChg chg="mod">
          <ac:chgData name="Richard Anderson" userId="4654cc452026b74c" providerId="LiveId" clId="{CA0E0870-3D7D-4801-8374-010BFF7F8EBB}" dt="2023-01-08T17:54:42.637" v="1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CA0E0870-3D7D-4801-8374-010BFF7F8EBB}" dt="2023-01-08T18:35:26.934" v="153" actId="20577"/>
        <pc:sldMkLst>
          <pc:docMk/>
          <pc:sldMk cId="0" sldId="266"/>
        </pc:sldMkLst>
        <pc:spChg chg="mod">
          <ac:chgData name="Richard Anderson" userId="4654cc452026b74c" providerId="LiveId" clId="{CA0E0870-3D7D-4801-8374-010BFF7F8EBB}" dt="2023-01-08T18:35:26.934" v="153" actId="20577"/>
          <ac:spMkLst>
            <pc:docMk/>
            <pc:sldMk cId="0" sldId="26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CA0E0870-3D7D-4801-8374-010BFF7F8EBB}" dt="2023-01-08T17:59:26.188" v="20" actId="207"/>
        <pc:sldMkLst>
          <pc:docMk/>
          <pc:sldMk cId="0" sldId="275"/>
        </pc:sldMkLst>
        <pc:spChg chg="mod">
          <ac:chgData name="Richard Anderson" userId="4654cc452026b74c" providerId="LiveId" clId="{CA0E0870-3D7D-4801-8374-010BFF7F8EBB}" dt="2023-01-08T17:59:01.847" v="17" actId="207"/>
          <ac:spMkLst>
            <pc:docMk/>
            <pc:sldMk cId="0" sldId="275"/>
            <ac:spMk id="2" creationId="{77DDEF1B-ACFB-437B-B622-AFE2189556A4}"/>
          </ac:spMkLst>
        </pc:spChg>
        <pc:spChg chg="mod">
          <ac:chgData name="Richard Anderson" userId="4654cc452026b74c" providerId="LiveId" clId="{CA0E0870-3D7D-4801-8374-010BFF7F8EBB}" dt="2023-01-08T17:59:10.568" v="18" actId="207"/>
          <ac:spMkLst>
            <pc:docMk/>
            <pc:sldMk cId="0" sldId="275"/>
            <ac:spMk id="3" creationId="{CE5499AE-26BB-4662-8CF7-27716CEB3A04}"/>
          </ac:spMkLst>
        </pc:spChg>
        <pc:spChg chg="mod">
          <ac:chgData name="Richard Anderson" userId="4654cc452026b74c" providerId="LiveId" clId="{CA0E0870-3D7D-4801-8374-010BFF7F8EBB}" dt="2023-01-08T17:59:17.062" v="19" actId="207"/>
          <ac:spMkLst>
            <pc:docMk/>
            <pc:sldMk cId="0" sldId="275"/>
            <ac:spMk id="4" creationId="{45C5DDE6-7759-4523-8221-90DD052010D5}"/>
          </ac:spMkLst>
        </pc:spChg>
        <pc:spChg chg="mod">
          <ac:chgData name="Richard Anderson" userId="4654cc452026b74c" providerId="LiveId" clId="{CA0E0870-3D7D-4801-8374-010BFF7F8EBB}" dt="2023-01-08T17:59:26.188" v="20" actId="207"/>
          <ac:spMkLst>
            <pc:docMk/>
            <pc:sldMk cId="0" sldId="275"/>
            <ac:spMk id="5" creationId="{CFF68A35-CA0F-4FFD-99FD-EEC1D5B81A7D}"/>
          </ac:spMkLst>
        </pc:spChg>
      </pc:sldChg>
      <pc:sldChg chg="modSp mod">
        <pc:chgData name="Richard Anderson" userId="4654cc452026b74c" providerId="LiveId" clId="{CA0E0870-3D7D-4801-8374-010BFF7F8EBB}" dt="2023-01-08T18:33:17.659" v="131" actId="20577"/>
        <pc:sldMkLst>
          <pc:docMk/>
          <pc:sldMk cId="3441694925" sldId="280"/>
        </pc:sldMkLst>
        <pc:spChg chg="mod">
          <ac:chgData name="Richard Anderson" userId="4654cc452026b74c" providerId="LiveId" clId="{CA0E0870-3D7D-4801-8374-010BFF7F8EBB}" dt="2023-01-08T18:28:07.173" v="68" actId="20577"/>
          <ac:spMkLst>
            <pc:docMk/>
            <pc:sldMk cId="3441694925" sldId="280"/>
            <ac:spMk id="3" creationId="{00000000-0000-0000-0000-000000000000}"/>
          </ac:spMkLst>
        </pc:spChg>
        <pc:spChg chg="mod">
          <ac:chgData name="Richard Anderson" userId="4654cc452026b74c" providerId="LiveId" clId="{CA0E0870-3D7D-4801-8374-010BFF7F8EBB}" dt="2023-01-08T18:31:09.225" v="94" actId="1036"/>
          <ac:spMkLst>
            <pc:docMk/>
            <pc:sldMk cId="3441694925" sldId="280"/>
            <ac:spMk id="4" creationId="{00000000-0000-0000-0000-000000000000}"/>
          </ac:spMkLst>
        </pc:spChg>
        <pc:spChg chg="mod">
          <ac:chgData name="Richard Anderson" userId="4654cc452026b74c" providerId="LiveId" clId="{CA0E0870-3D7D-4801-8374-010BFF7F8EBB}" dt="2023-01-08T18:33:17.659" v="131" actId="20577"/>
          <ac:spMkLst>
            <pc:docMk/>
            <pc:sldMk cId="3441694925" sldId="280"/>
            <ac:spMk id="5" creationId="{00000000-0000-0000-0000-000000000000}"/>
          </ac:spMkLst>
        </pc:spChg>
      </pc:sldChg>
      <pc:sldMasterChg chg="setBg modSldLayout">
        <pc:chgData name="Richard Anderson" userId="4654cc452026b74c" providerId="LiveId" clId="{CA0E0870-3D7D-4801-8374-010BFF7F8EBB}" dt="2023-01-08T17:55:41.042" v="15"/>
        <pc:sldMasterMkLst>
          <pc:docMk/>
          <pc:sldMasterMk cId="0" sldId="2147483649"/>
        </pc:sldMasterMkLst>
        <pc:sldLayoutChg chg="setBg">
          <pc:chgData name="Richard Anderson" userId="4654cc452026b74c" providerId="LiveId" clId="{CA0E0870-3D7D-4801-8374-010BFF7F8EBB}" dt="2023-01-08T17:55:41.042" v="15"/>
          <pc:sldLayoutMkLst>
            <pc:docMk/>
            <pc:sldMasterMk cId="0" sldId="2147483649"/>
            <pc:sldLayoutMk cId="1738999414" sldId="2147483650"/>
          </pc:sldLayoutMkLst>
        </pc:sldLayoutChg>
        <pc:sldLayoutChg chg="setBg">
          <pc:chgData name="Richard Anderson" userId="4654cc452026b74c" providerId="LiveId" clId="{CA0E0870-3D7D-4801-8374-010BFF7F8EBB}" dt="2023-01-08T17:55:41.042" v="15"/>
          <pc:sldLayoutMkLst>
            <pc:docMk/>
            <pc:sldMasterMk cId="0" sldId="2147483649"/>
            <pc:sldLayoutMk cId="1948475191" sldId="2147483651"/>
          </pc:sldLayoutMkLst>
        </pc:sldLayoutChg>
        <pc:sldLayoutChg chg="setBg">
          <pc:chgData name="Richard Anderson" userId="4654cc452026b74c" providerId="LiveId" clId="{CA0E0870-3D7D-4801-8374-010BFF7F8EBB}" dt="2023-01-08T17:55:41.042" v="15"/>
          <pc:sldLayoutMkLst>
            <pc:docMk/>
            <pc:sldMasterMk cId="0" sldId="2147483649"/>
            <pc:sldLayoutMk cId="536554212" sldId="2147483652"/>
          </pc:sldLayoutMkLst>
        </pc:sldLayoutChg>
        <pc:sldLayoutChg chg="setBg">
          <pc:chgData name="Richard Anderson" userId="4654cc452026b74c" providerId="LiveId" clId="{CA0E0870-3D7D-4801-8374-010BFF7F8EBB}" dt="2023-01-08T17:55:41.042" v="15"/>
          <pc:sldLayoutMkLst>
            <pc:docMk/>
            <pc:sldMasterMk cId="0" sldId="2147483649"/>
            <pc:sldLayoutMk cId="2018850262" sldId="2147483653"/>
          </pc:sldLayoutMkLst>
        </pc:sldLayoutChg>
        <pc:sldLayoutChg chg="setBg">
          <pc:chgData name="Richard Anderson" userId="4654cc452026b74c" providerId="LiveId" clId="{CA0E0870-3D7D-4801-8374-010BFF7F8EBB}" dt="2023-01-08T17:55:41.042" v="15"/>
          <pc:sldLayoutMkLst>
            <pc:docMk/>
            <pc:sldMasterMk cId="0" sldId="2147483649"/>
            <pc:sldLayoutMk cId="3733096891" sldId="2147483654"/>
          </pc:sldLayoutMkLst>
        </pc:sldLayoutChg>
        <pc:sldLayoutChg chg="setBg">
          <pc:chgData name="Richard Anderson" userId="4654cc452026b74c" providerId="LiveId" clId="{CA0E0870-3D7D-4801-8374-010BFF7F8EBB}" dt="2023-01-08T17:55:41.042" v="15"/>
          <pc:sldLayoutMkLst>
            <pc:docMk/>
            <pc:sldMasterMk cId="0" sldId="2147483649"/>
            <pc:sldLayoutMk cId="3642830334" sldId="2147483655"/>
          </pc:sldLayoutMkLst>
        </pc:sldLayoutChg>
        <pc:sldLayoutChg chg="setBg">
          <pc:chgData name="Richard Anderson" userId="4654cc452026b74c" providerId="LiveId" clId="{CA0E0870-3D7D-4801-8374-010BFF7F8EBB}" dt="2023-01-08T17:55:41.042" v="15"/>
          <pc:sldLayoutMkLst>
            <pc:docMk/>
            <pc:sldMasterMk cId="0" sldId="2147483649"/>
            <pc:sldLayoutMk cId="2649542246" sldId="2147483656"/>
          </pc:sldLayoutMkLst>
        </pc:sldLayoutChg>
        <pc:sldLayoutChg chg="setBg">
          <pc:chgData name="Richard Anderson" userId="4654cc452026b74c" providerId="LiveId" clId="{CA0E0870-3D7D-4801-8374-010BFF7F8EBB}" dt="2023-01-08T17:55:41.042" v="15"/>
          <pc:sldLayoutMkLst>
            <pc:docMk/>
            <pc:sldMasterMk cId="0" sldId="2147483649"/>
            <pc:sldLayoutMk cId="1264265269" sldId="2147483657"/>
          </pc:sldLayoutMkLst>
        </pc:sldLayoutChg>
        <pc:sldLayoutChg chg="setBg">
          <pc:chgData name="Richard Anderson" userId="4654cc452026b74c" providerId="LiveId" clId="{CA0E0870-3D7D-4801-8374-010BFF7F8EBB}" dt="2023-01-08T17:55:41.042" v="15"/>
          <pc:sldLayoutMkLst>
            <pc:docMk/>
            <pc:sldMasterMk cId="0" sldId="2147483649"/>
            <pc:sldLayoutMk cId="422256316" sldId="2147483658"/>
          </pc:sldLayoutMkLst>
        </pc:sldLayoutChg>
        <pc:sldLayoutChg chg="setBg">
          <pc:chgData name="Richard Anderson" userId="4654cc452026b74c" providerId="LiveId" clId="{CA0E0870-3D7D-4801-8374-010BFF7F8EBB}" dt="2023-01-08T17:55:41.042" v="15"/>
          <pc:sldLayoutMkLst>
            <pc:docMk/>
            <pc:sldMasterMk cId="0" sldId="2147483649"/>
            <pc:sldLayoutMk cId="2382940180" sldId="2147483659"/>
          </pc:sldLayoutMkLst>
        </pc:sldLayoutChg>
        <pc:sldLayoutChg chg="setBg">
          <pc:chgData name="Richard Anderson" userId="4654cc452026b74c" providerId="LiveId" clId="{CA0E0870-3D7D-4801-8374-010BFF7F8EBB}" dt="2023-01-08T17:55:41.042" v="15"/>
          <pc:sldLayoutMkLst>
            <pc:docMk/>
            <pc:sldMasterMk cId="0" sldId="2147483649"/>
            <pc:sldLayoutMk cId="3462308092" sldId="2147483660"/>
          </pc:sldLayoutMkLst>
        </pc:sldLayoutChg>
        <pc:sldLayoutChg chg="setBg">
          <pc:chgData name="Richard Anderson" userId="4654cc452026b74c" providerId="LiveId" clId="{CA0E0870-3D7D-4801-8374-010BFF7F8EBB}" dt="2023-01-08T17:55:41.042" v="15"/>
          <pc:sldLayoutMkLst>
            <pc:docMk/>
            <pc:sldMasterMk cId="0" sldId="2147483649"/>
            <pc:sldLayoutMk cId="1238508734" sldId="2147483661"/>
          </pc:sldLayoutMkLst>
        </pc:sldLayoutChg>
      </pc:sldMasterChg>
    </pc:docChg>
  </pc:docChgLst>
  <pc:docChgLst>
    <pc:chgData name="Richard Anderson" userId="4654cc452026b74c" providerId="LiveId" clId="{C21D5303-077A-4107-A390-200BC08D1E18}"/>
    <pc:docChg chg="custSel modSld">
      <pc:chgData name="Richard Anderson" userId="4654cc452026b74c" providerId="LiveId" clId="{C21D5303-077A-4107-A390-200BC08D1E18}" dt="2019-09-29T01:16:20.932" v="29" actId="1076"/>
      <pc:docMkLst>
        <pc:docMk/>
      </pc:docMkLst>
      <pc:sldChg chg="modSp">
        <pc:chgData name="Richard Anderson" userId="4654cc452026b74c" providerId="LiveId" clId="{C21D5303-077A-4107-A390-200BC08D1E18}" dt="2019-09-29T01:02:04.345" v="5" actId="20577"/>
        <pc:sldMkLst>
          <pc:docMk/>
          <pc:sldMk cId="0" sldId="256"/>
        </pc:sldMkLst>
        <pc:spChg chg="mod">
          <ac:chgData name="Richard Anderson" userId="4654cc452026b74c" providerId="LiveId" clId="{C21D5303-077A-4107-A390-200BC08D1E18}" dt="2019-09-29T01:02:04.345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delSp modSp">
        <pc:chgData name="Richard Anderson" userId="4654cc452026b74c" providerId="LiveId" clId="{C21D5303-077A-4107-A390-200BC08D1E18}" dt="2019-09-29T01:16:20.932" v="29" actId="1076"/>
        <pc:sldMkLst>
          <pc:docMk/>
          <pc:sldMk cId="3441694925" sldId="280"/>
        </pc:sldMkLst>
        <pc:spChg chg="mod">
          <ac:chgData name="Richard Anderson" userId="4654cc452026b74c" providerId="LiveId" clId="{C21D5303-077A-4107-A390-200BC08D1E18}" dt="2019-09-29T01:07:22.776" v="14" actId="27636"/>
          <ac:spMkLst>
            <pc:docMk/>
            <pc:sldMk cId="3441694925" sldId="280"/>
            <ac:spMk id="3" creationId="{00000000-0000-0000-0000-000000000000}"/>
          </ac:spMkLst>
        </pc:spChg>
        <pc:spChg chg="mod">
          <ac:chgData name="Richard Anderson" userId="4654cc452026b74c" providerId="LiveId" clId="{C21D5303-077A-4107-A390-200BC08D1E18}" dt="2019-09-29T01:07:52.874" v="20" actId="1076"/>
          <ac:spMkLst>
            <pc:docMk/>
            <pc:sldMk cId="3441694925" sldId="280"/>
            <ac:spMk id="4" creationId="{00000000-0000-0000-0000-000000000000}"/>
          </ac:spMkLst>
        </pc:spChg>
        <pc:picChg chg="del mod">
          <ac:chgData name="Richard Anderson" userId="4654cc452026b74c" providerId="LiveId" clId="{C21D5303-077A-4107-A390-200BC08D1E18}" dt="2019-09-29T01:15:57.513" v="23"/>
          <ac:picMkLst>
            <pc:docMk/>
            <pc:sldMk cId="3441694925" sldId="280"/>
            <ac:picMk id="5" creationId="{00000000-0000-0000-0000-000000000000}"/>
          </ac:picMkLst>
        </pc:picChg>
        <pc:picChg chg="add mod">
          <ac:chgData name="Richard Anderson" userId="4654cc452026b74c" providerId="LiveId" clId="{C21D5303-077A-4107-A390-200BC08D1E18}" dt="2019-09-29T01:16:20.932" v="29" actId="1076"/>
          <ac:picMkLst>
            <pc:docMk/>
            <pc:sldMk cId="3441694925" sldId="280"/>
            <ac:picMk id="6" creationId="{D4B333F8-D1B1-4615-BFE8-E56360D97CEC}"/>
          </ac:picMkLst>
        </pc:picChg>
        <pc:picChg chg="add mod">
          <ac:chgData name="Richard Anderson" userId="4654cc452026b74c" providerId="LiveId" clId="{C21D5303-077A-4107-A390-200BC08D1E18}" dt="2019-09-29T01:16:13.665" v="27" actId="1076"/>
          <ac:picMkLst>
            <pc:docMk/>
            <pc:sldMk cId="3441694925" sldId="280"/>
            <ac:picMk id="7" creationId="{C26AAC51-F99D-4682-981D-FA9B121F0162}"/>
          </ac:picMkLst>
        </pc:picChg>
      </pc:sldChg>
    </pc:docChg>
  </pc:docChgLst>
  <pc:docChgLst>
    <pc:chgData name="Richard Anderson" userId="4654cc452026b74c" providerId="LiveId" clId="{343A042B-5245-4966-B17C-AD094D5A4988}"/>
    <pc:docChg chg="modSld">
      <pc:chgData name="Richard Anderson" userId="4654cc452026b74c" providerId="LiveId" clId="{343A042B-5245-4966-B17C-AD094D5A4988}" dt="2024-09-30T05:58:27.193" v="89" actId="20577"/>
      <pc:docMkLst>
        <pc:docMk/>
      </pc:docMkLst>
      <pc:sldChg chg="modSp mod">
        <pc:chgData name="Richard Anderson" userId="4654cc452026b74c" providerId="LiveId" clId="{343A042B-5245-4966-B17C-AD094D5A4988}" dt="2024-09-29T01:39:15.012" v="0" actId="20577"/>
        <pc:sldMkLst>
          <pc:docMk/>
          <pc:sldMk cId="0" sldId="256"/>
        </pc:sldMkLst>
        <pc:spChg chg="mod">
          <ac:chgData name="Richard Anderson" userId="4654cc452026b74c" providerId="LiveId" clId="{343A042B-5245-4966-B17C-AD094D5A4988}" dt="2024-09-29T01:39:15.012" v="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343A042B-5245-4966-B17C-AD094D5A4988}" dt="2024-09-30T05:58:27.193" v="89" actId="20577"/>
        <pc:sldMkLst>
          <pc:docMk/>
          <pc:sldMk cId="3441694925" sldId="280"/>
        </pc:sldMkLst>
        <pc:spChg chg="mod">
          <ac:chgData name="Richard Anderson" userId="4654cc452026b74c" providerId="LiveId" clId="{343A042B-5245-4966-B17C-AD094D5A4988}" dt="2024-09-29T01:39:59.255" v="1" actId="20577"/>
          <ac:spMkLst>
            <pc:docMk/>
            <pc:sldMk cId="3441694925" sldId="280"/>
            <ac:spMk id="4" creationId="{00000000-0000-0000-0000-000000000000}"/>
          </ac:spMkLst>
        </pc:spChg>
        <pc:spChg chg="mod">
          <ac:chgData name="Richard Anderson" userId="4654cc452026b74c" providerId="LiveId" clId="{343A042B-5245-4966-B17C-AD094D5A4988}" dt="2024-09-30T05:58:27.193" v="89" actId="20577"/>
          <ac:spMkLst>
            <pc:docMk/>
            <pc:sldMk cId="3441694925" sldId="280"/>
            <ac:spMk id="5" creationId="{00000000-0000-0000-0000-000000000000}"/>
          </ac:spMkLst>
        </pc:spChg>
      </pc:sldChg>
    </pc:docChg>
  </pc:docChgLst>
  <pc:docChgLst>
    <pc:chgData name="Richard Anderson" userId="4654cc452026b74c" providerId="LiveId" clId="{0AF5CE5A-9C07-4545-BF1F-EDD23ADF9EC7}"/>
    <pc:docChg chg="custSel modSld">
      <pc:chgData name="Richard Anderson" userId="4654cc452026b74c" providerId="LiveId" clId="{0AF5CE5A-9C07-4545-BF1F-EDD23ADF9EC7}" dt="2020-01-09T06:01:08.353" v="27" actId="27636"/>
      <pc:docMkLst>
        <pc:docMk/>
      </pc:docMkLst>
      <pc:sldChg chg="modSp">
        <pc:chgData name="Richard Anderson" userId="4654cc452026b74c" providerId="LiveId" clId="{0AF5CE5A-9C07-4545-BF1F-EDD23ADF9EC7}" dt="2020-01-09T06:00:05.717" v="14" actId="20577"/>
        <pc:sldMkLst>
          <pc:docMk/>
          <pc:sldMk cId="0" sldId="256"/>
        </pc:sldMkLst>
        <pc:spChg chg="mod">
          <ac:chgData name="Richard Anderson" userId="4654cc452026b74c" providerId="LiveId" clId="{0AF5CE5A-9C07-4545-BF1F-EDD23ADF9EC7}" dt="2020-01-09T06:00:05.717" v="14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0AF5CE5A-9C07-4545-BF1F-EDD23ADF9EC7}" dt="2020-01-09T05:57:34.901" v="0" actId="1076"/>
          <ac:picMkLst>
            <pc:docMk/>
            <pc:sldMk cId="0" sldId="256"/>
            <ac:picMk id="1032" creationId="{00000000-0000-0000-0000-000000000000}"/>
          </ac:picMkLst>
        </pc:picChg>
      </pc:sldChg>
      <pc:sldChg chg="delSp modSp">
        <pc:chgData name="Richard Anderson" userId="4654cc452026b74c" providerId="LiveId" clId="{0AF5CE5A-9C07-4545-BF1F-EDD23ADF9EC7}" dt="2020-01-09T06:01:08.353" v="27" actId="27636"/>
        <pc:sldMkLst>
          <pc:docMk/>
          <pc:sldMk cId="3441694925" sldId="280"/>
        </pc:sldMkLst>
        <pc:spChg chg="mod">
          <ac:chgData name="Richard Anderson" userId="4654cc452026b74c" providerId="LiveId" clId="{0AF5CE5A-9C07-4545-BF1F-EDD23ADF9EC7}" dt="2020-01-09T06:01:08.353" v="27" actId="27636"/>
          <ac:spMkLst>
            <pc:docMk/>
            <pc:sldMk cId="3441694925" sldId="280"/>
            <ac:spMk id="3" creationId="{00000000-0000-0000-0000-000000000000}"/>
          </ac:spMkLst>
        </pc:spChg>
        <pc:spChg chg="mod">
          <ac:chgData name="Richard Anderson" userId="4654cc452026b74c" providerId="LiveId" clId="{0AF5CE5A-9C07-4545-BF1F-EDD23ADF9EC7}" dt="2020-01-09T06:00:55.340" v="24" actId="20577"/>
          <ac:spMkLst>
            <pc:docMk/>
            <pc:sldMk cId="3441694925" sldId="280"/>
            <ac:spMk id="4" creationId="{00000000-0000-0000-0000-000000000000}"/>
          </ac:spMkLst>
        </pc:spChg>
        <pc:picChg chg="del">
          <ac:chgData name="Richard Anderson" userId="4654cc452026b74c" providerId="LiveId" clId="{0AF5CE5A-9C07-4545-BF1F-EDD23ADF9EC7}" dt="2020-01-09T06:01:04.146" v="25"/>
          <ac:picMkLst>
            <pc:docMk/>
            <pc:sldMk cId="3441694925" sldId="280"/>
            <ac:picMk id="6" creationId="{D4B333F8-D1B1-4615-BFE8-E56360D97CEC}"/>
          </ac:picMkLst>
        </pc:picChg>
        <pc:picChg chg="del">
          <ac:chgData name="Richard Anderson" userId="4654cc452026b74c" providerId="LiveId" clId="{0AF5CE5A-9C07-4545-BF1F-EDD23ADF9EC7}" dt="2020-01-09T06:00:33.527" v="15"/>
          <ac:picMkLst>
            <pc:docMk/>
            <pc:sldMk cId="3441694925" sldId="280"/>
            <ac:picMk id="7" creationId="{C26AAC51-F99D-4682-981D-FA9B121F0162}"/>
          </ac:picMkLst>
        </pc:picChg>
      </pc:sldChg>
    </pc:docChg>
  </pc:docChgLst>
  <pc:docChgLst>
    <pc:chgData name="Richard Anderson" userId="4654cc452026b74c" providerId="LiveId" clId="{3C6DECB8-F278-4834-9818-2E1AB4E68DE7}"/>
    <pc:docChg chg="custSel modSld">
      <pc:chgData name="Richard Anderson" userId="4654cc452026b74c" providerId="LiveId" clId="{3C6DECB8-F278-4834-9818-2E1AB4E68DE7}" dt="2020-10-03T22:01:16.311" v="320" actId="1076"/>
      <pc:docMkLst>
        <pc:docMk/>
      </pc:docMkLst>
      <pc:sldChg chg="modSp mod">
        <pc:chgData name="Richard Anderson" userId="4654cc452026b74c" providerId="LiveId" clId="{3C6DECB8-F278-4834-9818-2E1AB4E68DE7}" dt="2020-10-03T21:45:01.348" v="5" actId="20577"/>
        <pc:sldMkLst>
          <pc:docMk/>
          <pc:sldMk cId="0" sldId="256"/>
        </pc:sldMkLst>
        <pc:spChg chg="mod">
          <ac:chgData name="Richard Anderson" userId="4654cc452026b74c" providerId="LiveId" clId="{3C6DECB8-F278-4834-9818-2E1AB4E68DE7}" dt="2020-10-03T21:45:01.348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delSp modSp mod">
        <pc:chgData name="Richard Anderson" userId="4654cc452026b74c" providerId="LiveId" clId="{3C6DECB8-F278-4834-9818-2E1AB4E68DE7}" dt="2020-10-03T22:01:16.311" v="320" actId="1076"/>
        <pc:sldMkLst>
          <pc:docMk/>
          <pc:sldMk cId="0" sldId="275"/>
        </pc:sldMkLst>
        <pc:spChg chg="add mod ord">
          <ac:chgData name="Richard Anderson" userId="4654cc452026b74c" providerId="LiveId" clId="{3C6DECB8-F278-4834-9818-2E1AB4E68DE7}" dt="2020-10-03T21:59:59.758" v="309" actId="167"/>
          <ac:spMkLst>
            <pc:docMk/>
            <pc:sldMk cId="0" sldId="275"/>
            <ac:spMk id="2" creationId="{77DDEF1B-ACFB-437B-B622-AFE2189556A4}"/>
          </ac:spMkLst>
        </pc:spChg>
        <pc:spChg chg="add mod ord">
          <ac:chgData name="Richard Anderson" userId="4654cc452026b74c" providerId="LiveId" clId="{3C6DECB8-F278-4834-9818-2E1AB4E68DE7}" dt="2020-10-03T21:59:59.758" v="309" actId="167"/>
          <ac:spMkLst>
            <pc:docMk/>
            <pc:sldMk cId="0" sldId="275"/>
            <ac:spMk id="3" creationId="{CE5499AE-26BB-4662-8CF7-27716CEB3A04}"/>
          </ac:spMkLst>
        </pc:spChg>
        <pc:spChg chg="add mod ord">
          <ac:chgData name="Richard Anderson" userId="4654cc452026b74c" providerId="LiveId" clId="{3C6DECB8-F278-4834-9818-2E1AB4E68DE7}" dt="2020-10-03T21:59:59.758" v="309" actId="167"/>
          <ac:spMkLst>
            <pc:docMk/>
            <pc:sldMk cId="0" sldId="275"/>
            <ac:spMk id="4" creationId="{45C5DDE6-7759-4523-8221-90DD052010D5}"/>
          </ac:spMkLst>
        </pc:spChg>
        <pc:spChg chg="add mod ord">
          <ac:chgData name="Richard Anderson" userId="4654cc452026b74c" providerId="LiveId" clId="{3C6DECB8-F278-4834-9818-2E1AB4E68DE7}" dt="2020-10-03T21:59:59.758" v="309" actId="167"/>
          <ac:spMkLst>
            <pc:docMk/>
            <pc:sldMk cId="0" sldId="275"/>
            <ac:spMk id="5" creationId="{CFF68A35-CA0F-4FFD-99FD-EEC1D5B81A7D}"/>
          </ac:spMkLst>
        </pc:spChg>
        <pc:spChg chg="del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08" creationId="{00000000-0000-0000-0000-000000000000}"/>
          </ac:spMkLst>
        </pc:spChg>
        <pc:spChg chg="del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09" creationId="{00000000-0000-0000-0000-000000000000}"/>
          </ac:spMkLst>
        </pc:spChg>
        <pc:spChg chg="del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10" creationId="{00000000-0000-0000-0000-000000000000}"/>
          </ac:spMkLst>
        </pc:spChg>
        <pc:spChg chg="del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11" creationId="{00000000-0000-0000-0000-000000000000}"/>
          </ac:spMkLst>
        </pc:spChg>
        <pc:spChg chg="del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12" creationId="{00000000-0000-0000-0000-000000000000}"/>
          </ac:spMkLst>
        </pc:spChg>
        <pc:spChg chg="del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13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06.241" v="310" actId="1076"/>
          <ac:spMkLst>
            <pc:docMk/>
            <pc:sldMk cId="0" sldId="275"/>
            <ac:spMk id="21514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13.066" v="312" actId="1076"/>
          <ac:spMkLst>
            <pc:docMk/>
            <pc:sldMk cId="0" sldId="275"/>
            <ac:spMk id="21515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24.791" v="315" actId="1076"/>
          <ac:spMkLst>
            <pc:docMk/>
            <pc:sldMk cId="0" sldId="275"/>
            <ac:spMk id="21516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28.564" v="316" actId="1076"/>
          <ac:spMkLst>
            <pc:docMk/>
            <pc:sldMk cId="0" sldId="275"/>
            <ac:spMk id="21517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34.912" v="317" actId="1076"/>
          <ac:spMkLst>
            <pc:docMk/>
            <pc:sldMk cId="0" sldId="275"/>
            <ac:spMk id="21518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18.908" v="314" actId="1076"/>
          <ac:spMkLst>
            <pc:docMk/>
            <pc:sldMk cId="0" sldId="275"/>
            <ac:spMk id="21519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1:16.311" v="320" actId="1076"/>
          <ac:spMkLst>
            <pc:docMk/>
            <pc:sldMk cId="0" sldId="275"/>
            <ac:spMk id="21520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10.581" v="311" actId="1076"/>
          <ac:spMkLst>
            <pc:docMk/>
            <pc:sldMk cId="0" sldId="275"/>
            <ac:spMk id="21521" creationId="{00000000-0000-0000-0000-000000000000}"/>
          </ac:spMkLst>
        </pc:spChg>
        <pc:spChg chg="del mod">
          <ac:chgData name="Richard Anderson" userId="4654cc452026b74c" providerId="LiveId" clId="{3C6DECB8-F278-4834-9818-2E1AB4E68DE7}" dt="2020-10-03T21:57:41.271" v="296" actId="21"/>
          <ac:spMkLst>
            <pc:docMk/>
            <pc:sldMk cId="0" sldId="275"/>
            <ac:spMk id="21522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48.453" v="319" actId="1076"/>
          <ac:spMkLst>
            <pc:docMk/>
            <pc:sldMk cId="0" sldId="275"/>
            <ac:spMk id="21523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2:00:41.228" v="318" actId="1076"/>
          <ac:spMkLst>
            <pc:docMk/>
            <pc:sldMk cId="0" sldId="275"/>
            <ac:spMk id="21524" creationId="{00000000-0000-0000-0000-000000000000}"/>
          </ac:spMkLst>
        </pc:spChg>
      </pc:sldChg>
      <pc:sldChg chg="delSp modSp mod">
        <pc:chgData name="Richard Anderson" userId="4654cc452026b74c" providerId="LiveId" clId="{3C6DECB8-F278-4834-9818-2E1AB4E68DE7}" dt="2020-10-03T21:53:22.713" v="284" actId="20577"/>
        <pc:sldMkLst>
          <pc:docMk/>
          <pc:sldMk cId="3441694925" sldId="280"/>
        </pc:sldMkLst>
        <pc:spChg chg="mod">
          <ac:chgData name="Richard Anderson" userId="4654cc452026b74c" providerId="LiveId" clId="{3C6DECB8-F278-4834-9818-2E1AB4E68DE7}" dt="2020-10-03T21:50:10.090" v="83" actId="20577"/>
          <ac:spMkLst>
            <pc:docMk/>
            <pc:sldMk cId="3441694925" sldId="280"/>
            <ac:spMk id="3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1:45:11.325" v="9" actId="20577"/>
          <ac:spMkLst>
            <pc:docMk/>
            <pc:sldMk cId="3441694925" sldId="280"/>
            <ac:spMk id="4" creationId="{00000000-0000-0000-0000-000000000000}"/>
          </ac:spMkLst>
        </pc:spChg>
        <pc:spChg chg="mod">
          <ac:chgData name="Richard Anderson" userId="4654cc452026b74c" providerId="LiveId" clId="{3C6DECB8-F278-4834-9818-2E1AB4E68DE7}" dt="2020-10-03T21:53:22.713" v="284" actId="20577"/>
          <ac:spMkLst>
            <pc:docMk/>
            <pc:sldMk cId="3441694925" sldId="280"/>
            <ac:spMk id="5" creationId="{00000000-0000-0000-0000-000000000000}"/>
          </ac:spMkLst>
        </pc:spChg>
        <pc:spChg chg="del mod">
          <ac:chgData name="Richard Anderson" userId="4654cc452026b74c" providerId="LiveId" clId="{3C6DECB8-F278-4834-9818-2E1AB4E68DE7}" dt="2020-10-03T21:51:24.289" v="147" actId="21"/>
          <ac:spMkLst>
            <pc:docMk/>
            <pc:sldMk cId="3441694925" sldId="280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EE84318A-6C28-4ADE-AAD7-F05BD8FD1B3D}" type="datetimeFigureOut">
              <a:rPr lang="en-US"/>
              <a:pPr>
                <a:defRPr/>
              </a:pPr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E2DBD8ED-E973-4250-AAB4-5FC19DCC7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4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03EED08-B8BF-475C-81A7-A3B2E972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0D491-0B68-4A9C-A89F-3291398D0513}" type="datetime4">
              <a:rPr lang="en-US" smtClean="0"/>
              <a:t>September 29, 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41026-11D5-4537-95A3-C59546F6D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78C00-F984-4778-AD53-F8EF1EFB8C2D}" type="datetime4">
              <a:rPr lang="en-US" smtClean="0"/>
              <a:t>September 29, 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DEF1-EF35-44D7-869B-3A62B8839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4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81368-B031-4A9A-9AA2-4EBCD55B74A6}" type="datetime4">
              <a:rPr lang="en-US" smtClean="0"/>
              <a:t>September 29, 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75F05-A8E5-442F-8D03-D0AE9A328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08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A9BCB-6AB2-446C-B634-4FA73E98B850}" type="datetime4">
              <a:rPr lang="en-US" smtClean="0"/>
              <a:t>September 29, 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0422E-E402-4287-8846-24CFB5E9B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0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8DBF9-2845-46DF-A652-90252F893950}" type="datetime4">
              <a:rPr lang="en-US" smtClean="0"/>
              <a:t>September 29, 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80C9-B4A2-4127-89D5-18AFB11E7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7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E775C-AA2E-4D19-B7C4-95993F366E3F}" type="datetime4">
              <a:rPr lang="en-US" smtClean="0"/>
              <a:t>September 29, 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1DF8-9ED6-4DED-9CF9-CBDB46C5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5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1A91E-9962-4636-9C5A-1FF5D262F969}" type="datetime4">
              <a:rPr lang="en-US" smtClean="0"/>
              <a:t>September 29, 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DD3EB-4E47-472B-960E-128914E21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63C41-FAAD-4663-BCE2-CA4BFE6E3857}" type="datetime4">
              <a:rPr lang="en-US" smtClean="0"/>
              <a:t>September 29, 2024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9BD29-35FE-4711-9E2A-4BF5C8FED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E87-BBCC-4E5D-BFEE-D5A7F2495C8A}" type="datetime4">
              <a:rPr lang="en-US" smtClean="0"/>
              <a:t>September 29, 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0046D-3BD6-4CFC-B2F8-66947C098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3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07504-0192-4AB8-BB0D-A26CFE0CFB4C}" type="datetime4">
              <a:rPr lang="en-US" smtClean="0"/>
              <a:t>September 29, 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128F-91AE-473A-8E01-6108DE0B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6C6C2-B990-480A-AB6A-F2E65538CEBD}" type="datetime4">
              <a:rPr lang="en-US" smtClean="0"/>
              <a:t>September 29, 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FE27C-28AB-4DE3-8C01-24B3E9F45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6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ADB8F-154F-4EE7-946F-966C37E89FBD}" type="datetime4">
              <a:rPr lang="en-US" smtClean="0"/>
              <a:t>September 29, 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DF8A-D193-4717-8B7A-2A15D9C31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457200" y="6400800"/>
            <a:ext cx="2233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07B95D4-E81D-4F0E-82F6-3AC2CD204706}" type="datetime4">
              <a:rPr lang="en-US" smtClean="0"/>
              <a:t>September 29, 2024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  <p:custDataLst>
              <p:tags r:id="rId16"/>
            </p:custDataLst>
          </p:nvPr>
        </p:nvSpPr>
        <p:spPr bwMode="auto">
          <a:xfrm>
            <a:off x="2728913" y="6400800"/>
            <a:ext cx="42433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7620000" y="6400800"/>
            <a:ext cx="106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69A4BB-7B51-432D-9294-8231A4351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0" Type="http://schemas.openxmlformats.org/officeDocument/2006/relationships/tags" Target="../tags/tag135.xml"/><Relationship Id="rId4" Type="http://schemas.openxmlformats.org/officeDocument/2006/relationships/tags" Target="../tags/tag129.xml"/><Relationship Id="rId9" Type="http://schemas.openxmlformats.org/officeDocument/2006/relationships/tags" Target="../tags/tag1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9.xml"/><Relationship Id="rId1" Type="http://schemas.openxmlformats.org/officeDocument/2006/relationships/tags" Target="../tags/tag13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slideLayout" Target="../slideLayouts/slideLayout12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26" Type="http://schemas.openxmlformats.org/officeDocument/2006/relationships/tags" Target="../tags/tag187.xml"/><Relationship Id="rId39" Type="http://schemas.openxmlformats.org/officeDocument/2006/relationships/tags" Target="../tags/tag200.xml"/><Relationship Id="rId21" Type="http://schemas.openxmlformats.org/officeDocument/2006/relationships/tags" Target="../tags/tag182.xml"/><Relationship Id="rId34" Type="http://schemas.openxmlformats.org/officeDocument/2006/relationships/tags" Target="../tags/tag195.xml"/><Relationship Id="rId42" Type="http://schemas.openxmlformats.org/officeDocument/2006/relationships/tags" Target="../tags/tag203.xml"/><Relationship Id="rId47" Type="http://schemas.openxmlformats.org/officeDocument/2006/relationships/tags" Target="../tags/tag208.xml"/><Relationship Id="rId50" Type="http://schemas.openxmlformats.org/officeDocument/2006/relationships/tags" Target="../tags/tag211.xml"/><Relationship Id="rId7" Type="http://schemas.openxmlformats.org/officeDocument/2006/relationships/tags" Target="../tags/tag168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9" Type="http://schemas.openxmlformats.org/officeDocument/2006/relationships/tags" Target="../tags/tag190.xml"/><Relationship Id="rId11" Type="http://schemas.openxmlformats.org/officeDocument/2006/relationships/tags" Target="../tags/tag172.xml"/><Relationship Id="rId24" Type="http://schemas.openxmlformats.org/officeDocument/2006/relationships/tags" Target="../tags/tag185.xml"/><Relationship Id="rId32" Type="http://schemas.openxmlformats.org/officeDocument/2006/relationships/tags" Target="../tags/tag193.xml"/><Relationship Id="rId37" Type="http://schemas.openxmlformats.org/officeDocument/2006/relationships/tags" Target="../tags/tag198.xml"/><Relationship Id="rId40" Type="http://schemas.openxmlformats.org/officeDocument/2006/relationships/tags" Target="../tags/tag201.xml"/><Relationship Id="rId45" Type="http://schemas.openxmlformats.org/officeDocument/2006/relationships/tags" Target="../tags/tag206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166.xml"/><Relationship Id="rId10" Type="http://schemas.openxmlformats.org/officeDocument/2006/relationships/tags" Target="../tags/tag171.xml"/><Relationship Id="rId19" Type="http://schemas.openxmlformats.org/officeDocument/2006/relationships/tags" Target="../tags/tag180.xml"/><Relationship Id="rId31" Type="http://schemas.openxmlformats.org/officeDocument/2006/relationships/tags" Target="../tags/tag192.xml"/><Relationship Id="rId44" Type="http://schemas.openxmlformats.org/officeDocument/2006/relationships/tags" Target="../tags/tag205.xml"/><Relationship Id="rId52" Type="http://schemas.openxmlformats.org/officeDocument/2006/relationships/tags" Target="../tags/tag213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Relationship Id="rId22" Type="http://schemas.openxmlformats.org/officeDocument/2006/relationships/tags" Target="../tags/tag183.xml"/><Relationship Id="rId27" Type="http://schemas.openxmlformats.org/officeDocument/2006/relationships/tags" Target="../tags/tag188.xml"/><Relationship Id="rId30" Type="http://schemas.openxmlformats.org/officeDocument/2006/relationships/tags" Target="../tags/tag191.xml"/><Relationship Id="rId35" Type="http://schemas.openxmlformats.org/officeDocument/2006/relationships/tags" Target="../tags/tag196.xml"/><Relationship Id="rId43" Type="http://schemas.openxmlformats.org/officeDocument/2006/relationships/tags" Target="../tags/tag204.xml"/><Relationship Id="rId48" Type="http://schemas.openxmlformats.org/officeDocument/2006/relationships/tags" Target="../tags/tag209.xml"/><Relationship Id="rId8" Type="http://schemas.openxmlformats.org/officeDocument/2006/relationships/tags" Target="../tags/tag169.xml"/><Relationship Id="rId51" Type="http://schemas.openxmlformats.org/officeDocument/2006/relationships/tags" Target="../tags/tag212.xml"/><Relationship Id="rId3" Type="http://schemas.openxmlformats.org/officeDocument/2006/relationships/tags" Target="../tags/tag164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5" Type="http://schemas.openxmlformats.org/officeDocument/2006/relationships/tags" Target="../tags/tag186.xml"/><Relationship Id="rId33" Type="http://schemas.openxmlformats.org/officeDocument/2006/relationships/tags" Target="../tags/tag194.xml"/><Relationship Id="rId38" Type="http://schemas.openxmlformats.org/officeDocument/2006/relationships/tags" Target="../tags/tag199.xml"/><Relationship Id="rId46" Type="http://schemas.openxmlformats.org/officeDocument/2006/relationships/tags" Target="../tags/tag207.xml"/><Relationship Id="rId20" Type="http://schemas.openxmlformats.org/officeDocument/2006/relationships/tags" Target="../tags/tag181.xml"/><Relationship Id="rId41" Type="http://schemas.openxmlformats.org/officeDocument/2006/relationships/tags" Target="../tags/tag202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5" Type="http://schemas.openxmlformats.org/officeDocument/2006/relationships/tags" Target="../tags/tag176.xml"/><Relationship Id="rId23" Type="http://schemas.openxmlformats.org/officeDocument/2006/relationships/tags" Target="../tags/tag184.xml"/><Relationship Id="rId28" Type="http://schemas.openxmlformats.org/officeDocument/2006/relationships/tags" Target="../tags/tag189.xml"/><Relationship Id="rId36" Type="http://schemas.openxmlformats.org/officeDocument/2006/relationships/tags" Target="../tags/tag197.xml"/><Relationship Id="rId49" Type="http://schemas.openxmlformats.org/officeDocument/2006/relationships/tags" Target="../tags/tag210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26" Type="http://schemas.openxmlformats.org/officeDocument/2006/relationships/tags" Target="../tags/tag239.xml"/><Relationship Id="rId39" Type="http://schemas.openxmlformats.org/officeDocument/2006/relationships/tags" Target="../tags/tag252.xml"/><Relationship Id="rId21" Type="http://schemas.openxmlformats.org/officeDocument/2006/relationships/tags" Target="../tags/tag234.xml"/><Relationship Id="rId34" Type="http://schemas.openxmlformats.org/officeDocument/2006/relationships/tags" Target="../tags/tag247.xml"/><Relationship Id="rId42" Type="http://schemas.openxmlformats.org/officeDocument/2006/relationships/tags" Target="../tags/tag255.xml"/><Relationship Id="rId7" Type="http://schemas.openxmlformats.org/officeDocument/2006/relationships/tags" Target="../tags/tag220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9" Type="http://schemas.openxmlformats.org/officeDocument/2006/relationships/tags" Target="../tags/tag242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24" Type="http://schemas.openxmlformats.org/officeDocument/2006/relationships/tags" Target="../tags/tag237.xml"/><Relationship Id="rId32" Type="http://schemas.openxmlformats.org/officeDocument/2006/relationships/tags" Target="../tags/tag245.xml"/><Relationship Id="rId37" Type="http://schemas.openxmlformats.org/officeDocument/2006/relationships/tags" Target="../tags/tag250.xml"/><Relationship Id="rId40" Type="http://schemas.openxmlformats.org/officeDocument/2006/relationships/tags" Target="../tags/tag253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23" Type="http://schemas.openxmlformats.org/officeDocument/2006/relationships/tags" Target="../tags/tag236.xml"/><Relationship Id="rId28" Type="http://schemas.openxmlformats.org/officeDocument/2006/relationships/tags" Target="../tags/tag241.xml"/><Relationship Id="rId36" Type="http://schemas.openxmlformats.org/officeDocument/2006/relationships/tags" Target="../tags/tag249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31" Type="http://schemas.openxmlformats.org/officeDocument/2006/relationships/tags" Target="../tags/tag244.xml"/><Relationship Id="rId44" Type="http://schemas.openxmlformats.org/officeDocument/2006/relationships/tags" Target="../tags/tag257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Relationship Id="rId22" Type="http://schemas.openxmlformats.org/officeDocument/2006/relationships/tags" Target="../tags/tag235.xml"/><Relationship Id="rId27" Type="http://schemas.openxmlformats.org/officeDocument/2006/relationships/tags" Target="../tags/tag240.xml"/><Relationship Id="rId30" Type="http://schemas.openxmlformats.org/officeDocument/2006/relationships/tags" Target="../tags/tag243.xml"/><Relationship Id="rId35" Type="http://schemas.openxmlformats.org/officeDocument/2006/relationships/tags" Target="../tags/tag248.xml"/><Relationship Id="rId43" Type="http://schemas.openxmlformats.org/officeDocument/2006/relationships/tags" Target="../tags/tag256.xml"/><Relationship Id="rId8" Type="http://schemas.openxmlformats.org/officeDocument/2006/relationships/tags" Target="../tags/tag221.xml"/><Relationship Id="rId3" Type="http://schemas.openxmlformats.org/officeDocument/2006/relationships/tags" Target="../tags/tag216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5" Type="http://schemas.openxmlformats.org/officeDocument/2006/relationships/tags" Target="../tags/tag238.xml"/><Relationship Id="rId33" Type="http://schemas.openxmlformats.org/officeDocument/2006/relationships/tags" Target="../tags/tag246.xml"/><Relationship Id="rId38" Type="http://schemas.openxmlformats.org/officeDocument/2006/relationships/tags" Target="../tags/tag251.xml"/><Relationship Id="rId20" Type="http://schemas.openxmlformats.org/officeDocument/2006/relationships/tags" Target="../tags/tag233.xml"/><Relationship Id="rId41" Type="http://schemas.openxmlformats.org/officeDocument/2006/relationships/tags" Target="../tags/tag25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70.xml"/><Relationship Id="rId18" Type="http://schemas.openxmlformats.org/officeDocument/2006/relationships/tags" Target="../tags/tag275.xml"/><Relationship Id="rId26" Type="http://schemas.openxmlformats.org/officeDocument/2006/relationships/tags" Target="../tags/tag283.xml"/><Relationship Id="rId39" Type="http://schemas.openxmlformats.org/officeDocument/2006/relationships/tags" Target="../tags/tag296.xml"/><Relationship Id="rId21" Type="http://schemas.openxmlformats.org/officeDocument/2006/relationships/tags" Target="../tags/tag278.xml"/><Relationship Id="rId34" Type="http://schemas.openxmlformats.org/officeDocument/2006/relationships/tags" Target="../tags/tag291.xml"/><Relationship Id="rId42" Type="http://schemas.openxmlformats.org/officeDocument/2006/relationships/tags" Target="../tags/tag299.xml"/><Relationship Id="rId47" Type="http://schemas.openxmlformats.org/officeDocument/2006/relationships/tags" Target="../tags/tag304.xml"/><Relationship Id="rId50" Type="http://schemas.openxmlformats.org/officeDocument/2006/relationships/tags" Target="../tags/tag307.xml"/><Relationship Id="rId55" Type="http://schemas.openxmlformats.org/officeDocument/2006/relationships/tags" Target="../tags/tag312.xml"/><Relationship Id="rId7" Type="http://schemas.openxmlformats.org/officeDocument/2006/relationships/tags" Target="../tags/tag264.xml"/><Relationship Id="rId2" Type="http://schemas.openxmlformats.org/officeDocument/2006/relationships/tags" Target="../tags/tag259.xml"/><Relationship Id="rId16" Type="http://schemas.openxmlformats.org/officeDocument/2006/relationships/tags" Target="../tags/tag273.xml"/><Relationship Id="rId29" Type="http://schemas.openxmlformats.org/officeDocument/2006/relationships/tags" Target="../tags/tag286.xml"/><Relationship Id="rId11" Type="http://schemas.openxmlformats.org/officeDocument/2006/relationships/tags" Target="../tags/tag268.xml"/><Relationship Id="rId24" Type="http://schemas.openxmlformats.org/officeDocument/2006/relationships/tags" Target="../tags/tag281.xml"/><Relationship Id="rId32" Type="http://schemas.openxmlformats.org/officeDocument/2006/relationships/tags" Target="../tags/tag289.xml"/><Relationship Id="rId37" Type="http://schemas.openxmlformats.org/officeDocument/2006/relationships/tags" Target="../tags/tag294.xml"/><Relationship Id="rId40" Type="http://schemas.openxmlformats.org/officeDocument/2006/relationships/tags" Target="../tags/tag297.xml"/><Relationship Id="rId45" Type="http://schemas.openxmlformats.org/officeDocument/2006/relationships/tags" Target="../tags/tag302.xml"/><Relationship Id="rId53" Type="http://schemas.openxmlformats.org/officeDocument/2006/relationships/tags" Target="../tags/tag310.xml"/><Relationship Id="rId58" Type="http://schemas.openxmlformats.org/officeDocument/2006/relationships/slideLayout" Target="../slideLayouts/slideLayout12.xml"/><Relationship Id="rId5" Type="http://schemas.openxmlformats.org/officeDocument/2006/relationships/tags" Target="../tags/tag262.xml"/><Relationship Id="rId19" Type="http://schemas.openxmlformats.org/officeDocument/2006/relationships/tags" Target="../tags/tag276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Relationship Id="rId22" Type="http://schemas.openxmlformats.org/officeDocument/2006/relationships/tags" Target="../tags/tag279.xml"/><Relationship Id="rId27" Type="http://schemas.openxmlformats.org/officeDocument/2006/relationships/tags" Target="../tags/tag284.xml"/><Relationship Id="rId30" Type="http://schemas.openxmlformats.org/officeDocument/2006/relationships/tags" Target="../tags/tag287.xml"/><Relationship Id="rId35" Type="http://schemas.openxmlformats.org/officeDocument/2006/relationships/tags" Target="../tags/tag292.xml"/><Relationship Id="rId43" Type="http://schemas.openxmlformats.org/officeDocument/2006/relationships/tags" Target="../tags/tag300.xml"/><Relationship Id="rId48" Type="http://schemas.openxmlformats.org/officeDocument/2006/relationships/tags" Target="../tags/tag305.xml"/><Relationship Id="rId56" Type="http://schemas.openxmlformats.org/officeDocument/2006/relationships/tags" Target="../tags/tag313.xml"/><Relationship Id="rId8" Type="http://schemas.openxmlformats.org/officeDocument/2006/relationships/tags" Target="../tags/tag265.xml"/><Relationship Id="rId51" Type="http://schemas.openxmlformats.org/officeDocument/2006/relationships/tags" Target="../tags/tag308.xml"/><Relationship Id="rId3" Type="http://schemas.openxmlformats.org/officeDocument/2006/relationships/tags" Target="../tags/tag260.xml"/><Relationship Id="rId12" Type="http://schemas.openxmlformats.org/officeDocument/2006/relationships/tags" Target="../tags/tag269.xml"/><Relationship Id="rId17" Type="http://schemas.openxmlformats.org/officeDocument/2006/relationships/tags" Target="../tags/tag274.xml"/><Relationship Id="rId25" Type="http://schemas.openxmlformats.org/officeDocument/2006/relationships/tags" Target="../tags/tag282.xml"/><Relationship Id="rId33" Type="http://schemas.openxmlformats.org/officeDocument/2006/relationships/tags" Target="../tags/tag290.xml"/><Relationship Id="rId38" Type="http://schemas.openxmlformats.org/officeDocument/2006/relationships/tags" Target="../tags/tag295.xml"/><Relationship Id="rId46" Type="http://schemas.openxmlformats.org/officeDocument/2006/relationships/tags" Target="../tags/tag303.xml"/><Relationship Id="rId20" Type="http://schemas.openxmlformats.org/officeDocument/2006/relationships/tags" Target="../tags/tag277.xml"/><Relationship Id="rId41" Type="http://schemas.openxmlformats.org/officeDocument/2006/relationships/tags" Target="../tags/tag298.xml"/><Relationship Id="rId54" Type="http://schemas.openxmlformats.org/officeDocument/2006/relationships/tags" Target="../tags/tag311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5" Type="http://schemas.openxmlformats.org/officeDocument/2006/relationships/tags" Target="../tags/tag272.xml"/><Relationship Id="rId23" Type="http://schemas.openxmlformats.org/officeDocument/2006/relationships/tags" Target="../tags/tag280.xml"/><Relationship Id="rId28" Type="http://schemas.openxmlformats.org/officeDocument/2006/relationships/tags" Target="../tags/tag285.xml"/><Relationship Id="rId36" Type="http://schemas.openxmlformats.org/officeDocument/2006/relationships/tags" Target="../tags/tag293.xml"/><Relationship Id="rId49" Type="http://schemas.openxmlformats.org/officeDocument/2006/relationships/tags" Target="../tags/tag306.xml"/><Relationship Id="rId57" Type="http://schemas.openxmlformats.org/officeDocument/2006/relationships/tags" Target="../tags/tag314.xml"/><Relationship Id="rId10" Type="http://schemas.openxmlformats.org/officeDocument/2006/relationships/tags" Target="../tags/tag267.xml"/><Relationship Id="rId31" Type="http://schemas.openxmlformats.org/officeDocument/2006/relationships/tags" Target="../tags/tag288.xml"/><Relationship Id="rId44" Type="http://schemas.openxmlformats.org/officeDocument/2006/relationships/tags" Target="../tags/tag301.xml"/><Relationship Id="rId52" Type="http://schemas.openxmlformats.org/officeDocument/2006/relationships/tags" Target="../tags/tag30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22.xml"/><Relationship Id="rId13" Type="http://schemas.openxmlformats.org/officeDocument/2006/relationships/tags" Target="../tags/tag327.xml"/><Relationship Id="rId18" Type="http://schemas.openxmlformats.org/officeDocument/2006/relationships/tags" Target="../tags/tag332.xml"/><Relationship Id="rId3" Type="http://schemas.openxmlformats.org/officeDocument/2006/relationships/tags" Target="../tags/tag317.xml"/><Relationship Id="rId21" Type="http://schemas.openxmlformats.org/officeDocument/2006/relationships/slideLayout" Target="../slideLayouts/slideLayout12.xml"/><Relationship Id="rId7" Type="http://schemas.openxmlformats.org/officeDocument/2006/relationships/tags" Target="../tags/tag321.xml"/><Relationship Id="rId12" Type="http://schemas.openxmlformats.org/officeDocument/2006/relationships/tags" Target="../tags/tag326.xml"/><Relationship Id="rId17" Type="http://schemas.openxmlformats.org/officeDocument/2006/relationships/tags" Target="../tags/tag331.xml"/><Relationship Id="rId2" Type="http://schemas.openxmlformats.org/officeDocument/2006/relationships/tags" Target="../tags/tag316.xml"/><Relationship Id="rId16" Type="http://schemas.openxmlformats.org/officeDocument/2006/relationships/tags" Target="../tags/tag330.xml"/><Relationship Id="rId20" Type="http://schemas.openxmlformats.org/officeDocument/2006/relationships/tags" Target="../tags/tag334.xml"/><Relationship Id="rId1" Type="http://schemas.openxmlformats.org/officeDocument/2006/relationships/tags" Target="../tags/tag315.xml"/><Relationship Id="rId6" Type="http://schemas.openxmlformats.org/officeDocument/2006/relationships/tags" Target="../tags/tag320.xml"/><Relationship Id="rId11" Type="http://schemas.openxmlformats.org/officeDocument/2006/relationships/tags" Target="../tags/tag325.xml"/><Relationship Id="rId5" Type="http://schemas.openxmlformats.org/officeDocument/2006/relationships/tags" Target="../tags/tag319.xml"/><Relationship Id="rId15" Type="http://schemas.openxmlformats.org/officeDocument/2006/relationships/tags" Target="../tags/tag329.xml"/><Relationship Id="rId10" Type="http://schemas.openxmlformats.org/officeDocument/2006/relationships/tags" Target="../tags/tag324.xml"/><Relationship Id="rId19" Type="http://schemas.openxmlformats.org/officeDocument/2006/relationships/tags" Target="../tags/tag333.xml"/><Relationship Id="rId4" Type="http://schemas.openxmlformats.org/officeDocument/2006/relationships/tags" Target="../tags/tag318.xml"/><Relationship Id="rId9" Type="http://schemas.openxmlformats.org/officeDocument/2006/relationships/tags" Target="../tags/tag323.xml"/><Relationship Id="rId14" Type="http://schemas.openxmlformats.org/officeDocument/2006/relationships/tags" Target="../tags/tag328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360.xml"/><Relationship Id="rId21" Type="http://schemas.openxmlformats.org/officeDocument/2006/relationships/tags" Target="../tags/tag355.xml"/><Relationship Id="rId42" Type="http://schemas.openxmlformats.org/officeDocument/2006/relationships/tags" Target="../tags/tag376.xml"/><Relationship Id="rId47" Type="http://schemas.openxmlformats.org/officeDocument/2006/relationships/tags" Target="../tags/tag381.xml"/><Relationship Id="rId63" Type="http://schemas.openxmlformats.org/officeDocument/2006/relationships/tags" Target="../tags/tag397.xml"/><Relationship Id="rId68" Type="http://schemas.openxmlformats.org/officeDocument/2006/relationships/tags" Target="../tags/tag402.xml"/><Relationship Id="rId84" Type="http://schemas.openxmlformats.org/officeDocument/2006/relationships/tags" Target="../tags/tag418.xml"/><Relationship Id="rId89" Type="http://schemas.openxmlformats.org/officeDocument/2006/relationships/tags" Target="../tags/tag423.xml"/><Relationship Id="rId16" Type="http://schemas.openxmlformats.org/officeDocument/2006/relationships/tags" Target="../tags/tag350.xml"/><Relationship Id="rId11" Type="http://schemas.openxmlformats.org/officeDocument/2006/relationships/tags" Target="../tags/tag345.xml"/><Relationship Id="rId32" Type="http://schemas.openxmlformats.org/officeDocument/2006/relationships/tags" Target="../tags/tag366.xml"/><Relationship Id="rId37" Type="http://schemas.openxmlformats.org/officeDocument/2006/relationships/tags" Target="../tags/tag371.xml"/><Relationship Id="rId53" Type="http://schemas.openxmlformats.org/officeDocument/2006/relationships/tags" Target="../tags/tag387.xml"/><Relationship Id="rId58" Type="http://schemas.openxmlformats.org/officeDocument/2006/relationships/tags" Target="../tags/tag392.xml"/><Relationship Id="rId74" Type="http://schemas.openxmlformats.org/officeDocument/2006/relationships/tags" Target="../tags/tag408.xml"/><Relationship Id="rId79" Type="http://schemas.openxmlformats.org/officeDocument/2006/relationships/tags" Target="../tags/tag413.xml"/><Relationship Id="rId5" Type="http://schemas.openxmlformats.org/officeDocument/2006/relationships/tags" Target="../tags/tag339.xml"/><Relationship Id="rId90" Type="http://schemas.openxmlformats.org/officeDocument/2006/relationships/tags" Target="../tags/tag424.xml"/><Relationship Id="rId22" Type="http://schemas.openxmlformats.org/officeDocument/2006/relationships/tags" Target="../tags/tag356.xml"/><Relationship Id="rId27" Type="http://schemas.openxmlformats.org/officeDocument/2006/relationships/tags" Target="../tags/tag361.xml"/><Relationship Id="rId43" Type="http://schemas.openxmlformats.org/officeDocument/2006/relationships/tags" Target="../tags/tag377.xml"/><Relationship Id="rId48" Type="http://schemas.openxmlformats.org/officeDocument/2006/relationships/tags" Target="../tags/tag382.xml"/><Relationship Id="rId64" Type="http://schemas.openxmlformats.org/officeDocument/2006/relationships/tags" Target="../tags/tag398.xml"/><Relationship Id="rId69" Type="http://schemas.openxmlformats.org/officeDocument/2006/relationships/tags" Target="../tags/tag403.xml"/><Relationship Id="rId8" Type="http://schemas.openxmlformats.org/officeDocument/2006/relationships/tags" Target="../tags/tag342.xml"/><Relationship Id="rId51" Type="http://schemas.openxmlformats.org/officeDocument/2006/relationships/tags" Target="../tags/tag385.xml"/><Relationship Id="rId72" Type="http://schemas.openxmlformats.org/officeDocument/2006/relationships/tags" Target="../tags/tag406.xml"/><Relationship Id="rId80" Type="http://schemas.openxmlformats.org/officeDocument/2006/relationships/tags" Target="../tags/tag414.xml"/><Relationship Id="rId85" Type="http://schemas.openxmlformats.org/officeDocument/2006/relationships/tags" Target="../tags/tag419.xml"/><Relationship Id="rId93" Type="http://schemas.openxmlformats.org/officeDocument/2006/relationships/slideLayout" Target="../slideLayouts/slideLayout2.xml"/><Relationship Id="rId3" Type="http://schemas.openxmlformats.org/officeDocument/2006/relationships/tags" Target="../tags/tag337.xml"/><Relationship Id="rId12" Type="http://schemas.openxmlformats.org/officeDocument/2006/relationships/tags" Target="../tags/tag346.xml"/><Relationship Id="rId17" Type="http://schemas.openxmlformats.org/officeDocument/2006/relationships/tags" Target="../tags/tag351.xml"/><Relationship Id="rId25" Type="http://schemas.openxmlformats.org/officeDocument/2006/relationships/tags" Target="../tags/tag359.xml"/><Relationship Id="rId33" Type="http://schemas.openxmlformats.org/officeDocument/2006/relationships/tags" Target="../tags/tag367.xml"/><Relationship Id="rId38" Type="http://schemas.openxmlformats.org/officeDocument/2006/relationships/tags" Target="../tags/tag372.xml"/><Relationship Id="rId46" Type="http://schemas.openxmlformats.org/officeDocument/2006/relationships/tags" Target="../tags/tag380.xml"/><Relationship Id="rId59" Type="http://schemas.openxmlformats.org/officeDocument/2006/relationships/tags" Target="../tags/tag393.xml"/><Relationship Id="rId67" Type="http://schemas.openxmlformats.org/officeDocument/2006/relationships/tags" Target="../tags/tag401.xml"/><Relationship Id="rId20" Type="http://schemas.openxmlformats.org/officeDocument/2006/relationships/tags" Target="../tags/tag354.xml"/><Relationship Id="rId41" Type="http://schemas.openxmlformats.org/officeDocument/2006/relationships/tags" Target="../tags/tag375.xml"/><Relationship Id="rId54" Type="http://schemas.openxmlformats.org/officeDocument/2006/relationships/tags" Target="../tags/tag388.xml"/><Relationship Id="rId62" Type="http://schemas.openxmlformats.org/officeDocument/2006/relationships/tags" Target="../tags/tag396.xml"/><Relationship Id="rId70" Type="http://schemas.openxmlformats.org/officeDocument/2006/relationships/tags" Target="../tags/tag404.xml"/><Relationship Id="rId75" Type="http://schemas.openxmlformats.org/officeDocument/2006/relationships/tags" Target="../tags/tag409.xml"/><Relationship Id="rId83" Type="http://schemas.openxmlformats.org/officeDocument/2006/relationships/tags" Target="../tags/tag417.xml"/><Relationship Id="rId88" Type="http://schemas.openxmlformats.org/officeDocument/2006/relationships/tags" Target="../tags/tag422.xml"/><Relationship Id="rId91" Type="http://schemas.openxmlformats.org/officeDocument/2006/relationships/tags" Target="../tags/tag425.xml"/><Relationship Id="rId1" Type="http://schemas.openxmlformats.org/officeDocument/2006/relationships/tags" Target="../tags/tag335.xml"/><Relationship Id="rId6" Type="http://schemas.openxmlformats.org/officeDocument/2006/relationships/tags" Target="../tags/tag340.xml"/><Relationship Id="rId15" Type="http://schemas.openxmlformats.org/officeDocument/2006/relationships/tags" Target="../tags/tag349.xml"/><Relationship Id="rId23" Type="http://schemas.openxmlformats.org/officeDocument/2006/relationships/tags" Target="../tags/tag357.xml"/><Relationship Id="rId28" Type="http://schemas.openxmlformats.org/officeDocument/2006/relationships/tags" Target="../tags/tag362.xml"/><Relationship Id="rId36" Type="http://schemas.openxmlformats.org/officeDocument/2006/relationships/tags" Target="../tags/tag370.xml"/><Relationship Id="rId49" Type="http://schemas.openxmlformats.org/officeDocument/2006/relationships/tags" Target="../tags/tag383.xml"/><Relationship Id="rId57" Type="http://schemas.openxmlformats.org/officeDocument/2006/relationships/tags" Target="../tags/tag391.xml"/><Relationship Id="rId10" Type="http://schemas.openxmlformats.org/officeDocument/2006/relationships/tags" Target="../tags/tag344.xml"/><Relationship Id="rId31" Type="http://schemas.openxmlformats.org/officeDocument/2006/relationships/tags" Target="../tags/tag365.xml"/><Relationship Id="rId44" Type="http://schemas.openxmlformats.org/officeDocument/2006/relationships/tags" Target="../tags/tag378.xml"/><Relationship Id="rId52" Type="http://schemas.openxmlformats.org/officeDocument/2006/relationships/tags" Target="../tags/tag386.xml"/><Relationship Id="rId60" Type="http://schemas.openxmlformats.org/officeDocument/2006/relationships/tags" Target="../tags/tag394.xml"/><Relationship Id="rId65" Type="http://schemas.openxmlformats.org/officeDocument/2006/relationships/tags" Target="../tags/tag399.xml"/><Relationship Id="rId73" Type="http://schemas.openxmlformats.org/officeDocument/2006/relationships/tags" Target="../tags/tag407.xml"/><Relationship Id="rId78" Type="http://schemas.openxmlformats.org/officeDocument/2006/relationships/tags" Target="../tags/tag412.xml"/><Relationship Id="rId81" Type="http://schemas.openxmlformats.org/officeDocument/2006/relationships/tags" Target="../tags/tag415.xml"/><Relationship Id="rId86" Type="http://schemas.openxmlformats.org/officeDocument/2006/relationships/tags" Target="../tags/tag420.xml"/><Relationship Id="rId4" Type="http://schemas.openxmlformats.org/officeDocument/2006/relationships/tags" Target="../tags/tag338.xml"/><Relationship Id="rId9" Type="http://schemas.openxmlformats.org/officeDocument/2006/relationships/tags" Target="../tags/tag343.xml"/><Relationship Id="rId13" Type="http://schemas.openxmlformats.org/officeDocument/2006/relationships/tags" Target="../tags/tag347.xml"/><Relationship Id="rId18" Type="http://schemas.openxmlformats.org/officeDocument/2006/relationships/tags" Target="../tags/tag352.xml"/><Relationship Id="rId39" Type="http://schemas.openxmlformats.org/officeDocument/2006/relationships/tags" Target="../tags/tag373.xml"/><Relationship Id="rId34" Type="http://schemas.openxmlformats.org/officeDocument/2006/relationships/tags" Target="../tags/tag368.xml"/><Relationship Id="rId50" Type="http://schemas.openxmlformats.org/officeDocument/2006/relationships/tags" Target="../tags/tag384.xml"/><Relationship Id="rId55" Type="http://schemas.openxmlformats.org/officeDocument/2006/relationships/tags" Target="../tags/tag389.xml"/><Relationship Id="rId76" Type="http://schemas.openxmlformats.org/officeDocument/2006/relationships/tags" Target="../tags/tag410.xml"/><Relationship Id="rId7" Type="http://schemas.openxmlformats.org/officeDocument/2006/relationships/tags" Target="../tags/tag341.xml"/><Relationship Id="rId71" Type="http://schemas.openxmlformats.org/officeDocument/2006/relationships/tags" Target="../tags/tag405.xml"/><Relationship Id="rId92" Type="http://schemas.openxmlformats.org/officeDocument/2006/relationships/tags" Target="../tags/tag426.xml"/><Relationship Id="rId2" Type="http://schemas.openxmlformats.org/officeDocument/2006/relationships/tags" Target="../tags/tag336.xml"/><Relationship Id="rId29" Type="http://schemas.openxmlformats.org/officeDocument/2006/relationships/tags" Target="../tags/tag363.xml"/><Relationship Id="rId24" Type="http://schemas.openxmlformats.org/officeDocument/2006/relationships/tags" Target="../tags/tag358.xml"/><Relationship Id="rId40" Type="http://schemas.openxmlformats.org/officeDocument/2006/relationships/tags" Target="../tags/tag374.xml"/><Relationship Id="rId45" Type="http://schemas.openxmlformats.org/officeDocument/2006/relationships/tags" Target="../tags/tag379.xml"/><Relationship Id="rId66" Type="http://schemas.openxmlformats.org/officeDocument/2006/relationships/tags" Target="../tags/tag400.xml"/><Relationship Id="rId87" Type="http://schemas.openxmlformats.org/officeDocument/2006/relationships/tags" Target="../tags/tag421.xml"/><Relationship Id="rId61" Type="http://schemas.openxmlformats.org/officeDocument/2006/relationships/tags" Target="../tags/tag395.xml"/><Relationship Id="rId82" Type="http://schemas.openxmlformats.org/officeDocument/2006/relationships/tags" Target="../tags/tag416.xml"/><Relationship Id="rId19" Type="http://schemas.openxmlformats.org/officeDocument/2006/relationships/tags" Target="../tags/tag353.xml"/><Relationship Id="rId14" Type="http://schemas.openxmlformats.org/officeDocument/2006/relationships/tags" Target="../tags/tag348.xml"/><Relationship Id="rId30" Type="http://schemas.openxmlformats.org/officeDocument/2006/relationships/tags" Target="../tags/tag364.xml"/><Relationship Id="rId35" Type="http://schemas.openxmlformats.org/officeDocument/2006/relationships/tags" Target="../tags/tag369.xml"/><Relationship Id="rId56" Type="http://schemas.openxmlformats.org/officeDocument/2006/relationships/tags" Target="../tags/tag390.xml"/><Relationship Id="rId77" Type="http://schemas.openxmlformats.org/officeDocument/2006/relationships/tags" Target="../tags/tag411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439.xml"/><Relationship Id="rId18" Type="http://schemas.openxmlformats.org/officeDocument/2006/relationships/tags" Target="../tags/tag444.xml"/><Relationship Id="rId26" Type="http://schemas.openxmlformats.org/officeDocument/2006/relationships/tags" Target="../tags/tag452.xml"/><Relationship Id="rId39" Type="http://schemas.openxmlformats.org/officeDocument/2006/relationships/tags" Target="../tags/tag465.xml"/><Relationship Id="rId21" Type="http://schemas.openxmlformats.org/officeDocument/2006/relationships/tags" Target="../tags/tag447.xml"/><Relationship Id="rId34" Type="http://schemas.openxmlformats.org/officeDocument/2006/relationships/tags" Target="../tags/tag460.xml"/><Relationship Id="rId42" Type="http://schemas.openxmlformats.org/officeDocument/2006/relationships/tags" Target="../tags/tag468.xml"/><Relationship Id="rId47" Type="http://schemas.openxmlformats.org/officeDocument/2006/relationships/tags" Target="../tags/tag473.xml"/><Relationship Id="rId50" Type="http://schemas.openxmlformats.org/officeDocument/2006/relationships/tags" Target="../tags/tag476.xml"/><Relationship Id="rId55" Type="http://schemas.openxmlformats.org/officeDocument/2006/relationships/tags" Target="../tags/tag481.xml"/><Relationship Id="rId7" Type="http://schemas.openxmlformats.org/officeDocument/2006/relationships/tags" Target="../tags/tag433.xml"/><Relationship Id="rId2" Type="http://schemas.openxmlformats.org/officeDocument/2006/relationships/tags" Target="../tags/tag428.xml"/><Relationship Id="rId16" Type="http://schemas.openxmlformats.org/officeDocument/2006/relationships/tags" Target="../tags/tag442.xml"/><Relationship Id="rId29" Type="http://schemas.openxmlformats.org/officeDocument/2006/relationships/tags" Target="../tags/tag455.xml"/><Relationship Id="rId11" Type="http://schemas.openxmlformats.org/officeDocument/2006/relationships/tags" Target="../tags/tag437.xml"/><Relationship Id="rId24" Type="http://schemas.openxmlformats.org/officeDocument/2006/relationships/tags" Target="../tags/tag450.xml"/><Relationship Id="rId32" Type="http://schemas.openxmlformats.org/officeDocument/2006/relationships/tags" Target="../tags/tag458.xml"/><Relationship Id="rId37" Type="http://schemas.openxmlformats.org/officeDocument/2006/relationships/tags" Target="../tags/tag463.xml"/><Relationship Id="rId40" Type="http://schemas.openxmlformats.org/officeDocument/2006/relationships/tags" Target="../tags/tag466.xml"/><Relationship Id="rId45" Type="http://schemas.openxmlformats.org/officeDocument/2006/relationships/tags" Target="../tags/tag471.xml"/><Relationship Id="rId53" Type="http://schemas.openxmlformats.org/officeDocument/2006/relationships/tags" Target="../tags/tag479.xml"/><Relationship Id="rId58" Type="http://schemas.openxmlformats.org/officeDocument/2006/relationships/tags" Target="../tags/tag484.xml"/><Relationship Id="rId5" Type="http://schemas.openxmlformats.org/officeDocument/2006/relationships/tags" Target="../tags/tag431.xml"/><Relationship Id="rId61" Type="http://schemas.openxmlformats.org/officeDocument/2006/relationships/tags" Target="../tags/tag487.xml"/><Relationship Id="rId19" Type="http://schemas.openxmlformats.org/officeDocument/2006/relationships/tags" Target="../tags/tag445.xml"/><Relationship Id="rId14" Type="http://schemas.openxmlformats.org/officeDocument/2006/relationships/tags" Target="../tags/tag440.xml"/><Relationship Id="rId22" Type="http://schemas.openxmlformats.org/officeDocument/2006/relationships/tags" Target="../tags/tag448.xml"/><Relationship Id="rId27" Type="http://schemas.openxmlformats.org/officeDocument/2006/relationships/tags" Target="../tags/tag453.xml"/><Relationship Id="rId30" Type="http://schemas.openxmlformats.org/officeDocument/2006/relationships/tags" Target="../tags/tag456.xml"/><Relationship Id="rId35" Type="http://schemas.openxmlformats.org/officeDocument/2006/relationships/tags" Target="../tags/tag461.xml"/><Relationship Id="rId43" Type="http://schemas.openxmlformats.org/officeDocument/2006/relationships/tags" Target="../tags/tag469.xml"/><Relationship Id="rId48" Type="http://schemas.openxmlformats.org/officeDocument/2006/relationships/tags" Target="../tags/tag474.xml"/><Relationship Id="rId56" Type="http://schemas.openxmlformats.org/officeDocument/2006/relationships/tags" Target="../tags/tag482.xml"/><Relationship Id="rId8" Type="http://schemas.openxmlformats.org/officeDocument/2006/relationships/tags" Target="../tags/tag434.xml"/><Relationship Id="rId51" Type="http://schemas.openxmlformats.org/officeDocument/2006/relationships/tags" Target="../tags/tag477.xml"/><Relationship Id="rId3" Type="http://schemas.openxmlformats.org/officeDocument/2006/relationships/tags" Target="../tags/tag429.xml"/><Relationship Id="rId12" Type="http://schemas.openxmlformats.org/officeDocument/2006/relationships/tags" Target="../tags/tag438.xml"/><Relationship Id="rId17" Type="http://schemas.openxmlformats.org/officeDocument/2006/relationships/tags" Target="../tags/tag443.xml"/><Relationship Id="rId25" Type="http://schemas.openxmlformats.org/officeDocument/2006/relationships/tags" Target="../tags/tag451.xml"/><Relationship Id="rId33" Type="http://schemas.openxmlformats.org/officeDocument/2006/relationships/tags" Target="../tags/tag459.xml"/><Relationship Id="rId38" Type="http://schemas.openxmlformats.org/officeDocument/2006/relationships/tags" Target="../tags/tag464.xml"/><Relationship Id="rId46" Type="http://schemas.openxmlformats.org/officeDocument/2006/relationships/tags" Target="../tags/tag472.xml"/><Relationship Id="rId59" Type="http://schemas.openxmlformats.org/officeDocument/2006/relationships/tags" Target="../tags/tag485.xml"/><Relationship Id="rId20" Type="http://schemas.openxmlformats.org/officeDocument/2006/relationships/tags" Target="../tags/tag446.xml"/><Relationship Id="rId41" Type="http://schemas.openxmlformats.org/officeDocument/2006/relationships/tags" Target="../tags/tag467.xml"/><Relationship Id="rId54" Type="http://schemas.openxmlformats.org/officeDocument/2006/relationships/tags" Target="../tags/tag480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427.xml"/><Relationship Id="rId6" Type="http://schemas.openxmlformats.org/officeDocument/2006/relationships/tags" Target="../tags/tag432.xml"/><Relationship Id="rId15" Type="http://schemas.openxmlformats.org/officeDocument/2006/relationships/tags" Target="../tags/tag441.xml"/><Relationship Id="rId23" Type="http://schemas.openxmlformats.org/officeDocument/2006/relationships/tags" Target="../tags/tag449.xml"/><Relationship Id="rId28" Type="http://schemas.openxmlformats.org/officeDocument/2006/relationships/tags" Target="../tags/tag454.xml"/><Relationship Id="rId36" Type="http://schemas.openxmlformats.org/officeDocument/2006/relationships/tags" Target="../tags/tag462.xml"/><Relationship Id="rId49" Type="http://schemas.openxmlformats.org/officeDocument/2006/relationships/tags" Target="../tags/tag475.xml"/><Relationship Id="rId57" Type="http://schemas.openxmlformats.org/officeDocument/2006/relationships/tags" Target="../tags/tag483.xml"/><Relationship Id="rId10" Type="http://schemas.openxmlformats.org/officeDocument/2006/relationships/tags" Target="../tags/tag436.xml"/><Relationship Id="rId31" Type="http://schemas.openxmlformats.org/officeDocument/2006/relationships/tags" Target="../tags/tag457.xml"/><Relationship Id="rId44" Type="http://schemas.openxmlformats.org/officeDocument/2006/relationships/tags" Target="../tags/tag470.xml"/><Relationship Id="rId52" Type="http://schemas.openxmlformats.org/officeDocument/2006/relationships/tags" Target="../tags/tag478.xml"/><Relationship Id="rId60" Type="http://schemas.openxmlformats.org/officeDocument/2006/relationships/tags" Target="../tags/tag486.xml"/><Relationship Id="rId4" Type="http://schemas.openxmlformats.org/officeDocument/2006/relationships/tags" Target="../tags/tag430.xml"/><Relationship Id="rId9" Type="http://schemas.openxmlformats.org/officeDocument/2006/relationships/tags" Target="../tags/tag4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9.xml"/><Relationship Id="rId1" Type="http://schemas.openxmlformats.org/officeDocument/2006/relationships/tags" Target="../tags/tag48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1.xml"/><Relationship Id="rId1" Type="http://schemas.openxmlformats.org/officeDocument/2006/relationships/tags" Target="../tags/tag49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9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494.xml"/><Relationship Id="rId7" Type="http://schemas.openxmlformats.org/officeDocument/2006/relationships/tags" Target="../tags/tag498.xml"/><Relationship Id="rId12" Type="http://schemas.openxmlformats.org/officeDocument/2006/relationships/tags" Target="../tags/tag503.xml"/><Relationship Id="rId2" Type="http://schemas.openxmlformats.org/officeDocument/2006/relationships/tags" Target="../tags/tag493.xml"/><Relationship Id="rId1" Type="http://schemas.openxmlformats.org/officeDocument/2006/relationships/tags" Target="../tags/tag492.xml"/><Relationship Id="rId6" Type="http://schemas.openxmlformats.org/officeDocument/2006/relationships/tags" Target="../tags/tag497.xml"/><Relationship Id="rId11" Type="http://schemas.openxmlformats.org/officeDocument/2006/relationships/tags" Target="../tags/tag502.xml"/><Relationship Id="rId5" Type="http://schemas.openxmlformats.org/officeDocument/2006/relationships/tags" Target="../tags/tag496.xml"/><Relationship Id="rId10" Type="http://schemas.openxmlformats.org/officeDocument/2006/relationships/tags" Target="../tags/tag501.xml"/><Relationship Id="rId4" Type="http://schemas.openxmlformats.org/officeDocument/2006/relationships/tags" Target="../tags/tag495.xml"/><Relationship Id="rId9" Type="http://schemas.openxmlformats.org/officeDocument/2006/relationships/tags" Target="../tags/tag500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516.xml"/><Relationship Id="rId18" Type="http://schemas.openxmlformats.org/officeDocument/2006/relationships/tags" Target="../tags/tag521.xml"/><Relationship Id="rId26" Type="http://schemas.openxmlformats.org/officeDocument/2006/relationships/tags" Target="../tags/tag529.xml"/><Relationship Id="rId21" Type="http://schemas.openxmlformats.org/officeDocument/2006/relationships/tags" Target="../tags/tag524.xml"/><Relationship Id="rId34" Type="http://schemas.openxmlformats.org/officeDocument/2006/relationships/tags" Target="../tags/tag537.xml"/><Relationship Id="rId7" Type="http://schemas.openxmlformats.org/officeDocument/2006/relationships/tags" Target="../tags/tag510.xml"/><Relationship Id="rId12" Type="http://schemas.openxmlformats.org/officeDocument/2006/relationships/tags" Target="../tags/tag515.xml"/><Relationship Id="rId17" Type="http://schemas.openxmlformats.org/officeDocument/2006/relationships/tags" Target="../tags/tag520.xml"/><Relationship Id="rId25" Type="http://schemas.openxmlformats.org/officeDocument/2006/relationships/tags" Target="../tags/tag528.xml"/><Relationship Id="rId33" Type="http://schemas.openxmlformats.org/officeDocument/2006/relationships/tags" Target="../tags/tag536.xml"/><Relationship Id="rId2" Type="http://schemas.openxmlformats.org/officeDocument/2006/relationships/tags" Target="../tags/tag505.xml"/><Relationship Id="rId16" Type="http://schemas.openxmlformats.org/officeDocument/2006/relationships/tags" Target="../tags/tag519.xml"/><Relationship Id="rId20" Type="http://schemas.openxmlformats.org/officeDocument/2006/relationships/tags" Target="../tags/tag523.xml"/><Relationship Id="rId29" Type="http://schemas.openxmlformats.org/officeDocument/2006/relationships/tags" Target="../tags/tag532.xml"/><Relationship Id="rId1" Type="http://schemas.openxmlformats.org/officeDocument/2006/relationships/tags" Target="../tags/tag504.xml"/><Relationship Id="rId6" Type="http://schemas.openxmlformats.org/officeDocument/2006/relationships/tags" Target="../tags/tag509.xml"/><Relationship Id="rId11" Type="http://schemas.openxmlformats.org/officeDocument/2006/relationships/tags" Target="../tags/tag514.xml"/><Relationship Id="rId24" Type="http://schemas.openxmlformats.org/officeDocument/2006/relationships/tags" Target="../tags/tag527.xml"/><Relationship Id="rId32" Type="http://schemas.openxmlformats.org/officeDocument/2006/relationships/tags" Target="../tags/tag535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508.xml"/><Relationship Id="rId15" Type="http://schemas.openxmlformats.org/officeDocument/2006/relationships/tags" Target="../tags/tag518.xml"/><Relationship Id="rId23" Type="http://schemas.openxmlformats.org/officeDocument/2006/relationships/tags" Target="../tags/tag526.xml"/><Relationship Id="rId28" Type="http://schemas.openxmlformats.org/officeDocument/2006/relationships/tags" Target="../tags/tag531.xml"/><Relationship Id="rId36" Type="http://schemas.openxmlformats.org/officeDocument/2006/relationships/tags" Target="../tags/tag539.xml"/><Relationship Id="rId10" Type="http://schemas.openxmlformats.org/officeDocument/2006/relationships/tags" Target="../tags/tag513.xml"/><Relationship Id="rId19" Type="http://schemas.openxmlformats.org/officeDocument/2006/relationships/tags" Target="../tags/tag522.xml"/><Relationship Id="rId31" Type="http://schemas.openxmlformats.org/officeDocument/2006/relationships/tags" Target="../tags/tag534.xml"/><Relationship Id="rId4" Type="http://schemas.openxmlformats.org/officeDocument/2006/relationships/tags" Target="../tags/tag507.xml"/><Relationship Id="rId9" Type="http://schemas.openxmlformats.org/officeDocument/2006/relationships/tags" Target="../tags/tag512.xml"/><Relationship Id="rId14" Type="http://schemas.openxmlformats.org/officeDocument/2006/relationships/tags" Target="../tags/tag517.xml"/><Relationship Id="rId22" Type="http://schemas.openxmlformats.org/officeDocument/2006/relationships/tags" Target="../tags/tag525.xml"/><Relationship Id="rId27" Type="http://schemas.openxmlformats.org/officeDocument/2006/relationships/tags" Target="../tags/tag530.xml"/><Relationship Id="rId30" Type="http://schemas.openxmlformats.org/officeDocument/2006/relationships/tags" Target="../tags/tag533.xml"/><Relationship Id="rId35" Type="http://schemas.openxmlformats.org/officeDocument/2006/relationships/tags" Target="../tags/tag538.xml"/><Relationship Id="rId8" Type="http://schemas.openxmlformats.org/officeDocument/2006/relationships/tags" Target="../tags/tag511.xml"/><Relationship Id="rId3" Type="http://schemas.openxmlformats.org/officeDocument/2006/relationships/tags" Target="../tags/tag50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1.xml"/><Relationship Id="rId1" Type="http://schemas.openxmlformats.org/officeDocument/2006/relationships/tags" Target="../tags/tag54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3.xml"/><Relationship Id="rId1" Type="http://schemas.openxmlformats.org/officeDocument/2006/relationships/tags" Target="../tags/tag54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5.xml"/><Relationship Id="rId1" Type="http://schemas.openxmlformats.org/officeDocument/2006/relationships/tags" Target="../tags/tag5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21" Type="http://schemas.openxmlformats.org/officeDocument/2006/relationships/tags" Target="../tags/tag122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24" Type="http://schemas.openxmlformats.org/officeDocument/2006/relationships/tags" Target="../tags/tag125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23" Type="http://schemas.openxmlformats.org/officeDocument/2006/relationships/tags" Target="../tags/tag124.xml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Relationship Id="rId22" Type="http://schemas.openxmlformats.org/officeDocument/2006/relationships/tags" Target="../tags/tag1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</a:p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Autumn 2024, Lecture 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587030"/>
            <a:ext cx="2001453" cy="14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physics.aps.org/assets/cb547978-a4d6-4497-980c-c7b1e47784e3/e77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75" y="531657"/>
            <a:ext cx="1989715" cy="15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bm.com/developerworks/library/j-seqalign/LCSTab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536659"/>
            <a:ext cx="2095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3/34/Independent_set_graph.svg/2000px-Independent_set_graph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40" y="29718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hnologyreview.com/blog/arxiv/files/80525/Scrabb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99" y="2852925"/>
            <a:ext cx="1881845" cy="187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5EDD34-1E05-00A2-E551-CA4B3A8F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41026-11D5-4537-95A3-C59546F6D94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Earliest finish time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Maximum value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Give counter examples to show these algorithms don’t find the maximum value solution</a:t>
            </a:r>
          </a:p>
        </p:txBody>
      </p:sp>
      <p:sp>
        <p:nvSpPr>
          <p:cNvPr id="10244" name="Line 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494338" y="1585913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6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992813" y="2084388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54713" y="1163638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47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69075" y="162401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48" name="Line 9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494338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 hidden="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992813" y="4349750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1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54713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5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92875" y="392906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252" name="Line 13" hidden="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15150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75525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61BD70-4A04-C753-884F-A59115C2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Requests R</a:t>
            </a:r>
            <a:r>
              <a:rPr lang="en-US" altLang="en-US" baseline="-25000"/>
              <a:t>1</a:t>
            </a:r>
            <a:r>
              <a:rPr lang="en-US" altLang="en-US"/>
              <a:t>, R</a:t>
            </a:r>
            <a:r>
              <a:rPr lang="en-US" altLang="en-US" baseline="-25000"/>
              <a:t>2</a:t>
            </a:r>
            <a:r>
              <a:rPr lang="en-US" altLang="en-US"/>
              <a:t>, R</a:t>
            </a:r>
            <a:r>
              <a:rPr lang="en-US" altLang="en-US" baseline="-25000"/>
              <a:t>3</a:t>
            </a:r>
            <a:r>
              <a:rPr lang="en-US" altLang="en-US"/>
              <a:t>, . . .</a:t>
            </a:r>
          </a:p>
          <a:p>
            <a:pPr eaLnBrk="1" hangingPunct="1"/>
            <a:r>
              <a:rPr lang="en-US" altLang="en-US"/>
              <a:t>Assume requests are in increasing order of finish time (f</a:t>
            </a:r>
            <a:r>
              <a:rPr lang="en-US" altLang="en-US" baseline="-25000"/>
              <a:t>1</a:t>
            </a:r>
            <a:r>
              <a:rPr lang="en-US" altLang="en-US"/>
              <a:t> &lt; f</a:t>
            </a:r>
            <a:r>
              <a:rPr lang="en-US" altLang="en-US" baseline="-25000"/>
              <a:t>2</a:t>
            </a:r>
            <a:r>
              <a:rPr lang="en-US" altLang="en-US"/>
              <a:t> &lt; f</a:t>
            </a:r>
            <a:r>
              <a:rPr lang="en-US" altLang="en-US" baseline="-25000"/>
              <a:t>3</a:t>
            </a:r>
            <a:r>
              <a:rPr lang="en-US" altLang="en-US"/>
              <a:t> . . .)</a:t>
            </a:r>
          </a:p>
          <a:p>
            <a:pPr eaLnBrk="1" hangingPunct="1"/>
            <a:r>
              <a:rPr lang="en-US" altLang="en-US"/>
              <a:t>Opt</a:t>
            </a:r>
            <a:r>
              <a:rPr lang="en-US" altLang="en-US" baseline="-25000"/>
              <a:t>i</a:t>
            </a:r>
            <a:r>
              <a:rPr lang="en-US" altLang="en-US"/>
              <a:t> is the maximum value solution of   {R</a:t>
            </a:r>
            <a:r>
              <a:rPr lang="en-US" altLang="en-US" baseline="-25000"/>
              <a:t>1</a:t>
            </a:r>
            <a:r>
              <a:rPr lang="en-US" altLang="en-US"/>
              <a:t>, R</a:t>
            </a:r>
            <a:r>
              <a:rPr lang="en-US" altLang="en-US" baseline="-25000"/>
              <a:t>2</a:t>
            </a:r>
            <a:r>
              <a:rPr lang="en-US" altLang="en-US"/>
              <a:t>, . . ., R</a:t>
            </a:r>
            <a:r>
              <a:rPr lang="en-US" altLang="en-US" baseline="-25000"/>
              <a:t>i</a:t>
            </a:r>
            <a:r>
              <a:rPr lang="en-US" altLang="en-US"/>
              <a:t>} containing R</a:t>
            </a:r>
            <a:r>
              <a:rPr lang="en-US" altLang="en-US" baseline="-25000"/>
              <a:t>i</a:t>
            </a:r>
          </a:p>
          <a:p>
            <a:pPr eaLnBrk="1" hangingPunct="1"/>
            <a:r>
              <a:rPr lang="en-US" altLang="en-US"/>
              <a:t>Opt</a:t>
            </a:r>
            <a:r>
              <a:rPr lang="en-US" altLang="en-US" baseline="-25000"/>
              <a:t>i</a:t>
            </a:r>
            <a:r>
              <a:rPr lang="en-US" altLang="en-US"/>
              <a:t> = Max{ j | f</a:t>
            </a:r>
            <a:r>
              <a:rPr lang="en-US" altLang="en-US" baseline="-25000"/>
              <a:t>j</a:t>
            </a:r>
            <a:r>
              <a:rPr lang="en-US" altLang="en-US"/>
              <a:t> &lt; s</a:t>
            </a:r>
            <a:r>
              <a:rPr lang="en-US" altLang="en-US" baseline="-25000"/>
              <a:t>i </a:t>
            </a:r>
            <a:r>
              <a:rPr lang="en-US" altLang="en-US"/>
              <a:t>}[Opt</a:t>
            </a:r>
            <a:r>
              <a:rPr lang="en-US" altLang="en-US" baseline="-25000"/>
              <a:t>j</a:t>
            </a:r>
            <a:r>
              <a:rPr lang="en-US" altLang="en-US"/>
              <a:t> + v</a:t>
            </a:r>
            <a:r>
              <a:rPr lang="en-US" altLang="en-US" baseline="-25000"/>
              <a:t>i</a:t>
            </a:r>
            <a:r>
              <a:rPr lang="en-US" altLang="en-US"/>
              <a:t>]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F06259-7311-CF3D-6CFE-148C15A6A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Matching  </a:t>
            </a:r>
            <a:br>
              <a:rPr lang="en-US" altLang="en-US" dirty="0"/>
            </a:br>
            <a:r>
              <a:rPr lang="en-US" altLang="en-US" dirty="0"/>
              <a:t>(Combinatorial Optimization)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Given a bipartite graph G=(U,V,E), find a subset of the edges M of maximum size with no common endpoints.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Application: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U:  Professors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V: 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(u,v) in E if Prof. u can teach course v</a:t>
            </a:r>
          </a:p>
        </p:txBody>
      </p:sp>
      <p:grpSp>
        <p:nvGrpSpPr>
          <p:cNvPr id="12292" name="Group 4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62625" y="1970088"/>
            <a:ext cx="2116138" cy="3494087"/>
            <a:chOff x="3944" y="1265"/>
            <a:chExt cx="850" cy="1234"/>
          </a:xfrm>
        </p:grpSpPr>
        <p:sp>
          <p:nvSpPr>
            <p:cNvPr id="12293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5400000">
              <a:off x="3981" y="1297"/>
              <a:ext cx="7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Line 10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rot="5400000" flipH="1">
              <a:off x="4170" y="1884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21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5400000">
              <a:off x="4369" y="912"/>
              <a:ext cx="1" cy="7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2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rot="5400000" flipH="1">
              <a:off x="4158" y="1109"/>
              <a:ext cx="412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2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rot="5400000" flipH="1">
              <a:off x="3971" y="1320"/>
              <a:ext cx="786" cy="7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2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rot="5400000">
              <a:off x="4353" y="1315"/>
              <a:ext cx="1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2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5400000">
              <a:off x="3989" y="1702"/>
              <a:ext cx="76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2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rot="5400000" flipH="1">
              <a:off x="4182" y="1521"/>
              <a:ext cx="375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rot="5400000">
              <a:off x="4379" y="2083"/>
              <a:ext cx="1" cy="7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28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4176" y="1890"/>
              <a:ext cx="375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2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5400000">
              <a:off x="4170" y="1110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Oval 3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5400000">
              <a:off x="3941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5" name="Oval 3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 rot="5400000">
              <a:off x="3943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6" name="Oval 3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5400000">
              <a:off x="3943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7" name="Oval 3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5400000">
              <a:off x="3943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8" name="Oval 3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5400000">
              <a:off x="4723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9" name="Oval 4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5400000">
              <a:off x="4725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0" name="Oval 4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5400000">
              <a:off x="4725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1" name="Oval 4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rot="5400000">
              <a:off x="4725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8AF2FB-051F-9DC0-7DDE-D32599BB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0422E-E402-4287-8846-24CFB5E9B02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46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114550" y="2506663"/>
            <a:ext cx="38100" cy="26511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53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9239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5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4572000" y="2546350"/>
            <a:ext cx="1266825" cy="26876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4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648200" y="2584450"/>
            <a:ext cx="1190625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5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991350" y="2546350"/>
            <a:ext cx="38100" cy="26495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5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8220075" y="2506663"/>
            <a:ext cx="38100" cy="264953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45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858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4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matching</a:t>
            </a:r>
          </a:p>
        </p:txBody>
      </p:sp>
      <p:sp>
        <p:nvSpPr>
          <p:cNvPr id="13323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2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3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3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3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4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4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Oval 1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7" name="Oval 1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8" name="Oval 1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9" name="Oval 1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0" name="Oval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1" name="Oval 1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2" name="Oval 1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3" name="Oval 5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4" name="Oval 6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5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6" name="Oval 8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7" name="Oval 9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9" name="Oval 11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0" name="Oval 47" hidden="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15150" y="515778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1" name="Oval 48" hidden="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69938" y="23923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2" name="Oval 49" hidden="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724525" y="5118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3" name="Oval 50" hidden="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953250" y="23923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4" name="Oval 51" hidden="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495800" y="24304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5" name="Oval 52" hidden="1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265488" y="51577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3EC0B4-2356-79B2-D9BE-7EFBE44A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258175" y="2506663"/>
            <a:ext cx="0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Freeform 44" hidden="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46138" y="2506663"/>
            <a:ext cx="7412037" cy="2727325"/>
          </a:xfrm>
          <a:custGeom>
            <a:avLst/>
            <a:gdLst>
              <a:gd name="T0" fmla="*/ 7412037 w 4669"/>
              <a:gd name="T1" fmla="*/ 2727325 h 1718"/>
              <a:gd name="T2" fmla="*/ 4954587 w 4669"/>
              <a:gd name="T3" fmla="*/ 0 h 1718"/>
              <a:gd name="T4" fmla="*/ 3725862 w 4669"/>
              <a:gd name="T5" fmla="*/ 2727325 h 1718"/>
              <a:gd name="T6" fmla="*/ 2497137 w 4669"/>
              <a:gd name="T7" fmla="*/ 39688 h 1718"/>
              <a:gd name="T8" fmla="*/ 0 w 4669"/>
              <a:gd name="T9" fmla="*/ 2727325 h 1718"/>
              <a:gd name="T10" fmla="*/ 39687 w 4669"/>
              <a:gd name="T11" fmla="*/ 0 h 1718"/>
              <a:gd name="T12" fmla="*/ 6183311 w 4669"/>
              <a:gd name="T13" fmla="*/ 2727325 h 17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69"/>
              <a:gd name="T22" fmla="*/ 0 h 1718"/>
              <a:gd name="T23" fmla="*/ 4669 w 4669"/>
              <a:gd name="T24" fmla="*/ 1718 h 17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69" h="1718">
                <a:moveTo>
                  <a:pt x="4669" y="1718"/>
                </a:moveTo>
                <a:lnTo>
                  <a:pt x="3121" y="0"/>
                </a:lnTo>
                <a:lnTo>
                  <a:pt x="2347" y="1718"/>
                </a:lnTo>
                <a:lnTo>
                  <a:pt x="1573" y="25"/>
                </a:lnTo>
                <a:lnTo>
                  <a:pt x="0" y="1718"/>
                </a:lnTo>
                <a:lnTo>
                  <a:pt x="25" y="0"/>
                </a:lnTo>
                <a:lnTo>
                  <a:pt x="3895" y="1718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Line 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Algorithm</a:t>
            </a:r>
          </a:p>
        </p:txBody>
      </p:sp>
      <p:sp>
        <p:nvSpPr>
          <p:cNvPr id="14342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Oval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6" name="Oval 2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7" name="Oval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8" name="Oval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9" name="Oval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0" name="Oval 3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1" name="Oval 3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2" name="Oval 3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3" name="Oval 3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4" name="Oval 3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5" name="Oval 3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6" name="Oval 3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7" name="Oval 4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8" name="Oval 4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9" name="Text Box 45" hidden="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5502275"/>
            <a:ext cx="2571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4380" name="Text Box 46" hidden="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05775" y="1854200"/>
            <a:ext cx="3079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381" name="Text Box 47" hidden="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588" y="6194425"/>
            <a:ext cx="26193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Trace path from s to t to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show augmenting path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304289-77C3-2227-9E2C-0205E798A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Reduction to network flow</a:t>
            </a:r>
          </a:p>
        </p:txBody>
      </p:sp>
      <p:sp>
        <p:nvSpPr>
          <p:cNvPr id="15363" name="Rectangle 42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More general problem</a:t>
            </a:r>
          </a:p>
          <a:p>
            <a:pPr eaLnBrk="1" hangingPunct="1"/>
            <a:r>
              <a:rPr lang="en-US" altLang="en-US" sz="2800"/>
              <a:t>Send flow from source to sink</a:t>
            </a:r>
          </a:p>
          <a:p>
            <a:pPr eaLnBrk="1" hangingPunct="1"/>
            <a:r>
              <a:rPr lang="en-US" altLang="en-US" sz="2800"/>
              <a:t>Flow subject to capacities at edges</a:t>
            </a:r>
          </a:p>
          <a:p>
            <a:pPr eaLnBrk="1" hangingPunct="1"/>
            <a:r>
              <a:rPr lang="en-US" altLang="en-US" sz="2800"/>
              <a:t>Flow conserved at vertices</a:t>
            </a:r>
          </a:p>
          <a:p>
            <a:pPr eaLnBrk="1" hangingPunct="1"/>
            <a:r>
              <a:rPr lang="en-US" altLang="en-US" sz="2800"/>
              <a:t>Can solve matching as a flow problem</a:t>
            </a:r>
          </a:p>
        </p:txBody>
      </p:sp>
      <p:grpSp>
        <p:nvGrpSpPr>
          <p:cNvPr id="15364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5400000">
            <a:off x="5034757" y="3234531"/>
            <a:ext cx="3802062" cy="1349375"/>
            <a:chOff x="485" y="1507"/>
            <a:chExt cx="4789" cy="1866"/>
          </a:xfrm>
        </p:grpSpPr>
        <p:sp>
          <p:nvSpPr>
            <p:cNvPr id="15381" name="Line 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1356" y="1579"/>
              <a:ext cx="22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33" y="1579"/>
              <a:ext cx="1573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33" y="1579"/>
              <a:ext cx="312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533" y="1579"/>
              <a:ext cx="3895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106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80" y="1579"/>
              <a:ext cx="7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880" y="1579"/>
              <a:ext cx="154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H="1">
              <a:off x="2106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3654" y="1555"/>
              <a:ext cx="799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404" y="1555"/>
              <a:ext cx="24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1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5202" y="1579"/>
              <a:ext cx="1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1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2880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1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428" y="1579"/>
              <a:ext cx="774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1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654" y="1604"/>
              <a:ext cx="1548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1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2880" y="1579"/>
              <a:ext cx="774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1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58" y="1579"/>
              <a:ext cx="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1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533" y="1604"/>
              <a:ext cx="823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20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558" y="1628"/>
              <a:ext cx="1572" cy="16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21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332" y="1628"/>
              <a:ext cx="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22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356" y="1604"/>
              <a:ext cx="15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23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H="1">
              <a:off x="1380" y="1604"/>
              <a:ext cx="750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24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880" y="1579"/>
              <a:ext cx="1" cy="16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2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130" y="1604"/>
              <a:ext cx="750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26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58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Oval 2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808" y="3229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6" name="Oval 28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582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7" name="Oval 29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356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8" name="Oval 30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130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9" name="Oval 3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85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0" name="Oval 3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28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1" name="Oval 3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3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2" name="Oval 34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808" y="151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3" name="Oval 35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582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4" name="Oval 36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356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5" name="Oval 37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130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6" name="Oval 3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85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7" name="Oval 3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28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8" name="Oval 40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3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65" name="Oval 4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32375" y="3929063"/>
            <a:ext cx="152400" cy="1539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4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66150" y="3889375"/>
            <a:ext cx="152400" cy="15398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Line 4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148263" y="2122488"/>
            <a:ext cx="1112837" cy="180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4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148263" y="2738438"/>
            <a:ext cx="1074737" cy="1266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4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48263" y="3275013"/>
            <a:ext cx="1152525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5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186363" y="3929063"/>
            <a:ext cx="1036637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5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148263" y="4043363"/>
            <a:ext cx="1074737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5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110163" y="4043363"/>
            <a:ext cx="1112837" cy="1036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5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48263" y="4081463"/>
            <a:ext cx="1112837" cy="161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5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605713" y="2084388"/>
            <a:ext cx="998537" cy="1804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605713" y="2738438"/>
            <a:ext cx="884237" cy="1112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5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605713" y="3275013"/>
            <a:ext cx="884237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5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605713" y="3929063"/>
            <a:ext cx="922337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5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7643813" y="4043363"/>
            <a:ext cx="884237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5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643813" y="4119563"/>
            <a:ext cx="922337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6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605713" y="4119563"/>
            <a:ext cx="998537" cy="1614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38008E-B18F-116F-411F-A26DD9117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0422E-E402-4287-8846-24CFB5E9B02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Maximum Independent Set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Given an undirected graph G=(V,E), find a set I of vertices such that there are no edges between vertices of I</a:t>
            </a:r>
          </a:p>
          <a:p>
            <a:pPr eaLnBrk="1" hangingPunct="1"/>
            <a:r>
              <a:rPr lang="en-US" altLang="en-US" sz="2800"/>
              <a:t>Find a set I as large as possible</a:t>
            </a:r>
          </a:p>
        </p:txBody>
      </p:sp>
      <p:sp>
        <p:nvSpPr>
          <p:cNvPr id="16389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0" name="Oval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1" name="Oval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2" name="Oval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3" name="Oval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4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5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871DE0-4673-9836-6503-3909B4BDE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0422E-E402-4287-8846-24CFB5E9B02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6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Line 8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59100" y="5734050"/>
            <a:ext cx="2227263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Find a Maximum Independent Set</a:t>
            </a:r>
          </a:p>
        </p:txBody>
      </p:sp>
      <p:sp>
        <p:nvSpPr>
          <p:cNvPr id="17413" name="Line 2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2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2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2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2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2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3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3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3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Oval 3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4" name="Oval 4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5" name="Line 4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4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4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62025" y="2046288"/>
            <a:ext cx="920750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4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4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5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5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Oval 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6" name="Oval 5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46138" y="19304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7" name="Oval 5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8" name="Line 6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6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6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66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6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6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187825" y="1970088"/>
            <a:ext cx="2803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6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7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Line 7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7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8" name="Line 7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9" name="Line 7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7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7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7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8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8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Oval 4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6" name="Oval 56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7" name="Oval 5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8" name="Oval 7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9" name="Oval 5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0" name="Oval 60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1" name="Oval 36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2" name="Oval 3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3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4" name="Oval 6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5" name="Oval 5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6" name="Oval 5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7" name="Oval 3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8" name="Oval 2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9" name="Oval 37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0" name="Oval 7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1" name="Text Box 8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318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A</a:t>
            </a:r>
          </a:p>
        </p:txBody>
      </p:sp>
      <p:sp>
        <p:nvSpPr>
          <p:cNvPr id="17472" name="Text Box 8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67013" y="17002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B</a:t>
            </a:r>
          </a:p>
        </p:txBody>
      </p:sp>
      <p:sp>
        <p:nvSpPr>
          <p:cNvPr id="17473" name="Text Box 8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3843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J</a:t>
            </a:r>
          </a:p>
        </p:txBody>
      </p:sp>
      <p:sp>
        <p:nvSpPr>
          <p:cNvPr id="17474" name="Text Box 87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877050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D</a:t>
            </a:r>
          </a:p>
        </p:txBody>
      </p:sp>
      <p:sp>
        <p:nvSpPr>
          <p:cNvPr id="17475" name="Text Box 8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9957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C</a:t>
            </a:r>
          </a:p>
        </p:txBody>
      </p:sp>
      <p:sp>
        <p:nvSpPr>
          <p:cNvPr id="17476" name="Text Box 8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3838" y="30622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K</a:t>
            </a:r>
          </a:p>
        </p:txBody>
      </p:sp>
      <p:sp>
        <p:nvSpPr>
          <p:cNvPr id="17477" name="Text Box 90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224463" y="19700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E</a:t>
            </a:r>
          </a:p>
        </p:txBody>
      </p:sp>
      <p:sp>
        <p:nvSpPr>
          <p:cNvPr id="17478" name="Text Box 9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30375" y="5041900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M</a:t>
            </a:r>
          </a:p>
        </p:txBody>
      </p:sp>
      <p:sp>
        <p:nvSpPr>
          <p:cNvPr id="17479" name="Text Box 92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071938" y="45815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N</a:t>
            </a:r>
          </a:p>
        </p:txBody>
      </p:sp>
      <p:sp>
        <p:nvSpPr>
          <p:cNvPr id="17480" name="Text Box 9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0" y="38131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O</a:t>
            </a:r>
          </a:p>
        </p:txBody>
      </p:sp>
      <p:sp>
        <p:nvSpPr>
          <p:cNvPr id="17481" name="Text Box 94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613025" y="60023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P</a:t>
            </a:r>
          </a:p>
        </p:txBody>
      </p:sp>
      <p:sp>
        <p:nvSpPr>
          <p:cNvPr id="17482" name="Text Box 9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878513" y="4927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R</a:t>
            </a:r>
          </a:p>
        </p:txBody>
      </p:sp>
      <p:sp>
        <p:nvSpPr>
          <p:cNvPr id="17483" name="Text Box 96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879975" y="581025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Q</a:t>
            </a:r>
          </a:p>
        </p:txBody>
      </p:sp>
      <p:sp>
        <p:nvSpPr>
          <p:cNvPr id="17484" name="Text Box 9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01650" y="400526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I</a:t>
            </a:r>
          </a:p>
        </p:txBody>
      </p:sp>
      <p:sp>
        <p:nvSpPr>
          <p:cNvPr id="17485" name="Text Box 9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2266950" y="39290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</a:t>
            </a:r>
          </a:p>
        </p:txBody>
      </p:sp>
      <p:sp>
        <p:nvSpPr>
          <p:cNvPr id="17486" name="Text Box 9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8642350" y="25844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H</a:t>
            </a:r>
          </a:p>
        </p:txBody>
      </p:sp>
      <p:sp>
        <p:nvSpPr>
          <p:cNvPr id="17487" name="Text Box 10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8181975" y="4619625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T</a:t>
            </a:r>
          </a:p>
        </p:txBody>
      </p:sp>
      <p:sp>
        <p:nvSpPr>
          <p:cNvPr id="17488" name="Text Box 10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913688" y="57340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U</a:t>
            </a:r>
          </a:p>
        </p:txBody>
      </p:sp>
      <p:sp>
        <p:nvSpPr>
          <p:cNvPr id="17489" name="Text Box 102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453188" y="38131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S</a:t>
            </a:r>
          </a:p>
        </p:txBody>
      </p:sp>
      <p:sp>
        <p:nvSpPr>
          <p:cNvPr id="17490" name="Text Box 103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835900" y="24685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G</a:t>
            </a:r>
          </a:p>
        </p:txBody>
      </p:sp>
      <p:sp>
        <p:nvSpPr>
          <p:cNvPr id="17491" name="Text Box 104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530975" y="25066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F</a:t>
            </a:r>
          </a:p>
        </p:txBody>
      </p:sp>
      <p:sp>
        <p:nvSpPr>
          <p:cNvPr id="17492" name="Oval 105" hidden="1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846138" y="40052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3" name="Oval 106" hidden="1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4341813" y="3352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4" name="Oval 107" hidden="1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843213" y="2008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5" name="Oval 108" hidden="1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1806575" y="3467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6" name="Oval 109" hidden="1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2959100" y="592613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7" name="Oval 110" hidden="1"/>
          <p:cNvSpPr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8682038" y="289083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8" name="Oval 111" hidden="1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7721600" y="573405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9" name="Oval 112" hidden="1"/>
          <p:cNvSpPr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918075" y="3889375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0" name="Oval 113" hidden="1"/>
          <p:cNvSpPr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6761163" y="38893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1" name="Oval 114" hidden="1"/>
          <p:cNvSpPr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6953250" y="18923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846584-60D5-D834-AA25-DB8D9F09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5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4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Verification: Prove the graph has an independent set of size 8</a:t>
            </a:r>
          </a:p>
        </p:txBody>
      </p:sp>
      <p:sp>
        <p:nvSpPr>
          <p:cNvPr id="18438" name="Line 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0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962025" y="2008188"/>
            <a:ext cx="844550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Oval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3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6138" y="18542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4" name="Oval 3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4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4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267200" y="1930400"/>
            <a:ext cx="2762250" cy="77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52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5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54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5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5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5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5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997200" y="5772150"/>
            <a:ext cx="2151063" cy="230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Oval 35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2" name="Oval 4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3" name="Oval 17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4" name="Oval 5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5" name="Oval 20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6" name="Oval 41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7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8" name="Oval 3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9" name="Oval 33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0" name="Oval 3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1" name="Oval 1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2" name="Oval 5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3" name="Oval 40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4" name="Oval 1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DFA9C3-6CC7-DCD0-ADE4-646FCAD8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characteristic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Hard to find a solution</a:t>
            </a:r>
          </a:p>
          <a:p>
            <a:pPr eaLnBrk="1" hangingPunct="1"/>
            <a:r>
              <a:rPr lang="en-US" altLang="en-US"/>
              <a:t>Easy to verify a solution once you have one</a:t>
            </a:r>
          </a:p>
          <a:p>
            <a:pPr eaLnBrk="1" hangingPunct="1"/>
            <a:r>
              <a:rPr lang="en-US" altLang="en-US"/>
              <a:t>Other problems like this</a:t>
            </a:r>
          </a:p>
          <a:p>
            <a:pPr lvl="1" eaLnBrk="1" hangingPunct="1"/>
            <a:r>
              <a:rPr lang="en-US" altLang="en-US"/>
              <a:t>Hamiltonian circuit</a:t>
            </a:r>
          </a:p>
          <a:p>
            <a:pPr lvl="1" eaLnBrk="1" hangingPunct="1"/>
            <a:r>
              <a:rPr lang="en-US" altLang="en-US"/>
              <a:t>Clique</a:t>
            </a:r>
          </a:p>
          <a:p>
            <a:pPr lvl="1" eaLnBrk="1" hangingPunct="1"/>
            <a:r>
              <a:rPr lang="en-US" altLang="en-US"/>
              <a:t>Subset sum</a:t>
            </a:r>
          </a:p>
          <a:p>
            <a:pPr lvl="1" eaLnBrk="1" hangingPunct="1"/>
            <a:r>
              <a:rPr lang="en-US" altLang="en-US"/>
              <a:t>Graph coloring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05F9D6-D57A-2A81-3D7F-6041DF6C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06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Course website: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Homework Due Friday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Office Hours: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3558" y="2098738"/>
            <a:ext cx="7258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u="sng" dirty="0">
                <a:solidFill>
                  <a:schemeClr val="accent2">
                    <a:lumMod val="50000"/>
                  </a:schemeClr>
                </a:solidFill>
              </a:rPr>
              <a:t>//courses.cs.washington.edu/courses/cse417/24au/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3830" y="4110827"/>
            <a:ext cx="8756339" cy="1059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Richard Anderson, Monday 2-3 pm,   Wednesday 3-4 pm</a:t>
            </a:r>
          </a:p>
          <a:p>
            <a:pPr>
              <a:lnSpc>
                <a:spcPct val="120000"/>
              </a:lnSpc>
            </a:pPr>
            <a:r>
              <a:rPr lang="en-US" dirty="0"/>
              <a:t>TA Office hours will be announced soon (and will </a:t>
            </a:r>
            <a:r>
              <a:rPr lang="en-US"/>
              <a:t>start this week) 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D0431-221D-50D0-CC0D-08D884C8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94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NP-Completeness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Theory of Hard Problems</a:t>
            </a:r>
          </a:p>
          <a:p>
            <a:pPr eaLnBrk="1" hangingPunct="1"/>
            <a:r>
              <a:rPr lang="en-US" altLang="en-US"/>
              <a:t>A large number of problems are known to be equivalent</a:t>
            </a:r>
          </a:p>
          <a:p>
            <a:pPr eaLnBrk="1" hangingPunct="1"/>
            <a:r>
              <a:rPr lang="en-US" altLang="en-US"/>
              <a:t>Very elegant theory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B8C1BB-B841-AD15-0976-781AE6CA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DDEF1B-ACFB-437B-B622-AFE2189556A4}"/>
              </a:ext>
            </a:extLst>
          </p:cNvPr>
          <p:cNvSpPr/>
          <p:nvPr/>
        </p:nvSpPr>
        <p:spPr>
          <a:xfrm>
            <a:off x="1600360" y="4600842"/>
            <a:ext cx="1200050" cy="119055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5499AE-26BB-4662-8CF7-27716CEB3A04}"/>
              </a:ext>
            </a:extLst>
          </p:cNvPr>
          <p:cNvSpPr/>
          <p:nvPr/>
        </p:nvSpPr>
        <p:spPr>
          <a:xfrm>
            <a:off x="2808954" y="4597634"/>
            <a:ext cx="1200050" cy="119055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C5DDE6-7759-4523-8221-90DD052010D5}"/>
              </a:ext>
            </a:extLst>
          </p:cNvPr>
          <p:cNvSpPr/>
          <p:nvPr/>
        </p:nvSpPr>
        <p:spPr>
          <a:xfrm>
            <a:off x="4025526" y="4597634"/>
            <a:ext cx="1200050" cy="119055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F68A35-CA0F-4FFD-99FD-EEC1D5B81A7D}"/>
              </a:ext>
            </a:extLst>
          </p:cNvPr>
          <p:cNvSpPr/>
          <p:nvPr/>
        </p:nvSpPr>
        <p:spPr>
          <a:xfrm>
            <a:off x="5234120" y="4594426"/>
            <a:ext cx="1200050" cy="119055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Are there even harder problems?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9175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Simple game:</a:t>
            </a:r>
          </a:p>
          <a:p>
            <a:pPr lvl="1" eaLnBrk="1" hangingPunct="1"/>
            <a:r>
              <a:rPr lang="en-US" altLang="en-US" sz="2400" dirty="0"/>
              <a:t>Players alternate selecting nodes in a graph</a:t>
            </a:r>
          </a:p>
          <a:p>
            <a:pPr lvl="2" eaLnBrk="1" hangingPunct="1"/>
            <a:r>
              <a:rPr lang="en-US" altLang="en-US" sz="2000" dirty="0"/>
              <a:t>Score points associated with node</a:t>
            </a:r>
          </a:p>
          <a:p>
            <a:pPr lvl="2" eaLnBrk="1" hangingPunct="1"/>
            <a:r>
              <a:rPr lang="en-US" altLang="en-US" sz="2000" dirty="0"/>
              <a:t>Remove nodes neighbors</a:t>
            </a:r>
          </a:p>
          <a:p>
            <a:pPr lvl="1" eaLnBrk="1" hangingPunct="1"/>
            <a:r>
              <a:rPr lang="en-US" altLang="en-US" sz="2400" dirty="0"/>
              <a:t>When neither can move, player with most points wins</a:t>
            </a:r>
          </a:p>
        </p:txBody>
      </p:sp>
      <p:sp>
        <p:nvSpPr>
          <p:cNvPr id="2151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69378" y="4370469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1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62400" y="4370469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1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87516" y="4343662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17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80538" y="435081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151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4859" y="5597689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1519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70366" y="5599277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20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69712" y="556228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21" name="Oval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74509" y="552329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23" name="Oval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03189" y="4370469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5</a:t>
            </a:r>
          </a:p>
        </p:txBody>
      </p:sp>
      <p:sp>
        <p:nvSpPr>
          <p:cNvPr id="21524" name="Oval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03189" y="5541365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B40E9-2461-9D31-1269-554A2661A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2531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709863" y="158591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74796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6871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87875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494338" y="1584325"/>
            <a:ext cx="0" cy="3687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434138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09863" y="250666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9863" y="3425825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09863" y="435133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709863" y="527208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7775" y="14335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19475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608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625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5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84900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9872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5757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60863" y="22764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62563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184900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51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3682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9872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9872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54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1947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5757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5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41947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22557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3608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608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3608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0" name="Oval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2625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2561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625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25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6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184900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4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184900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184900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DE9DF9-9995-48FA-2DBE-2BBA1FD2F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Competitive Facility Location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Choose location for a facility</a:t>
            </a:r>
          </a:p>
          <a:p>
            <a:pPr lvl="1" eaLnBrk="1" hangingPunct="1"/>
            <a:r>
              <a:rPr lang="en-US" altLang="en-US"/>
              <a:t>Value associated with placement</a:t>
            </a:r>
          </a:p>
          <a:p>
            <a:pPr lvl="1" eaLnBrk="1" hangingPunct="1"/>
            <a:r>
              <a:rPr lang="en-US" altLang="en-US"/>
              <a:t>Restriction on placing facilities too close together</a:t>
            </a:r>
          </a:p>
          <a:p>
            <a:pPr eaLnBrk="1" hangingPunct="1"/>
            <a:r>
              <a:rPr lang="en-US" altLang="en-US"/>
              <a:t>Competitive</a:t>
            </a:r>
          </a:p>
          <a:p>
            <a:pPr lvl="1" eaLnBrk="1" hangingPunct="1"/>
            <a:r>
              <a:rPr lang="en-US" altLang="en-US"/>
              <a:t>Different companies place facilities</a:t>
            </a:r>
          </a:p>
          <a:p>
            <a:pPr lvl="2" eaLnBrk="1" hangingPunct="1"/>
            <a:r>
              <a:rPr lang="en-US" altLang="en-US"/>
              <a:t>E.g., KFC and McDonald’s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C4717E-5789-6F26-43F6-617A1A02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Complexity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These problems are P-Space complete instead of NP-Complete</a:t>
            </a:r>
          </a:p>
          <a:p>
            <a:pPr lvl="1" eaLnBrk="1" hangingPunct="1"/>
            <a:r>
              <a:rPr lang="en-US" altLang="en-US"/>
              <a:t>Appear to be much harder</a:t>
            </a:r>
          </a:p>
          <a:p>
            <a:pPr lvl="1" eaLnBrk="1" hangingPunct="1"/>
            <a:r>
              <a:rPr lang="en-US" altLang="en-US"/>
              <a:t>No obvious certificate</a:t>
            </a:r>
          </a:p>
          <a:p>
            <a:pPr lvl="2" eaLnBrk="1" hangingPunct="1"/>
            <a:r>
              <a:rPr lang="en-US" altLang="en-US"/>
              <a:t>G has a Maximum Independent Set of size 10</a:t>
            </a:r>
          </a:p>
          <a:p>
            <a:pPr lvl="2" eaLnBrk="1" hangingPunct="1"/>
            <a:r>
              <a:rPr lang="en-US" altLang="en-US"/>
              <a:t>Player 1 wins by at least 10 points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8C742A-48BB-D972-C5D9-07C36AC43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Scheduling</a:t>
            </a:r>
          </a:p>
          <a:p>
            <a:pPr eaLnBrk="1" hangingPunct="1"/>
            <a:r>
              <a:rPr lang="en-US" altLang="en-US"/>
              <a:t>Weighted Scheduling</a:t>
            </a:r>
          </a:p>
          <a:p>
            <a:pPr eaLnBrk="1" hangingPunct="1"/>
            <a:r>
              <a:rPr lang="en-US" altLang="en-US"/>
              <a:t>Bipartite Matching</a:t>
            </a:r>
          </a:p>
          <a:p>
            <a:pPr eaLnBrk="1" hangingPunct="1"/>
            <a:r>
              <a:rPr lang="en-US" altLang="en-US"/>
              <a:t>Maximum Independent Set</a:t>
            </a:r>
          </a:p>
          <a:p>
            <a:pPr eaLnBrk="1" hangingPunct="1"/>
            <a:r>
              <a:rPr lang="en-US" altLang="en-US"/>
              <a:t>Competitive Scheduling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2D727F-93AE-64CA-7581-0FBD3C88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Theory of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636713"/>
          </a:xfrm>
        </p:spPr>
        <p:txBody>
          <a:bodyPr/>
          <a:lstStyle/>
          <a:p>
            <a:pPr eaLnBrk="1" hangingPunct="1"/>
            <a:r>
              <a:rPr lang="en-US" altLang="en-US"/>
              <a:t>What is expertise?</a:t>
            </a:r>
          </a:p>
          <a:p>
            <a:pPr eaLnBrk="1" hangingPunct="1"/>
            <a:r>
              <a:rPr lang="en-US" altLang="en-US"/>
              <a:t>How do experts differ from novices?</a:t>
            </a:r>
          </a:p>
          <a:p>
            <a:pPr eaLnBrk="1" hangingPunct="1"/>
            <a:endParaRPr lang="en-US" altLang="en-US"/>
          </a:p>
        </p:txBody>
      </p:sp>
      <p:sp>
        <p:nvSpPr>
          <p:cNvPr id="3076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26125" y="5580063"/>
            <a:ext cx="33178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Point of slide – experts have a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Structure of knowledge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832F51-9D54-8733-1F2A-8818D753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 of five 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Show the types of problems we will be considering in the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Examples of important types of problems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Similar looking problems with very different characteristics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Weighted 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Bipartite Matching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Maximum Independent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Competitive Facility Location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F53296-98E0-126E-5EC9-458DF113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problem?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Instance</a:t>
            </a:r>
          </a:p>
          <a:p>
            <a:pPr eaLnBrk="1" hangingPunct="1"/>
            <a:r>
              <a:rPr lang="en-US" altLang="en-US"/>
              <a:t>Solution</a:t>
            </a:r>
          </a:p>
          <a:p>
            <a:pPr eaLnBrk="1" hangingPunct="1"/>
            <a:r>
              <a:rPr lang="en-US" altLang="en-US"/>
              <a:t>Constraints on solution</a:t>
            </a:r>
          </a:p>
          <a:p>
            <a:pPr eaLnBrk="1" hangingPunct="1"/>
            <a:r>
              <a:rPr lang="en-US" altLang="en-US"/>
              <a:t>Measure of value</a:t>
            </a:r>
          </a:p>
        </p:txBody>
      </p:sp>
      <p:sp>
        <p:nvSpPr>
          <p:cNvPr id="512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52400"/>
            <a:ext cx="36988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Example: Minimum Spanning Tree</a:t>
            </a:r>
          </a:p>
        </p:txBody>
      </p:sp>
      <p:sp>
        <p:nvSpPr>
          <p:cNvPr id="512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15325" y="1624013"/>
            <a:ext cx="828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Graph</a:t>
            </a:r>
          </a:p>
        </p:txBody>
      </p:sp>
      <p:sp>
        <p:nvSpPr>
          <p:cNvPr id="5126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43813" y="2314575"/>
            <a:ext cx="14763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Set of edges</a:t>
            </a:r>
          </a:p>
        </p:txBody>
      </p:sp>
      <p:sp>
        <p:nvSpPr>
          <p:cNvPr id="5127" name="Text 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2025" y="3052763"/>
            <a:ext cx="1831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Tree constraints</a:t>
            </a:r>
          </a:p>
        </p:txBody>
      </p:sp>
      <p:sp>
        <p:nvSpPr>
          <p:cNvPr id="5128" name="Text Box 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20025" y="3659188"/>
            <a:ext cx="1323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Edge costs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C68D35-8244-2E74-6A94-23BB7171B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Problem: Scheduling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Suppose that you own a banquet hall</a:t>
            </a:r>
          </a:p>
          <a:p>
            <a:pPr eaLnBrk="1" hangingPunct="1"/>
            <a:r>
              <a:rPr lang="en-US" altLang="en-US" sz="2800"/>
              <a:t>You have a series of requests for use of the hall: (s</a:t>
            </a:r>
            <a:r>
              <a:rPr lang="en-US" altLang="en-US" sz="2800" baseline="-25000"/>
              <a:t>1</a:t>
            </a:r>
            <a:r>
              <a:rPr lang="en-US" altLang="en-US" sz="2800"/>
              <a:t>, f</a:t>
            </a:r>
            <a:r>
              <a:rPr lang="en-US" altLang="en-US" sz="2800" baseline="-25000"/>
              <a:t>1</a:t>
            </a:r>
            <a:r>
              <a:rPr lang="en-US" altLang="en-US" sz="2800"/>
              <a:t>), (s</a:t>
            </a:r>
            <a:r>
              <a:rPr lang="en-US" altLang="en-US" sz="2800" baseline="-25000"/>
              <a:t>2</a:t>
            </a:r>
            <a:r>
              <a:rPr lang="en-US" altLang="en-US" sz="2800"/>
              <a:t>, f</a:t>
            </a:r>
            <a:r>
              <a:rPr lang="en-US" altLang="en-US" sz="2800" baseline="-25000"/>
              <a:t>2</a:t>
            </a:r>
            <a:r>
              <a:rPr lang="en-US" altLang="en-US" sz="2800"/>
              <a:t>), . . . 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Find a set of requests as large as possible with no overlap</a:t>
            </a:r>
          </a:p>
        </p:txBody>
      </p:sp>
      <p:sp>
        <p:nvSpPr>
          <p:cNvPr id="614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06575" y="3429000"/>
            <a:ext cx="1382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3889375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435133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435133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435133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3889375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9663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49433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3889375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38893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Oval 14" hidden="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74863" y="36972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Oval 15" hidden="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89288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Oval 16" hidden="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56113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Oval 17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800725" y="31988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Oval 18" hidden="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99263" y="3659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32BDC0-BB81-8466-4D76-E6A022DE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the largest solution?</a:t>
            </a:r>
          </a:p>
        </p:txBody>
      </p:sp>
      <p:sp>
        <p:nvSpPr>
          <p:cNvPr id="7171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52650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0367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605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Oval 25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Oval 26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2" name="Oval 27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3" name="Oval 28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4" name="Oval 29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5" name="Oval 30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Oval 31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F30188-B247-ACEB-1F59-BEF08AAA1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 elements one at a time if they can be members of the solution</a:t>
            </a:r>
          </a:p>
          <a:p>
            <a:pPr eaLnBrk="1" hangingPunct="1"/>
            <a:r>
              <a:rPr lang="en-US" altLang="en-US"/>
              <a:t>If an element is not ruled out by earlier choices, add it to the solution</a:t>
            </a:r>
          </a:p>
          <a:p>
            <a:pPr eaLnBrk="1" hangingPunct="1"/>
            <a:r>
              <a:rPr lang="en-US" altLang="en-US"/>
              <a:t>Many possible choices for ordering (length, start time, end time)</a:t>
            </a:r>
          </a:p>
          <a:p>
            <a:pPr eaLnBrk="1" hangingPunct="1"/>
            <a:r>
              <a:rPr lang="en-US" altLang="en-US"/>
              <a:t>For this problem, considering the jobs by increasing end time works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37AFA3-4E3B-7988-BF3E-FA1F9E53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Suppose we add values?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28738"/>
          </a:xfrm>
        </p:spPr>
        <p:txBody>
          <a:bodyPr/>
          <a:lstStyle/>
          <a:p>
            <a:pPr eaLnBrk="1" hangingPunct="1"/>
            <a:r>
              <a:rPr lang="en-US" altLang="en-US"/>
              <a:t>(s</a:t>
            </a:r>
            <a:r>
              <a:rPr lang="en-US" altLang="en-US" baseline="-25000"/>
              <a:t>i</a:t>
            </a:r>
            <a:r>
              <a:rPr lang="en-US" altLang="en-US"/>
              <a:t>, f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start time, finish time, payment</a:t>
            </a:r>
          </a:p>
          <a:p>
            <a:pPr eaLnBrk="1" hangingPunct="1"/>
            <a:r>
              <a:rPr lang="en-US" altLang="en-US"/>
              <a:t>Maximize value of elements in the solution</a:t>
            </a:r>
          </a:p>
          <a:p>
            <a:pPr eaLnBrk="1" hangingPunct="1"/>
            <a:endParaRPr lang="en-US" altLang="en-US"/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84363" y="3429000"/>
            <a:ext cx="2419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435133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527208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527208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527208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4351338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33900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41508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4351338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4351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98663" y="3929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40350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611563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66950" y="3082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9234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942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5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5309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30913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379913" y="492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27388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61163" y="3967163"/>
            <a:ext cx="311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0" name="Oval 24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89288" y="316071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1" name="Oval 25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92875" y="50038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8E4338-414A-2428-4FE9-12DBE3C6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980C9-B4A2-4127-89D5-18AFB11E767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1_Default Design">
  <a:themeElements>
    <a:clrScheme name="1_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</TotalTime>
  <Words>781</Words>
  <Application>Microsoft Office PowerPoint</Application>
  <PresentationFormat>On-screen Show (4:3)</PresentationFormat>
  <Paragraphs>228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Times New Roman</vt:lpstr>
      <vt:lpstr>1_Default Design</vt:lpstr>
      <vt:lpstr>Five Problems</vt:lpstr>
      <vt:lpstr>Announcements</vt:lpstr>
      <vt:lpstr>Theory of Algorithms</vt:lpstr>
      <vt:lpstr>Introduction of five problems</vt:lpstr>
      <vt:lpstr>What is a problem?</vt:lpstr>
      <vt:lpstr>Problem: Scheduling</vt:lpstr>
      <vt:lpstr>What is the largest solution?</vt:lpstr>
      <vt:lpstr>Greedy Algorithm</vt:lpstr>
      <vt:lpstr>Suppose we add values?</vt:lpstr>
      <vt:lpstr>Greedy Algorithms</vt:lpstr>
      <vt:lpstr>Dynamic Programming</vt:lpstr>
      <vt:lpstr>Matching   (Combinatorial Optimization)</vt:lpstr>
      <vt:lpstr>Find a maximum matching</vt:lpstr>
      <vt:lpstr>Augmenting Path Algorithm</vt:lpstr>
      <vt:lpstr>Reduction to network flow</vt:lpstr>
      <vt:lpstr>Maximum Independent Set</vt:lpstr>
      <vt:lpstr>Find a Maximum Independent Set</vt:lpstr>
      <vt:lpstr>Verification: Prove the graph has an independent set of size 8</vt:lpstr>
      <vt:lpstr>Key characteristic</vt:lpstr>
      <vt:lpstr>NP-Completeness</vt:lpstr>
      <vt:lpstr>Are there even harder problems?</vt:lpstr>
      <vt:lpstr>PowerPoint Presentation</vt:lpstr>
      <vt:lpstr>Competitive Facility Location</vt:lpstr>
      <vt:lpstr>Complexity theory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J Anderson</cp:lastModifiedBy>
  <cp:revision>39</cp:revision>
  <dcterms:created xsi:type="dcterms:W3CDTF">1601-01-01T00:00:00Z</dcterms:created>
  <dcterms:modified xsi:type="dcterms:W3CDTF">2024-09-30T05:58:28Z</dcterms:modified>
</cp:coreProperties>
</file>