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3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315" r:id="rId2"/>
    <p:sldId id="317" r:id="rId3"/>
    <p:sldId id="318" r:id="rId4"/>
    <p:sldId id="300" r:id="rId5"/>
    <p:sldId id="272" r:id="rId6"/>
    <p:sldId id="273" r:id="rId7"/>
    <p:sldId id="321" r:id="rId8"/>
    <p:sldId id="296" r:id="rId9"/>
    <p:sldId id="274" r:id="rId10"/>
    <p:sldId id="306" r:id="rId11"/>
    <p:sldId id="275" r:id="rId12"/>
    <p:sldId id="297" r:id="rId13"/>
    <p:sldId id="277" r:id="rId14"/>
    <p:sldId id="278" r:id="rId15"/>
    <p:sldId id="279" r:id="rId16"/>
    <p:sldId id="280" r:id="rId17"/>
    <p:sldId id="312" r:id="rId18"/>
    <p:sldId id="313" r:id="rId19"/>
    <p:sldId id="314" r:id="rId20"/>
    <p:sldId id="316" r:id="rId21"/>
    <p:sldId id="319" r:id="rId22"/>
    <p:sldId id="309" r:id="rId23"/>
    <p:sldId id="310" r:id="rId24"/>
    <p:sldId id="311" r:id="rId25"/>
    <p:sldId id="286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6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B930575-0B74-4934-A26D-7AB9092CDDD1}"/>
    <pc:docChg chg="delSld modSld">
      <pc:chgData name="Richard Anderson" userId="4654cc452026b74c" providerId="LiveId" clId="{0B930575-0B74-4934-A26D-7AB9092CDDD1}" dt="2024-09-26T17:25:43.756" v="60" actId="2696"/>
      <pc:docMkLst>
        <pc:docMk/>
      </pc:docMkLst>
      <pc:sldChg chg="modSp mod">
        <pc:chgData name="Richard Anderson" userId="4654cc452026b74c" providerId="LiveId" clId="{0B930575-0B74-4934-A26D-7AB9092CDDD1}" dt="2024-09-26T17:22:43.940" v="1" actId="20577"/>
        <pc:sldMkLst>
          <pc:docMk/>
          <pc:sldMk cId="0" sldId="315"/>
        </pc:sldMkLst>
        <pc:spChg chg="mod">
          <ac:chgData name="Richard Anderson" userId="4654cc452026b74c" providerId="LiveId" clId="{0B930575-0B74-4934-A26D-7AB9092CDDD1}" dt="2024-09-26T17:22:43.940" v="1" actId="20577"/>
          <ac:spMkLst>
            <pc:docMk/>
            <pc:sldMk cId="0" sldId="315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B930575-0B74-4934-A26D-7AB9092CDDD1}" dt="2024-09-26T17:25:19.445" v="59" actId="20577"/>
        <pc:sldMkLst>
          <pc:docMk/>
          <pc:sldMk cId="0" sldId="317"/>
        </pc:sldMkLst>
        <pc:spChg chg="mod">
          <ac:chgData name="Richard Anderson" userId="4654cc452026b74c" providerId="LiveId" clId="{0B930575-0B74-4934-A26D-7AB9092CDDD1}" dt="2024-09-26T17:25:19.445" v="59" actId="20577"/>
          <ac:spMkLst>
            <pc:docMk/>
            <pc:sldMk cId="0" sldId="317"/>
            <ac:spMk id="4099" creationId="{00000000-0000-0000-0000-000000000000}"/>
          </ac:spMkLst>
        </pc:spChg>
      </pc:sldChg>
      <pc:sldChg chg="modSp mod">
        <pc:chgData name="Richard Anderson" userId="4654cc452026b74c" providerId="LiveId" clId="{0B930575-0B74-4934-A26D-7AB9092CDDD1}" dt="2024-09-26T17:24:37.932" v="56" actId="20577"/>
        <pc:sldMkLst>
          <pc:docMk/>
          <pc:sldMk cId="0" sldId="318"/>
        </pc:sldMkLst>
        <pc:spChg chg="mod">
          <ac:chgData name="Richard Anderson" userId="4654cc452026b74c" providerId="LiveId" clId="{0B930575-0B74-4934-A26D-7AB9092CDDD1}" dt="2024-09-26T17:24:37.932" v="56" actId="20577"/>
          <ac:spMkLst>
            <pc:docMk/>
            <pc:sldMk cId="0" sldId="318"/>
            <ac:spMk id="3" creationId="{00000000-0000-0000-0000-000000000000}"/>
          </ac:spMkLst>
        </pc:spChg>
      </pc:sldChg>
      <pc:sldChg chg="del">
        <pc:chgData name="Richard Anderson" userId="4654cc452026b74c" providerId="LiveId" clId="{0B930575-0B74-4934-A26D-7AB9092CDDD1}" dt="2024-09-26T17:25:43.756" v="60" actId="2696"/>
        <pc:sldMkLst>
          <pc:docMk/>
          <pc:sldMk cId="2866663142" sldId="320"/>
        </pc:sldMkLst>
      </pc:sldChg>
    </pc:docChg>
  </pc:docChgLst>
  <pc:docChgLst>
    <pc:chgData name="Richard Anderson" userId="4654cc452026b74c" providerId="LiveId" clId="{ACD67FF5-E98F-4A9C-938B-81BCC5B76CF8}"/>
    <pc:docChg chg="custSel delSld modSld">
      <pc:chgData name="Richard Anderson" userId="4654cc452026b74c" providerId="LiveId" clId="{ACD67FF5-E98F-4A9C-938B-81BCC5B76CF8}" dt="2019-09-27T13:01:01.594" v="88" actId="2696"/>
      <pc:docMkLst>
        <pc:docMk/>
      </pc:docMkLst>
      <pc:sldChg chg="del">
        <pc:chgData name="Richard Anderson" userId="4654cc452026b74c" providerId="LiveId" clId="{ACD67FF5-E98F-4A9C-938B-81BCC5B76CF8}" dt="2019-09-27T13:00:59.585" v="87" actId="2696"/>
        <pc:sldMkLst>
          <pc:docMk/>
          <pc:sldMk cId="0" sldId="287"/>
        </pc:sldMkLst>
      </pc:sldChg>
      <pc:sldChg chg="del">
        <pc:chgData name="Richard Anderson" userId="4654cc452026b74c" providerId="LiveId" clId="{ACD67FF5-E98F-4A9C-938B-81BCC5B76CF8}" dt="2019-09-27T13:01:01.594" v="88" actId="2696"/>
        <pc:sldMkLst>
          <pc:docMk/>
          <pc:sldMk cId="0" sldId="299"/>
        </pc:sldMkLst>
      </pc:sldChg>
      <pc:sldChg chg="del">
        <pc:chgData name="Richard Anderson" userId="4654cc452026b74c" providerId="LiveId" clId="{ACD67FF5-E98F-4A9C-938B-81BCC5B76CF8}" dt="2019-09-27T12:50:37.345" v="41" actId="2696"/>
        <pc:sldMkLst>
          <pc:docMk/>
          <pc:sldMk cId="3980153487" sldId="305"/>
        </pc:sldMkLst>
      </pc:sldChg>
      <pc:sldChg chg="addSp delSp modSp">
        <pc:chgData name="Richard Anderson" userId="4654cc452026b74c" providerId="LiveId" clId="{ACD67FF5-E98F-4A9C-938B-81BCC5B76CF8}" dt="2019-09-27T12:59:32.573" v="86" actId="1076"/>
        <pc:sldMkLst>
          <pc:docMk/>
          <pc:sldMk cId="0" sldId="315"/>
        </pc:sldMkLst>
        <pc:spChg chg="mod">
          <ac:chgData name="Richard Anderson" userId="4654cc452026b74c" providerId="LiveId" clId="{ACD67FF5-E98F-4A9C-938B-81BCC5B76CF8}" dt="2019-09-27T12:48:28.943" v="5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4" creationId="{E10CA74F-B977-445D-BC1A-B272C4582202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5" creationId="{5D1B2F3D-2639-44CC-A6C3-AC167FAF7BEB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6" creationId="{84FBEB16-C2D7-4ABA-B0E2-B72AF9F29D16}"/>
          </ac:picMkLst>
        </pc:picChg>
        <pc:picChg chg="add mod">
          <ac:chgData name="Richard Anderson" userId="4654cc452026b74c" providerId="LiveId" clId="{ACD67FF5-E98F-4A9C-938B-81BCC5B76CF8}" dt="2019-09-27T12:58:31.441" v="84" actId="14100"/>
          <ac:picMkLst>
            <pc:docMk/>
            <pc:sldMk cId="0" sldId="315"/>
            <ac:picMk id="1026" creationId="{B687D113-FAD8-4760-AB4E-635A415EF55E}"/>
          </ac:picMkLst>
        </pc:picChg>
        <pc:picChg chg="add mod">
          <ac:chgData name="Richard Anderson" userId="4654cc452026b74c" providerId="LiveId" clId="{ACD67FF5-E98F-4A9C-938B-81BCC5B76CF8}" dt="2019-09-27T12:59:32.573" v="86" actId="1076"/>
          <ac:picMkLst>
            <pc:docMk/>
            <pc:sldMk cId="0" sldId="315"/>
            <ac:picMk id="1028" creationId="{5470028D-AECE-4EBE-82E4-D629FEFB1ABF}"/>
          </ac:picMkLst>
        </pc:picChg>
      </pc:sldChg>
      <pc:sldChg chg="modSp">
        <pc:chgData name="Richard Anderson" userId="4654cc452026b74c" providerId="LiveId" clId="{ACD67FF5-E98F-4A9C-938B-81BCC5B76CF8}" dt="2019-09-27T12:51:23.474" v="45" actId="20577"/>
        <pc:sldMkLst>
          <pc:docMk/>
          <pc:sldMk cId="0" sldId="317"/>
        </pc:sldMkLst>
        <pc:spChg chg="mod">
          <ac:chgData name="Richard Anderson" userId="4654cc452026b74c" providerId="LiveId" clId="{ACD67FF5-E98F-4A9C-938B-81BCC5B76CF8}" dt="2019-09-27T12:51:23.474" v="45" actId="20577"/>
          <ac:spMkLst>
            <pc:docMk/>
            <pc:sldMk cId="0" sldId="317"/>
            <ac:spMk id="4099" creationId="{00000000-0000-0000-0000-000000000000}"/>
          </ac:spMkLst>
        </pc:spChg>
      </pc:sldChg>
      <pc:sldChg chg="addSp modSp">
        <pc:chgData name="Richard Anderson" userId="4654cc452026b74c" providerId="LiveId" clId="{ACD67FF5-E98F-4A9C-938B-81BCC5B76CF8}" dt="2019-09-27T12:53:35.955" v="78" actId="1076"/>
        <pc:sldMkLst>
          <pc:docMk/>
          <pc:sldMk cId="0" sldId="318"/>
        </pc:sldMkLst>
        <pc:spChg chg="mod">
          <ac:chgData name="Richard Anderson" userId="4654cc452026b74c" providerId="LiveId" clId="{ACD67FF5-E98F-4A9C-938B-81BCC5B76CF8}" dt="2019-09-27T12:52:55.912" v="76" actId="20577"/>
          <ac:spMkLst>
            <pc:docMk/>
            <pc:sldMk cId="0" sldId="318"/>
            <ac:spMk id="3" creationId="{00000000-0000-0000-0000-000000000000}"/>
          </ac:spMkLst>
        </pc:sp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4" creationId="{CD36729A-527E-4A0E-AB9F-25D7E4F1A65A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5" creationId="{6A1B1219-7E2A-4BA5-8170-93955333C9A2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6" creationId="{4C00FA5E-54AE-4AD5-B3B7-1BA3088210AC}"/>
          </ac:picMkLst>
        </pc:picChg>
      </pc:sldChg>
    </pc:docChg>
  </pc:docChgLst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07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notesSlide" Target="../notesSlides/notesSlide1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0" Type="http://schemas.openxmlformats.org/officeDocument/2006/relationships/tags" Target="../tags/tag64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s://courses.cs.washington.edu/courses/cse417/24/au/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4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image" Target="../media/image2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3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Computational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DA730-38C9-4036-9803-9F165F9E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E4A3A-FA1D-45F1-B8A2-F7654C8B2A2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991BE-01AC-410E-A93C-C3C3CB87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7B4D73-F13A-4A7F-AE18-84FBB745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07F4C-DB9F-46CF-91B8-8C37B9C1AF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F4FD3B-ABD6-479D-853E-806948EF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75085D-56D1-4E58-A998-1B3BCFB5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779434-457B-4852-A4F8-6EA3221D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85705E-BF60-4386-9EC0-CBF3CF23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02815A-8E3F-44B7-8906-8609FB32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       m-ranks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      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E26719-60DD-4D6A-8245-D54F82EF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047BE-78EA-4B74-ADE9-4697F380D6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F512BB-3897-4AA1-98BB-3452C43D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CBFDDA-6441-4D0F-957C-055E29C3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Course website</a:t>
            </a:r>
          </a:p>
          <a:p>
            <a:pPr lvl="1" eaLnBrk="1" hangingPunct="1"/>
            <a:r>
              <a:rPr lang="en-US" sz="2000" dirty="0">
                <a:hlinkClick r:id="rId5"/>
              </a:rPr>
              <a:t>https://courses.cs.washington.edu/courses/cse417/24/au/</a:t>
            </a:r>
            <a:endParaRPr lang="en-US" altLang="en-US" sz="2000" dirty="0"/>
          </a:p>
          <a:p>
            <a:pPr eaLnBrk="1" hangingPunct="1"/>
            <a:r>
              <a:rPr lang="en-US" altLang="en-US" dirty="0"/>
              <a:t>Homework  due Fridays</a:t>
            </a:r>
          </a:p>
          <a:p>
            <a:pPr lvl="1" eaLnBrk="1" hangingPunct="1"/>
            <a:r>
              <a:rPr lang="en-US" altLang="en-US" dirty="0"/>
              <a:t>HW 1, Due Friday, October 4, 11:59 pm</a:t>
            </a:r>
          </a:p>
          <a:p>
            <a:pPr lvl="1" eaLnBrk="1" hangingPunct="1"/>
            <a:r>
              <a:rPr lang="en-US" altLang="en-US" dirty="0"/>
              <a:t>Submit solutions via </a:t>
            </a:r>
            <a:r>
              <a:rPr lang="en-US" altLang="en-US" dirty="0" err="1"/>
              <a:t>gradescope</a:t>
            </a:r>
            <a:endParaRPr lang="en-US" altLang="en-US" dirty="0"/>
          </a:p>
          <a:p>
            <a:pPr eaLnBrk="1" hangingPunct="1"/>
            <a:r>
              <a:rPr lang="en-US" altLang="en-US" dirty="0"/>
              <a:t>Class discussion through </a:t>
            </a:r>
            <a:r>
              <a:rPr lang="en-US" altLang="en-US" dirty="0" err="1"/>
              <a:t>edstem</a:t>
            </a:r>
            <a:r>
              <a:rPr lang="en-US" altLang="en-US" dirty="0"/>
              <a:t> discussion board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B9CA8A-2B5F-44A4-913E-BFCBC848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 Proposal Algorithm</a:t>
            </a:r>
          </a:p>
          <a:p>
            <a:pPr lvl="1"/>
            <a:r>
              <a:rPr lang="en-US" dirty="0"/>
              <a:t>Iterate over all m’s until all are matched</a:t>
            </a:r>
          </a:p>
          <a:p>
            <a:r>
              <a:rPr lang="en-US" dirty="0"/>
              <a:t>W Proposal Algorithm</a:t>
            </a:r>
          </a:p>
          <a:p>
            <a:pPr lvl="1"/>
            <a:r>
              <a:rPr lang="en-US" dirty="0"/>
              <a:t>Change the role of m’s and w’s</a:t>
            </a:r>
          </a:p>
          <a:p>
            <a:pPr lvl="1"/>
            <a:r>
              <a:rPr lang="en-US" dirty="0"/>
              <a:t>Iterate over all w’s until all are matched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F3C8C-127C-4981-B142-12E222D1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 random permutation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Permutation(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rand)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IdentityPermutation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n; i++)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= temp;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EA1085-B9FB-4832-9FB1-664A5B23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58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3914D9-1B31-46E7-BEE5-CA9B668B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617D9A-33F5-4679-A365-456E7DC7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8730E9-E9F5-4B8D-8804-83D15485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047BE-78EA-4B74-ADE9-4697F380D6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64B202-DA50-4E47-807D-6C97687A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Fridays</a:t>
            </a:r>
          </a:p>
          <a:p>
            <a:pPr lvl="1">
              <a:defRPr/>
            </a:pPr>
            <a:r>
              <a:rPr lang="en-US" dirty="0"/>
              <a:t>About 5 problems,  sometimes programming</a:t>
            </a:r>
          </a:p>
          <a:p>
            <a:pPr lvl="1">
              <a:defRPr/>
            </a:pPr>
            <a:r>
              <a:rPr lang="en-US" dirty="0"/>
              <a:t>Programming – your choice of language</a:t>
            </a:r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– In class</a:t>
            </a:r>
          </a:p>
          <a:p>
            <a:pPr lvl="1">
              <a:defRPr/>
            </a:pPr>
            <a:r>
              <a:rPr lang="en-US" dirty="0"/>
              <a:t>Midterm – Friday, November 1</a:t>
            </a:r>
          </a:p>
          <a:p>
            <a:pPr lvl="1">
              <a:defRPr/>
            </a:pPr>
            <a:r>
              <a:rPr lang="en-US" dirty="0"/>
              <a:t>Final – Monday, December 9, 8:30-10:20 AM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</a:p>
          <a:p>
            <a:pPr eaLnBrk="1" hangingPunct="1">
              <a:defRPr/>
            </a:pPr>
            <a:r>
              <a:rPr lang="en-US" dirty="0"/>
              <a:t>Instructor Office hours (CSE2 344)</a:t>
            </a:r>
          </a:p>
          <a:p>
            <a:pPr lvl="1" eaLnBrk="1" hangingPunct="1">
              <a:defRPr/>
            </a:pPr>
            <a:r>
              <a:rPr lang="en-US" sz="2000" dirty="0"/>
              <a:t>Monday 2-3 pm and Wednesday 3-4 pm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36729A-527E-4A0E-AB9F-25D7E4F1A65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6A1B1219-7E2A-4BA5-8170-9395533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56" y="2397818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00FA5E-54AE-4AD5-B3B7-1BA3088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95" y="4710888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76666B-7F41-43DA-B392-75544EAF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635AC6-B66C-48AD-B5F1-5BD3EC84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, 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56D9E8-4948-49AE-98AC-91095AA3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Initially all m in M and w in W are free</a:t>
            </a:r>
          </a:p>
          <a:p>
            <a:pPr eaLnBrk="1" hangingPunct="1"/>
            <a:r>
              <a:rPr lang="en-US" altLang="en-US" sz="2400" dirty="0"/>
              <a:t>While there is a free m</a:t>
            </a:r>
          </a:p>
          <a:p>
            <a:pPr eaLnBrk="1" hangingPunct="1"/>
            <a:r>
              <a:rPr lang="en-US" altLang="en-US" sz="2400" dirty="0"/>
              <a:t>	w highest on m’s list that m has not proposed to</a:t>
            </a:r>
          </a:p>
          <a:p>
            <a:pPr eaLnBrk="1" hangingPunct="1"/>
            <a:r>
              <a:rPr lang="en-US" altLang="en-US" sz="2400" dirty="0"/>
              <a:t>	if w is free, then match (m, w)</a:t>
            </a:r>
          </a:p>
          <a:p>
            <a:pPr eaLnBrk="1" hangingPunct="1"/>
            <a:r>
              <a:rPr lang="en-US" altLang="en-US" sz="2400" dirty="0"/>
              <a:t>	else </a:t>
            </a:r>
          </a:p>
          <a:p>
            <a:pPr eaLnBrk="1" hangingPunct="1"/>
            <a:r>
              <a:rPr lang="en-US" altLang="en-US" sz="2400" dirty="0"/>
              <a:t>                     suppose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 is matched</a:t>
            </a:r>
          </a:p>
          <a:p>
            <a:pPr eaLnBrk="1" hangingPunct="1"/>
            <a:r>
              <a:rPr lang="en-US" altLang="en-US" sz="2400" dirty="0"/>
              <a:t>		if w prefers m to m</a:t>
            </a:r>
            <a:r>
              <a:rPr lang="en-US" altLang="en-US" sz="2400" baseline="-25000" dirty="0"/>
              <a:t>2</a:t>
            </a:r>
          </a:p>
          <a:p>
            <a:pPr eaLnBrk="1" hangingPunct="1"/>
            <a:r>
              <a:rPr lang="en-US" altLang="en-US" sz="2400" dirty="0"/>
              <a:t>			</a:t>
            </a:r>
            <a:r>
              <a:rPr lang="en-US" altLang="en-US" sz="2400" dirty="0" err="1"/>
              <a:t>unmatch</a:t>
            </a:r>
            <a:r>
              <a:rPr lang="en-US" altLang="en-US" sz="2400" dirty="0"/>
              <a:t> (m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w)</a:t>
            </a:r>
          </a:p>
          <a:p>
            <a:pPr eaLnBrk="1" hangingPunct="1"/>
            <a:r>
              <a:rPr lang="en-US" altLang="en-US" sz="2400" dirty="0"/>
              <a:t>			match (m, w)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89BC12-76F6-4AE6-87D5-8728BEA2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6DF4B3-BB05-4919-A6C5-199AD62C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CC9B00"/>
                </a:solidFill>
              </a:rPr>
              <a:t>m</a:t>
            </a:r>
            <a:r>
              <a:rPr lang="en-US" baseline="-25000" dirty="0">
                <a:solidFill>
                  <a:srgbClr val="CC9B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CC9B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1A812-9C16-4678-BB56-22898D5D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BD548F-69C5-4F00-A0FC-2B79449D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</TotalTime>
  <Words>1348</Words>
  <Application>Microsoft Office PowerPoint</Application>
  <PresentationFormat>On-screen Show (4:3)</PresentationFormat>
  <Paragraphs>280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Symbol</vt:lpstr>
      <vt:lpstr>1_Default Design</vt:lpstr>
      <vt:lpstr>CSE 417 Algorithms and Computational Complexity</vt:lpstr>
      <vt:lpstr>Announcements</vt:lpstr>
      <vt:lpstr>Course Mechanics</vt:lpstr>
      <vt:lpstr>Stable Matching: Formal Problem</vt:lpstr>
      <vt:lpstr>Idea for an Algorithm</vt:lpstr>
      <vt:lpstr>Algorithm</vt:lpstr>
      <vt:lpstr>Example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Stable Matching Algorithms</vt:lpstr>
      <vt:lpstr>Generating a random permutation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79</cp:revision>
  <dcterms:created xsi:type="dcterms:W3CDTF">1601-01-01T00:00:00Z</dcterms:created>
  <dcterms:modified xsi:type="dcterms:W3CDTF">2024-09-26T17:27:30Z</dcterms:modified>
</cp:coreProperties>
</file>