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7" r:id="rId4"/>
    <p:sldId id="305" r:id="rId5"/>
    <p:sldId id="299" r:id="rId6"/>
    <p:sldId id="261" r:id="rId7"/>
    <p:sldId id="260" r:id="rId8"/>
    <p:sldId id="262" r:id="rId9"/>
    <p:sldId id="263" r:id="rId10"/>
    <p:sldId id="264" r:id="rId11"/>
    <p:sldId id="294" r:id="rId12"/>
    <p:sldId id="295" r:id="rId13"/>
    <p:sldId id="300" r:id="rId14"/>
    <p:sldId id="272" r:id="rId15"/>
    <p:sldId id="273" r:id="rId16"/>
    <p:sldId id="296" r:id="rId17"/>
    <p:sldId id="274" r:id="rId18"/>
    <p:sldId id="306" r:id="rId19"/>
    <p:sldId id="275" r:id="rId20"/>
    <p:sldId id="297" r:id="rId21"/>
    <p:sldId id="277" r:id="rId22"/>
    <p:sldId id="278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7742B7AF-C0C5-4A4A-96E5-80FAE716A361}"/>
    <pc:docChg chg="custSel modSld">
      <pc:chgData name="Richard Anderson" userId="4654cc452026b74c" providerId="LiveId" clId="{7742B7AF-C0C5-4A4A-96E5-80FAE716A361}" dt="2020-01-01T21:11:11.474" v="341" actId="20577"/>
      <pc:docMkLst>
        <pc:docMk/>
      </pc:docMkLst>
      <pc:sldChg chg="modSp">
        <pc:chgData name="Richard Anderson" userId="4654cc452026b74c" providerId="LiveId" clId="{7742B7AF-C0C5-4A4A-96E5-80FAE716A361}" dt="2020-01-01T20:47:23.848" v="53" actId="20577"/>
        <pc:sldMkLst>
          <pc:docMk/>
          <pc:sldMk cId="0" sldId="256"/>
        </pc:sldMkLst>
        <pc:spChg chg="mod">
          <ac:chgData name="Richard Anderson" userId="4654cc452026b74c" providerId="LiveId" clId="{7742B7AF-C0C5-4A4A-96E5-80FAE716A361}" dt="2020-01-01T20:47:10.399" v="41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47:23.848" v="5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3:43.858" v="133" actId="27636"/>
        <pc:sldMkLst>
          <pc:docMk/>
          <pc:sldMk cId="0" sldId="257"/>
        </pc:sldMkLst>
        <pc:spChg chg="mod">
          <ac:chgData name="Richard Anderson" userId="4654cc452026b74c" providerId="LiveId" clId="{7742B7AF-C0C5-4A4A-96E5-80FAE716A361}" dt="2020-01-01T20:49:16.991" v="56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53:43.858" v="133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8:58.905" v="151" actId="20577"/>
        <pc:sldMkLst>
          <pc:docMk/>
          <pc:sldMk cId="0" sldId="287"/>
        </pc:sldMkLst>
        <pc:spChg chg="mod">
          <ac:chgData name="Richard Anderson" userId="4654cc452026b74c" providerId="LiveId" clId="{7742B7AF-C0C5-4A4A-96E5-80FAE716A361}" dt="2020-01-01T20:58:58.905" v="15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11:11.474" v="341" actId="20577"/>
        <pc:sldMkLst>
          <pc:docMk/>
          <pc:sldMk cId="0" sldId="299"/>
        </pc:sldMkLst>
        <pc:spChg chg="mod">
          <ac:chgData name="Richard Anderson" userId="4654cc452026b74c" providerId="LiveId" clId="{7742B7AF-C0C5-4A4A-96E5-80FAE716A361}" dt="2020-01-01T21:11:11.474" v="341" actId="20577"/>
          <ac:spMkLst>
            <pc:docMk/>
            <pc:sldMk cId="0" sldId="299"/>
            <ac:spMk id="3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08:26.024" v="269" actId="33524"/>
        <pc:sldMkLst>
          <pc:docMk/>
          <pc:sldMk cId="3980153487" sldId="305"/>
        </pc:sldMkLst>
        <pc:spChg chg="mod">
          <ac:chgData name="Richard Anderson" userId="4654cc452026b74c" providerId="LiveId" clId="{7742B7AF-C0C5-4A4A-96E5-80FAE716A361}" dt="2020-01-01T21:08:26.024" v="269" actId="33524"/>
          <ac:spMkLst>
            <pc:docMk/>
            <pc:sldMk cId="3980153487" sldId="305"/>
            <ac:spMk id="5122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1:07:56.488" v="268" actId="20577"/>
          <ac:spMkLst>
            <pc:docMk/>
            <pc:sldMk cId="3980153487" sldId="305"/>
            <ac:spMk id="5123" creationId="{00000000-0000-0000-0000-000000000000}"/>
          </ac:spMkLst>
        </pc:spChg>
      </pc:sldChg>
    </pc:docChg>
  </pc:docChgLst>
  <pc:docChgLst>
    <pc:chgData name="Richard Anderson" userId="4654cc452026b74c" providerId="LiveId" clId="{225CD70B-1B35-4052-99BD-7DE825B8B5FB}"/>
    <pc:docChg chg="custSel modSld">
      <pc:chgData name="Richard Anderson" userId="4654cc452026b74c" providerId="LiveId" clId="{225CD70B-1B35-4052-99BD-7DE825B8B5FB}" dt="2024-09-23T20:05:44.947" v="186" actId="20577"/>
      <pc:docMkLst>
        <pc:docMk/>
      </pc:docMkLst>
      <pc:sldChg chg="modSp mod">
        <pc:chgData name="Richard Anderson" userId="4654cc452026b74c" providerId="LiveId" clId="{225CD70B-1B35-4052-99BD-7DE825B8B5FB}" dt="2024-09-23T19:36:02.659" v="1" actId="20577"/>
        <pc:sldMkLst>
          <pc:docMk/>
          <pc:sldMk cId="0" sldId="256"/>
        </pc:sldMkLst>
        <pc:spChg chg="mod">
          <ac:chgData name="Richard Anderson" userId="4654cc452026b74c" providerId="LiveId" clId="{225CD70B-1B35-4052-99BD-7DE825B8B5FB}" dt="2024-09-23T19:36:02.659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25CD70B-1B35-4052-99BD-7DE825B8B5FB}" dt="2024-09-23T20:05:44.947" v="186" actId="20577"/>
        <pc:sldMkLst>
          <pc:docMk/>
          <pc:sldMk cId="0" sldId="257"/>
        </pc:sldMkLst>
        <pc:spChg chg="mod">
          <ac:chgData name="Richard Anderson" userId="4654cc452026b74c" providerId="LiveId" clId="{225CD70B-1B35-4052-99BD-7DE825B8B5FB}" dt="2024-09-23T20:05:44.947" v="186" actId="20577"/>
          <ac:spMkLst>
            <pc:docMk/>
            <pc:sldMk cId="0" sldId="257"/>
            <ac:spMk id="3075" creationId="{00000000-0000-0000-0000-000000000000}"/>
          </ac:spMkLst>
        </pc:spChg>
      </pc:sldChg>
      <pc:sldChg chg="modSp mod">
        <pc:chgData name="Richard Anderson" userId="4654cc452026b74c" providerId="LiveId" clId="{225CD70B-1B35-4052-99BD-7DE825B8B5FB}" dt="2024-09-23T19:38:25.252" v="91" actId="20577"/>
        <pc:sldMkLst>
          <pc:docMk/>
          <pc:sldMk cId="0" sldId="287"/>
        </pc:sldMkLst>
        <pc:spChg chg="mod">
          <ac:chgData name="Richard Anderson" userId="4654cc452026b74c" providerId="LiveId" clId="{225CD70B-1B35-4052-99BD-7DE825B8B5FB}" dt="2024-09-23T19:38:25.252" v="9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 mod">
        <pc:chgData name="Richard Anderson" userId="4654cc452026b74c" providerId="LiveId" clId="{225CD70B-1B35-4052-99BD-7DE825B8B5FB}" dt="2024-09-23T19:50:01.670" v="133" actId="20577"/>
        <pc:sldMkLst>
          <pc:docMk/>
          <pc:sldMk cId="0" sldId="299"/>
        </pc:sldMkLst>
        <pc:spChg chg="mod">
          <ac:chgData name="Richard Anderson" userId="4654cc452026b74c" providerId="LiveId" clId="{225CD70B-1B35-4052-99BD-7DE825B8B5FB}" dt="2024-09-23T19:50:01.670" v="133" actId="20577"/>
          <ac:spMkLst>
            <pc:docMk/>
            <pc:sldMk cId="0" sldId="299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225CD70B-1B35-4052-99BD-7DE825B8B5FB}" dt="2024-09-23T19:48:48.306" v="114" actId="27636"/>
        <pc:sldMkLst>
          <pc:docMk/>
          <pc:sldMk cId="3980153487" sldId="305"/>
        </pc:sldMkLst>
        <pc:spChg chg="mod">
          <ac:chgData name="Richard Anderson" userId="4654cc452026b74c" providerId="LiveId" clId="{225CD70B-1B35-4052-99BD-7DE825B8B5FB}" dt="2024-09-23T19:48:48.306" v="114" actId="27636"/>
          <ac:spMkLst>
            <pc:docMk/>
            <pc:sldMk cId="3980153487" sldId="305"/>
            <ac:spMk id="51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861F7B-0F77-4626-B5E2-C53E190943C4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017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2200-B6BA-442F-B4A3-10454790C445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6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4B7018-CA87-4D73-A96D-D3C8B6607433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771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290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431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079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215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067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41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8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4E1E-DDC0-4BBA-8746-DCD57D4799B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62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243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50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387FE-341F-4E0C-BF9A-523D1E1A7EA5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88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BAB1E8-A091-46EC-95EF-EA399BF0F10B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499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802C1-AE36-482F-ADE9-5FDCAB8C411B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88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9BAE28-D57D-4D01-982F-2754C4D5F007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99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Computational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/>
              <a:t>Autumn 2024</a:t>
            </a:r>
          </a:p>
          <a:p>
            <a:pPr eaLnBrk="1" hangingPunct="1"/>
            <a:r>
              <a:rPr lang="en-US" altLang="en-US" dirty="0"/>
              <a:t>Lecture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2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1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/>
              <a:t>Input</a:t>
            </a:r>
          </a:p>
          <a:p>
            <a:pPr lvl="1"/>
            <a:r>
              <a:rPr lang="en-US" altLang="en-US"/>
              <a:t>Preference lists for m</a:t>
            </a:r>
            <a:r>
              <a:rPr lang="en-US" altLang="en-US" baseline="-25000"/>
              <a:t>1</a:t>
            </a:r>
            <a:r>
              <a:rPr lang="en-US" altLang="en-US"/>
              <a:t>, m</a:t>
            </a:r>
            <a:r>
              <a:rPr lang="en-US" altLang="en-US" baseline="-25000"/>
              <a:t>2</a:t>
            </a:r>
            <a:r>
              <a:rPr lang="en-US" altLang="en-US"/>
              <a:t>, …, m</a:t>
            </a:r>
            <a:r>
              <a:rPr lang="en-US" altLang="en-US" baseline="-25000"/>
              <a:t>n</a:t>
            </a:r>
          </a:p>
          <a:p>
            <a:pPr lvl="1"/>
            <a:r>
              <a:rPr lang="en-US" altLang="en-US"/>
              <a:t>Preference lists for w</a:t>
            </a:r>
            <a:r>
              <a:rPr lang="en-US" altLang="en-US" baseline="-25000"/>
              <a:t>1</a:t>
            </a:r>
            <a:r>
              <a:rPr lang="en-US" altLang="en-US"/>
              <a:t>, w</a:t>
            </a:r>
            <a:r>
              <a:rPr lang="en-US" altLang="en-US" baseline="-25000"/>
              <a:t>2</a:t>
            </a:r>
            <a:r>
              <a:rPr lang="en-US" altLang="en-US"/>
              <a:t>, …, w</a:t>
            </a:r>
            <a:r>
              <a:rPr lang="en-US" altLang="en-US" baseline="-25000"/>
              <a:t>n</a:t>
            </a:r>
          </a:p>
          <a:p>
            <a:r>
              <a:rPr lang="en-US" altLang="en-US"/>
              <a:t>Output</a:t>
            </a:r>
          </a:p>
          <a:p>
            <a:pPr lvl="1"/>
            <a:r>
              <a:rPr lang="en-US" altLang="en-US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	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/>
              <a:t>CSE 417,  Algorithms and Computational Complexity</a:t>
            </a:r>
          </a:p>
          <a:p>
            <a:pPr lvl="1" eaLnBrk="1" hangingPunct="1">
              <a:defRPr/>
            </a:pPr>
            <a:r>
              <a:rPr lang="en-US" sz="2400" dirty="0"/>
              <a:t>MWF 10:30-11:20 AM</a:t>
            </a:r>
          </a:p>
          <a:p>
            <a:pPr lvl="1" eaLnBrk="1" hangingPunct="1">
              <a:defRPr/>
            </a:pPr>
            <a:r>
              <a:rPr lang="en-US" sz="2400" dirty="0"/>
              <a:t>CSE2 G10</a:t>
            </a:r>
          </a:p>
          <a:p>
            <a:pPr eaLnBrk="1" hangingPunct="1">
              <a:defRPr/>
            </a:pPr>
            <a:r>
              <a:rPr lang="en-US" dirty="0"/>
              <a:t>Instructor</a:t>
            </a:r>
          </a:p>
          <a:p>
            <a:pPr lvl="1" eaLnBrk="1" hangingPunct="1">
              <a:defRPr/>
            </a:pPr>
            <a:r>
              <a:rPr lang="en-US" sz="2400" dirty="0"/>
              <a:t>Richard Anderson, </a:t>
            </a:r>
            <a:r>
              <a:rPr lang="en-US" sz="2400" dirty="0">
                <a:hlinkClick r:id="rId5"/>
              </a:rPr>
              <a:t>anderson@cs.washington.edu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Office hours: </a:t>
            </a:r>
          </a:p>
          <a:p>
            <a:pPr lvl="2" eaLnBrk="1" hangingPunct="1">
              <a:defRPr/>
            </a:pPr>
            <a:r>
              <a:rPr lang="en-US" sz="2000" dirty="0"/>
              <a:t>Office hours:  Monday </a:t>
            </a:r>
            <a:r>
              <a:rPr lang="en-US" sz="2000"/>
              <a:t>2:00-3:00 pm, Wednesday 3:00-4:00 pm,  </a:t>
            </a:r>
            <a:r>
              <a:rPr lang="en-US" sz="2000" dirty="0"/>
              <a:t>CSE2 344</a:t>
            </a:r>
          </a:p>
          <a:p>
            <a:pPr eaLnBrk="1" hangingPunct="1">
              <a:defRPr/>
            </a:pPr>
            <a:r>
              <a:rPr lang="en-US" sz="2800" dirty="0"/>
              <a:t>Teaching Assistants </a:t>
            </a:r>
          </a:p>
          <a:p>
            <a:pPr lvl="1" eaLnBrk="1" hangingPunct="1">
              <a:defRPr/>
            </a:pPr>
            <a:r>
              <a:rPr lang="en-US" sz="2400" dirty="0"/>
              <a:t> Ananditha Raghunath, Kaiyuan Liu, Vinay </a:t>
            </a:r>
            <a:r>
              <a:rPr lang="en-US" sz="2400" dirty="0" err="1"/>
              <a:t>Pritamani</a:t>
            </a:r>
            <a:r>
              <a:rPr lang="en-US" sz="2400" dirty="0"/>
              <a:t>, </a:t>
            </a:r>
            <a:r>
              <a:rPr lang="en-US" sz="2400" dirty="0" err="1"/>
              <a:t>Siddanth</a:t>
            </a:r>
            <a:r>
              <a:rPr lang="en-US" sz="2400" dirty="0"/>
              <a:t> Varanasi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It’s on the course website</a:t>
            </a:r>
          </a:p>
          <a:p>
            <a:pPr lvl="1" eaLnBrk="1" hangingPunct="1"/>
            <a:r>
              <a:rPr lang="en-US" altLang="en-US" sz="2000" u="sng" dirty="0">
                <a:solidFill>
                  <a:schemeClr val="accent5">
                    <a:lumMod val="50000"/>
                  </a:schemeClr>
                </a:solidFill>
              </a:rPr>
              <a:t>https://courses.cs.washington.edu/courses/cse417/24au/</a:t>
            </a:r>
          </a:p>
          <a:p>
            <a:pPr eaLnBrk="1" hangingPunct="1"/>
            <a:r>
              <a:rPr lang="en-US" altLang="en-US" dirty="0"/>
              <a:t>Homework weekly</a:t>
            </a:r>
          </a:p>
          <a:p>
            <a:pPr lvl="1" eaLnBrk="1" hangingPunct="1"/>
            <a:r>
              <a:rPr lang="en-US" altLang="en-US" dirty="0"/>
              <a:t>Usually due Fridays</a:t>
            </a:r>
          </a:p>
          <a:p>
            <a:pPr lvl="1" eaLnBrk="1" hangingPunct="1"/>
            <a:r>
              <a:rPr lang="en-US" altLang="en-US" dirty="0"/>
              <a:t>HW 1, Due Friday, October 4.</a:t>
            </a:r>
          </a:p>
          <a:p>
            <a:pPr lvl="1" eaLnBrk="1" hangingPunct="1"/>
            <a:r>
              <a:rPr lang="en-US" altLang="en-US" dirty="0"/>
              <a:t>It’s on the website  </a:t>
            </a:r>
          </a:p>
          <a:p>
            <a:pPr eaLnBrk="1" hangingPunct="1"/>
            <a:r>
              <a:rPr lang="en-US" altLang="en-US" dirty="0"/>
              <a:t>Homework is to be submitted electronically</a:t>
            </a:r>
          </a:p>
          <a:p>
            <a:pPr lvl="1" eaLnBrk="1" hangingPunct="1"/>
            <a:r>
              <a:rPr lang="en-US" altLang="en-US" dirty="0"/>
              <a:t>Due at 11:59 pm, Fridays.  Five late days.</a:t>
            </a:r>
          </a:p>
          <a:p>
            <a:pPr eaLnBrk="1" hangingPunct="1"/>
            <a:r>
              <a:rPr lang="en-US" altLang="en-US" dirty="0" err="1"/>
              <a:t>Edstem</a:t>
            </a:r>
            <a:r>
              <a:rPr lang="en-US" altLang="en-US" dirty="0"/>
              <a:t> Discussion Board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Textbook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Algorithm Design</a:t>
            </a:r>
          </a:p>
          <a:p>
            <a:pPr eaLnBrk="1" hangingPunct="1"/>
            <a:r>
              <a:rPr lang="en-US" dirty="0"/>
              <a:t>Jon Kleinberg, Eva </a:t>
            </a:r>
            <a:r>
              <a:rPr lang="en-US" dirty="0" err="1"/>
              <a:t>Tardos</a:t>
            </a:r>
            <a:endParaRPr lang="en-US" dirty="0"/>
          </a:p>
          <a:p>
            <a:pPr lvl="1" eaLnBrk="1" hangingPunct="1"/>
            <a:r>
              <a:rPr lang="en-US" dirty="0"/>
              <a:t>Only one edition</a:t>
            </a:r>
          </a:p>
          <a:p>
            <a:pPr eaLnBrk="1" hangingPunct="1"/>
            <a:r>
              <a:rPr lang="en-US" dirty="0"/>
              <a:t>Read Chapters 1 &amp; 2</a:t>
            </a:r>
          </a:p>
          <a:p>
            <a:pPr eaLnBrk="1" hangingPunct="1"/>
            <a:r>
              <a:rPr lang="en-US" dirty="0"/>
              <a:t>Expected coverage:</a:t>
            </a:r>
          </a:p>
          <a:p>
            <a:pPr lvl="1" eaLnBrk="1" hangingPunct="1"/>
            <a:r>
              <a:rPr lang="en-US" dirty="0"/>
              <a:t>Chapter 1 through 7</a:t>
            </a:r>
          </a:p>
          <a:p>
            <a:pPr eaLnBrk="1" hangingPunct="1"/>
            <a:r>
              <a:rPr lang="en-US" dirty="0"/>
              <a:t>Book available at:</a:t>
            </a:r>
          </a:p>
          <a:p>
            <a:pPr lvl="1" eaLnBrk="1" hangingPunct="1"/>
            <a:r>
              <a:rPr lang="en-US" dirty="0" err="1"/>
              <a:t>Ebay</a:t>
            </a:r>
            <a:r>
              <a:rPr lang="en-US" dirty="0"/>
              <a:t> ($13.62 to $229.94)</a:t>
            </a:r>
          </a:p>
          <a:p>
            <a:pPr lvl="1" eaLnBrk="1" hangingPunct="1"/>
            <a:r>
              <a:rPr lang="en-US" dirty="0"/>
              <a:t>Amazon ($108.99/$30.60)</a:t>
            </a:r>
          </a:p>
          <a:p>
            <a:pPr lvl="1" eaLnBrk="1" hangingPunct="1"/>
            <a:r>
              <a:rPr lang="en-US" dirty="0"/>
              <a:t>PDF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Fridays</a:t>
            </a:r>
          </a:p>
          <a:p>
            <a:pPr lvl="1">
              <a:defRPr/>
            </a:pPr>
            <a:r>
              <a:rPr lang="en-US" dirty="0"/>
              <a:t>Mix of written problems and programming</a:t>
            </a:r>
          </a:p>
          <a:p>
            <a:pPr lvl="1">
              <a:defRPr/>
            </a:pPr>
            <a:r>
              <a:rPr lang="en-US" dirty="0"/>
              <a:t>Target: 1-week turnaround on grading</a:t>
            </a:r>
          </a:p>
          <a:p>
            <a:pPr>
              <a:defRPr/>
            </a:pPr>
            <a:r>
              <a:rPr lang="en-US" dirty="0"/>
              <a:t>Exams </a:t>
            </a:r>
          </a:p>
          <a:p>
            <a:pPr lvl="1">
              <a:defRPr/>
            </a:pPr>
            <a:r>
              <a:rPr lang="en-US" dirty="0"/>
              <a:t>Midterm,  Friday, November 1</a:t>
            </a:r>
          </a:p>
          <a:p>
            <a:pPr lvl="1">
              <a:defRPr/>
            </a:pPr>
            <a:r>
              <a:rPr lang="en-US" dirty="0"/>
              <a:t>Final, Monday, December 9, 8:30-10:20 AM</a:t>
            </a:r>
          </a:p>
          <a:p>
            <a:pPr lvl="1">
              <a:defRPr/>
            </a:pPr>
            <a:r>
              <a:rPr lang="en-US" u="sng" dirty="0"/>
              <a:t>Approximate </a:t>
            </a:r>
            <a:r>
              <a:rPr lang="en-US" dirty="0"/>
              <a:t>grade weighting:</a:t>
            </a:r>
          </a:p>
          <a:p>
            <a:pPr lvl="2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Handouts,  Discussion Board </a:t>
            </a:r>
          </a:p>
          <a:p>
            <a:pPr>
              <a:defRPr/>
            </a:pPr>
            <a:r>
              <a:rPr lang="en-US" dirty="0"/>
              <a:t>Canvas</a:t>
            </a:r>
          </a:p>
          <a:p>
            <a:pPr lvl="1">
              <a:defRPr/>
            </a:pPr>
            <a:r>
              <a:rPr lang="en-US" dirty="0" err="1"/>
              <a:t>Panopto</a:t>
            </a:r>
            <a:r>
              <a:rPr lang="en-US" dirty="0"/>
              <a:t> videos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All of Computer Science is the Study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study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Zoology</a:t>
            </a:r>
          </a:p>
          <a:p>
            <a:pPr eaLnBrk="1" hangingPunct="1"/>
            <a:r>
              <a:rPr lang="en-US" altLang="en-US" dirty="0"/>
              <a:t>Mine is faster than yours is</a:t>
            </a:r>
          </a:p>
          <a:p>
            <a:pPr eaLnBrk="1" hangingPunct="1"/>
            <a:r>
              <a:rPr lang="en-US" altLang="en-US" dirty="0"/>
              <a:t>Algorithmic ideas</a:t>
            </a:r>
          </a:p>
          <a:p>
            <a:pPr lvl="1" eaLnBrk="1" hangingPunct="1"/>
            <a:r>
              <a:rPr lang="en-US" altLang="en-US" dirty="0"/>
              <a:t>Where algorithms apply</a:t>
            </a:r>
          </a:p>
          <a:p>
            <a:pPr lvl="1" eaLnBrk="1" hangingPunct="1"/>
            <a:r>
              <a:rPr lang="en-US" altLang="en-US" dirty="0"/>
              <a:t>What makes an algorithm work</a:t>
            </a:r>
          </a:p>
          <a:p>
            <a:pPr lvl="1" eaLnBrk="1" hangingPunct="1"/>
            <a:r>
              <a:rPr lang="en-US" altLang="en-US" dirty="0"/>
              <a:t>Algorithmic thinking</a:t>
            </a:r>
          </a:p>
          <a:p>
            <a:pPr eaLnBrk="1" hangingPunct="1"/>
            <a:r>
              <a:rPr lang="en-US" altLang="en-US" dirty="0"/>
              <a:t>Algorithm practice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Introductory Problem:</a:t>
            </a:r>
            <a:br>
              <a:rPr lang="en-US" altLang="en-US" sz="4000"/>
            </a:br>
            <a:r>
              <a:rPr lang="en-US" altLang="en-US" sz="400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Setting:</a:t>
            </a:r>
          </a:p>
          <a:p>
            <a:pPr lvl="1" eaLnBrk="1" hangingPunct="1"/>
            <a:r>
              <a:rPr lang="en-US" altLang="en-US"/>
              <a:t>Assign TAs to Instructors</a:t>
            </a:r>
          </a:p>
          <a:p>
            <a:pPr lvl="1" eaLnBrk="1" hangingPunct="1"/>
            <a:r>
              <a:rPr lang="en-US" altLang="en-US"/>
              <a:t>Avoid having TAs and Instructors wanting changes</a:t>
            </a:r>
          </a:p>
          <a:p>
            <a:pPr lvl="2" eaLnBrk="1" hangingPunct="1"/>
            <a:r>
              <a:rPr lang="en-US" altLang="en-US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88113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Purpose of the example:  new, interesting problem, show how different ideas apply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altLang="en-US"/>
              <a:t>Perfect matching</a:t>
            </a:r>
          </a:p>
          <a:p>
            <a:pPr eaLnBrk="1" hangingPunct="1"/>
            <a:r>
              <a:rPr lang="en-US" altLang="en-US"/>
              <a:t>Ranked preference lists</a:t>
            </a:r>
          </a:p>
          <a:p>
            <a:pPr eaLnBrk="1" hangingPunct="1"/>
            <a:r>
              <a:rPr lang="en-US" altLang="en-US"/>
              <a:t>Stability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33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33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921</Words>
  <Application>Microsoft Office PowerPoint</Application>
  <PresentationFormat>On-screen Show (4:3)</PresentationFormat>
  <Paragraphs>206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Symbol</vt:lpstr>
      <vt:lpstr>1_Default Design</vt:lpstr>
      <vt:lpstr>CSE 417 Algorithms and Computational Complexity</vt:lpstr>
      <vt:lpstr>CSE 417 Course Introduction</vt:lpstr>
      <vt:lpstr>Announcements</vt:lpstr>
      <vt:lpstr>Textbook</vt:lpstr>
      <vt:lpstr>Course Mechanics</vt:lpstr>
      <vt:lpstr>All of Computer Science is the Study of Algorithms</vt:lpstr>
      <vt:lpstr>How to study algorithms</vt:lpstr>
      <vt:lpstr>Introductory Problem: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64</cp:revision>
  <dcterms:created xsi:type="dcterms:W3CDTF">1601-01-01T00:00:00Z</dcterms:created>
  <dcterms:modified xsi:type="dcterms:W3CDTF">2024-09-23T20:06:06Z</dcterms:modified>
</cp:coreProperties>
</file>