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9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445" r:id="rId3"/>
    <p:sldId id="478" r:id="rId4"/>
    <p:sldId id="533" r:id="rId5"/>
    <p:sldId id="534" r:id="rId6"/>
    <p:sldId id="535" r:id="rId7"/>
    <p:sldId id="536" r:id="rId8"/>
    <p:sldId id="537" r:id="rId9"/>
    <p:sldId id="545" r:id="rId10"/>
    <p:sldId id="546" r:id="rId11"/>
    <p:sldId id="547" r:id="rId12"/>
    <p:sldId id="548" r:id="rId13"/>
    <p:sldId id="550" r:id="rId14"/>
    <p:sldId id="551" r:id="rId15"/>
    <p:sldId id="552" r:id="rId16"/>
    <p:sldId id="553" r:id="rId17"/>
    <p:sldId id="554" r:id="rId18"/>
    <p:sldId id="555" r:id="rId19"/>
    <p:sldId id="556" r:id="rId20"/>
    <p:sldId id="557" r:id="rId21"/>
    <p:sldId id="558" r:id="rId22"/>
    <p:sldId id="562" r:id="rId23"/>
    <p:sldId id="559" r:id="rId24"/>
    <p:sldId id="560" r:id="rId25"/>
    <p:sldId id="561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66"/>
    <a:srgbClr val="0000FF"/>
    <a:srgbClr val="FF0000"/>
    <a:srgbClr val="FF0066"/>
    <a:srgbClr val="CC9900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1339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44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9157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5229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2365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240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66215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48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161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3" Type="http://schemas.openxmlformats.org/officeDocument/2006/relationships/tags" Target="../tags/tag180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7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notesSlide" Target="../notesSlides/notesSlide9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8" Type="http://schemas.openxmlformats.org/officeDocument/2006/relationships/tags" Target="../tags/tag225.xml"/><Relationship Id="rId3" Type="http://schemas.openxmlformats.org/officeDocument/2006/relationships/tags" Target="../tags/tag2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3" Type="http://schemas.openxmlformats.org/officeDocument/2006/relationships/tags" Target="../tags/tag258.xml"/><Relationship Id="rId21" Type="http://schemas.openxmlformats.org/officeDocument/2006/relationships/tags" Target="../tags/tag276.xml"/><Relationship Id="rId7" Type="http://schemas.openxmlformats.org/officeDocument/2006/relationships/tags" Target="../tags/tag262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2" Type="http://schemas.openxmlformats.org/officeDocument/2006/relationships/tags" Target="../tags/tag257.xml"/><Relationship Id="rId16" Type="http://schemas.openxmlformats.org/officeDocument/2006/relationships/tags" Target="../tags/tag271.xml"/><Relationship Id="rId20" Type="http://schemas.openxmlformats.org/officeDocument/2006/relationships/tags" Target="../tags/tag275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tags" Target="../tags/tag266.xml"/><Relationship Id="rId5" Type="http://schemas.openxmlformats.org/officeDocument/2006/relationships/tags" Target="../tags/tag260.xml"/><Relationship Id="rId15" Type="http://schemas.openxmlformats.org/officeDocument/2006/relationships/tags" Target="../tags/tag270.xml"/><Relationship Id="rId10" Type="http://schemas.openxmlformats.org/officeDocument/2006/relationships/tags" Target="../tags/tag265.xml"/><Relationship Id="rId19" Type="http://schemas.openxmlformats.org/officeDocument/2006/relationships/tags" Target="../tags/tag274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4" Type="http://schemas.openxmlformats.org/officeDocument/2006/relationships/tags" Target="../tags/tag269.xml"/><Relationship Id="rId2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26" Type="http://schemas.openxmlformats.org/officeDocument/2006/relationships/tags" Target="../tags/tag302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tags" Target="../tags/tag301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tags" Target="../tags/tag300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Relationship Id="rId27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4.xml"/><Relationship Id="rId1" Type="http://schemas.openxmlformats.org/officeDocument/2006/relationships/tags" Target="../tags/tag3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13" Type="http://schemas.openxmlformats.org/officeDocument/2006/relationships/tags" Target="../tags/tag317.xml"/><Relationship Id="rId18" Type="http://schemas.openxmlformats.org/officeDocument/2006/relationships/tags" Target="../tags/tag322.xml"/><Relationship Id="rId3" Type="http://schemas.openxmlformats.org/officeDocument/2006/relationships/tags" Target="../tags/tag307.xml"/><Relationship Id="rId21" Type="http://schemas.openxmlformats.org/officeDocument/2006/relationships/tags" Target="../tags/tag325.xml"/><Relationship Id="rId7" Type="http://schemas.openxmlformats.org/officeDocument/2006/relationships/tags" Target="../tags/tag311.xml"/><Relationship Id="rId12" Type="http://schemas.openxmlformats.org/officeDocument/2006/relationships/tags" Target="../tags/tag316.xml"/><Relationship Id="rId17" Type="http://schemas.openxmlformats.org/officeDocument/2006/relationships/tags" Target="../tags/tag321.xml"/><Relationship Id="rId2" Type="http://schemas.openxmlformats.org/officeDocument/2006/relationships/tags" Target="../tags/tag306.xml"/><Relationship Id="rId16" Type="http://schemas.openxmlformats.org/officeDocument/2006/relationships/tags" Target="../tags/tag320.xml"/><Relationship Id="rId20" Type="http://schemas.openxmlformats.org/officeDocument/2006/relationships/tags" Target="../tags/tag324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09.xml"/><Relationship Id="rId15" Type="http://schemas.openxmlformats.org/officeDocument/2006/relationships/tags" Target="../tags/tag319.xml"/><Relationship Id="rId23" Type="http://schemas.openxmlformats.org/officeDocument/2006/relationships/tags" Target="../tags/tag327.xml"/><Relationship Id="rId10" Type="http://schemas.openxmlformats.org/officeDocument/2006/relationships/tags" Target="../tags/tag314.xml"/><Relationship Id="rId19" Type="http://schemas.openxmlformats.org/officeDocument/2006/relationships/tags" Target="../tags/tag323.xml"/><Relationship Id="rId4" Type="http://schemas.openxmlformats.org/officeDocument/2006/relationships/tags" Target="../tags/tag308.xml"/><Relationship Id="rId9" Type="http://schemas.openxmlformats.org/officeDocument/2006/relationships/tags" Target="../tags/tag313.xml"/><Relationship Id="rId14" Type="http://schemas.openxmlformats.org/officeDocument/2006/relationships/tags" Target="../tags/tag318.xml"/><Relationship Id="rId22" Type="http://schemas.openxmlformats.org/officeDocument/2006/relationships/tags" Target="../tags/tag3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26" Type="http://schemas.openxmlformats.org/officeDocument/2006/relationships/tags" Target="../tags/tag379.xml"/><Relationship Id="rId3" Type="http://schemas.openxmlformats.org/officeDocument/2006/relationships/tags" Target="../tags/tag356.xml"/><Relationship Id="rId21" Type="http://schemas.openxmlformats.org/officeDocument/2006/relationships/tags" Target="../tags/tag374.xml"/><Relationship Id="rId34" Type="http://schemas.openxmlformats.org/officeDocument/2006/relationships/tags" Target="../tags/tag387.xml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tags" Target="../tags/tag373.xml"/><Relationship Id="rId29" Type="http://schemas.openxmlformats.org/officeDocument/2006/relationships/tags" Target="../tags/tag382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32" Type="http://schemas.openxmlformats.org/officeDocument/2006/relationships/tags" Target="../tags/tag385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10" Type="http://schemas.openxmlformats.org/officeDocument/2006/relationships/tags" Target="../tags/tag363.xml"/><Relationship Id="rId19" Type="http://schemas.openxmlformats.org/officeDocument/2006/relationships/tags" Target="../tags/tag372.xml"/><Relationship Id="rId31" Type="http://schemas.openxmlformats.org/officeDocument/2006/relationships/tags" Target="../tags/tag384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36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95.xml"/><Relationship Id="rId13" Type="http://schemas.openxmlformats.org/officeDocument/2006/relationships/tags" Target="../tags/tag400.xml"/><Relationship Id="rId18" Type="http://schemas.openxmlformats.org/officeDocument/2006/relationships/tags" Target="../tags/tag405.xml"/><Relationship Id="rId3" Type="http://schemas.openxmlformats.org/officeDocument/2006/relationships/tags" Target="../tags/tag390.xml"/><Relationship Id="rId21" Type="http://schemas.openxmlformats.org/officeDocument/2006/relationships/tags" Target="../tags/tag408.xml"/><Relationship Id="rId7" Type="http://schemas.openxmlformats.org/officeDocument/2006/relationships/tags" Target="../tags/tag394.xml"/><Relationship Id="rId12" Type="http://schemas.openxmlformats.org/officeDocument/2006/relationships/tags" Target="../tags/tag399.xml"/><Relationship Id="rId17" Type="http://schemas.openxmlformats.org/officeDocument/2006/relationships/tags" Target="../tags/tag404.xml"/><Relationship Id="rId2" Type="http://schemas.openxmlformats.org/officeDocument/2006/relationships/tags" Target="../tags/tag389.xml"/><Relationship Id="rId16" Type="http://schemas.openxmlformats.org/officeDocument/2006/relationships/tags" Target="../tags/tag403.xml"/><Relationship Id="rId20" Type="http://schemas.openxmlformats.org/officeDocument/2006/relationships/tags" Target="../tags/tag407.xml"/><Relationship Id="rId1" Type="http://schemas.openxmlformats.org/officeDocument/2006/relationships/tags" Target="../tags/tag388.xml"/><Relationship Id="rId6" Type="http://schemas.openxmlformats.org/officeDocument/2006/relationships/tags" Target="../tags/tag393.xml"/><Relationship Id="rId11" Type="http://schemas.openxmlformats.org/officeDocument/2006/relationships/tags" Target="../tags/tag39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92.xml"/><Relationship Id="rId15" Type="http://schemas.openxmlformats.org/officeDocument/2006/relationships/tags" Target="../tags/tag402.xml"/><Relationship Id="rId23" Type="http://schemas.openxmlformats.org/officeDocument/2006/relationships/tags" Target="../tags/tag410.xml"/><Relationship Id="rId10" Type="http://schemas.openxmlformats.org/officeDocument/2006/relationships/tags" Target="../tags/tag397.xml"/><Relationship Id="rId19" Type="http://schemas.openxmlformats.org/officeDocument/2006/relationships/tags" Target="../tags/tag406.xml"/><Relationship Id="rId4" Type="http://schemas.openxmlformats.org/officeDocument/2006/relationships/tags" Target="../tags/tag391.xml"/><Relationship Id="rId9" Type="http://schemas.openxmlformats.org/officeDocument/2006/relationships/tags" Target="../tags/tag396.xml"/><Relationship Id="rId14" Type="http://schemas.openxmlformats.org/officeDocument/2006/relationships/tags" Target="../tags/tag401.xml"/><Relationship Id="rId22" Type="http://schemas.openxmlformats.org/officeDocument/2006/relationships/tags" Target="../tags/tag40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6.xml"/><Relationship Id="rId21" Type="http://schemas.openxmlformats.org/officeDocument/2006/relationships/tags" Target="../tags/tag41.xml"/><Relationship Id="rId42" Type="http://schemas.openxmlformats.org/officeDocument/2006/relationships/tags" Target="../tags/tag62.xml"/><Relationship Id="rId47" Type="http://schemas.openxmlformats.org/officeDocument/2006/relationships/tags" Target="../tags/tag67.xml"/><Relationship Id="rId63" Type="http://schemas.openxmlformats.org/officeDocument/2006/relationships/tags" Target="../tags/tag83.xml"/><Relationship Id="rId68" Type="http://schemas.openxmlformats.org/officeDocument/2006/relationships/tags" Target="../tags/tag88.xml"/><Relationship Id="rId84" Type="http://schemas.openxmlformats.org/officeDocument/2006/relationships/tags" Target="../tags/tag104.xml"/><Relationship Id="rId16" Type="http://schemas.openxmlformats.org/officeDocument/2006/relationships/tags" Target="../tags/tag36.xml"/><Relationship Id="rId11" Type="http://schemas.openxmlformats.org/officeDocument/2006/relationships/tags" Target="../tags/tag31.xml"/><Relationship Id="rId32" Type="http://schemas.openxmlformats.org/officeDocument/2006/relationships/tags" Target="../tags/tag52.xml"/><Relationship Id="rId37" Type="http://schemas.openxmlformats.org/officeDocument/2006/relationships/tags" Target="../tags/tag57.xml"/><Relationship Id="rId53" Type="http://schemas.openxmlformats.org/officeDocument/2006/relationships/tags" Target="../tags/tag73.xml"/><Relationship Id="rId58" Type="http://schemas.openxmlformats.org/officeDocument/2006/relationships/tags" Target="../tags/tag78.xml"/><Relationship Id="rId74" Type="http://schemas.openxmlformats.org/officeDocument/2006/relationships/tags" Target="../tags/tag94.xml"/><Relationship Id="rId79" Type="http://schemas.openxmlformats.org/officeDocument/2006/relationships/tags" Target="../tags/tag99.xml"/><Relationship Id="rId5" Type="http://schemas.openxmlformats.org/officeDocument/2006/relationships/tags" Target="../tags/tag25.xml"/><Relationship Id="rId19" Type="http://schemas.openxmlformats.org/officeDocument/2006/relationships/tags" Target="../tags/tag3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tags" Target="../tags/tag50.xml"/><Relationship Id="rId35" Type="http://schemas.openxmlformats.org/officeDocument/2006/relationships/tags" Target="../tags/tag55.xml"/><Relationship Id="rId43" Type="http://schemas.openxmlformats.org/officeDocument/2006/relationships/tags" Target="../tags/tag63.xml"/><Relationship Id="rId48" Type="http://schemas.openxmlformats.org/officeDocument/2006/relationships/tags" Target="../tags/tag68.xml"/><Relationship Id="rId56" Type="http://schemas.openxmlformats.org/officeDocument/2006/relationships/tags" Target="../tags/tag76.xml"/><Relationship Id="rId64" Type="http://schemas.openxmlformats.org/officeDocument/2006/relationships/tags" Target="../tags/tag84.xml"/><Relationship Id="rId69" Type="http://schemas.openxmlformats.org/officeDocument/2006/relationships/tags" Target="../tags/tag89.xml"/><Relationship Id="rId77" Type="http://schemas.openxmlformats.org/officeDocument/2006/relationships/tags" Target="../tags/tag97.xml"/><Relationship Id="rId8" Type="http://schemas.openxmlformats.org/officeDocument/2006/relationships/tags" Target="../tags/tag28.xml"/><Relationship Id="rId51" Type="http://schemas.openxmlformats.org/officeDocument/2006/relationships/tags" Target="../tags/tag71.xml"/><Relationship Id="rId72" Type="http://schemas.openxmlformats.org/officeDocument/2006/relationships/tags" Target="../tags/tag92.xml"/><Relationship Id="rId80" Type="http://schemas.openxmlformats.org/officeDocument/2006/relationships/tags" Target="../tags/tag100.xml"/><Relationship Id="rId85" Type="http://schemas.openxmlformats.org/officeDocument/2006/relationships/tags" Target="../tags/tag105.xml"/><Relationship Id="rId3" Type="http://schemas.openxmlformats.org/officeDocument/2006/relationships/tags" Target="../tags/tag23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tags" Target="../tags/tag53.xml"/><Relationship Id="rId38" Type="http://schemas.openxmlformats.org/officeDocument/2006/relationships/tags" Target="../tags/tag58.xml"/><Relationship Id="rId46" Type="http://schemas.openxmlformats.org/officeDocument/2006/relationships/tags" Target="../tags/tag66.xml"/><Relationship Id="rId59" Type="http://schemas.openxmlformats.org/officeDocument/2006/relationships/tags" Target="../tags/tag79.xml"/><Relationship Id="rId67" Type="http://schemas.openxmlformats.org/officeDocument/2006/relationships/tags" Target="../tags/tag87.xml"/><Relationship Id="rId20" Type="http://schemas.openxmlformats.org/officeDocument/2006/relationships/tags" Target="../tags/tag40.xml"/><Relationship Id="rId41" Type="http://schemas.openxmlformats.org/officeDocument/2006/relationships/tags" Target="../tags/tag61.xml"/><Relationship Id="rId54" Type="http://schemas.openxmlformats.org/officeDocument/2006/relationships/tags" Target="../tags/tag74.xml"/><Relationship Id="rId62" Type="http://schemas.openxmlformats.org/officeDocument/2006/relationships/tags" Target="../tags/tag82.xml"/><Relationship Id="rId70" Type="http://schemas.openxmlformats.org/officeDocument/2006/relationships/tags" Target="../tags/tag90.xml"/><Relationship Id="rId75" Type="http://schemas.openxmlformats.org/officeDocument/2006/relationships/tags" Target="../tags/tag95.xml"/><Relationship Id="rId83" Type="http://schemas.openxmlformats.org/officeDocument/2006/relationships/tags" Target="../tags/tag103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36" Type="http://schemas.openxmlformats.org/officeDocument/2006/relationships/tags" Target="../tags/tag56.xml"/><Relationship Id="rId49" Type="http://schemas.openxmlformats.org/officeDocument/2006/relationships/tags" Target="../tags/tag69.xml"/><Relationship Id="rId57" Type="http://schemas.openxmlformats.org/officeDocument/2006/relationships/tags" Target="../tags/tag77.xml"/><Relationship Id="rId10" Type="http://schemas.openxmlformats.org/officeDocument/2006/relationships/tags" Target="../tags/tag30.xml"/><Relationship Id="rId31" Type="http://schemas.openxmlformats.org/officeDocument/2006/relationships/tags" Target="../tags/tag51.xml"/><Relationship Id="rId44" Type="http://schemas.openxmlformats.org/officeDocument/2006/relationships/tags" Target="../tags/tag64.xml"/><Relationship Id="rId52" Type="http://schemas.openxmlformats.org/officeDocument/2006/relationships/tags" Target="../tags/tag72.xml"/><Relationship Id="rId60" Type="http://schemas.openxmlformats.org/officeDocument/2006/relationships/tags" Target="../tags/tag80.xml"/><Relationship Id="rId65" Type="http://schemas.openxmlformats.org/officeDocument/2006/relationships/tags" Target="../tags/tag85.xml"/><Relationship Id="rId73" Type="http://schemas.openxmlformats.org/officeDocument/2006/relationships/tags" Target="../tags/tag93.xml"/><Relationship Id="rId78" Type="http://schemas.openxmlformats.org/officeDocument/2006/relationships/tags" Target="../tags/tag98.xml"/><Relationship Id="rId81" Type="http://schemas.openxmlformats.org/officeDocument/2006/relationships/tags" Target="../tags/tag101.xml"/><Relationship Id="rId86" Type="http://schemas.openxmlformats.org/officeDocument/2006/relationships/tags" Target="../tags/tag106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9" Type="http://schemas.openxmlformats.org/officeDocument/2006/relationships/tags" Target="../tags/tag59.xml"/><Relationship Id="rId34" Type="http://schemas.openxmlformats.org/officeDocument/2006/relationships/tags" Target="../tags/tag54.xml"/><Relationship Id="rId50" Type="http://schemas.openxmlformats.org/officeDocument/2006/relationships/tags" Target="../tags/tag70.xml"/><Relationship Id="rId55" Type="http://schemas.openxmlformats.org/officeDocument/2006/relationships/tags" Target="../tags/tag75.xml"/><Relationship Id="rId76" Type="http://schemas.openxmlformats.org/officeDocument/2006/relationships/tags" Target="../tags/tag96.xml"/><Relationship Id="rId7" Type="http://schemas.openxmlformats.org/officeDocument/2006/relationships/tags" Target="../tags/tag27.xml"/><Relationship Id="rId71" Type="http://schemas.openxmlformats.org/officeDocument/2006/relationships/tags" Target="../tags/tag91.xml"/><Relationship Id="rId2" Type="http://schemas.openxmlformats.org/officeDocument/2006/relationships/tags" Target="../tags/tag22.xml"/><Relationship Id="rId29" Type="http://schemas.openxmlformats.org/officeDocument/2006/relationships/tags" Target="../tags/tag49.xml"/><Relationship Id="rId24" Type="http://schemas.openxmlformats.org/officeDocument/2006/relationships/tags" Target="../tags/tag44.xml"/><Relationship Id="rId40" Type="http://schemas.openxmlformats.org/officeDocument/2006/relationships/tags" Target="../tags/tag60.xml"/><Relationship Id="rId45" Type="http://schemas.openxmlformats.org/officeDocument/2006/relationships/tags" Target="../tags/tag65.xml"/><Relationship Id="rId66" Type="http://schemas.openxmlformats.org/officeDocument/2006/relationships/tags" Target="../tags/tag86.xml"/><Relationship Id="rId87" Type="http://schemas.openxmlformats.org/officeDocument/2006/relationships/slideLayout" Target="../slideLayouts/slideLayout6.xml"/><Relationship Id="rId61" Type="http://schemas.openxmlformats.org/officeDocument/2006/relationships/tags" Target="../tags/tag81.xml"/><Relationship Id="rId82" Type="http://schemas.openxmlformats.org/officeDocument/2006/relationships/tags" Target="../tags/tag10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10.xml"/><Relationship Id="rId9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40.xml"/><Relationship Id="rId21" Type="http://schemas.openxmlformats.org/officeDocument/2006/relationships/tags" Target="../tags/tag135.xml"/><Relationship Id="rId34" Type="http://schemas.openxmlformats.org/officeDocument/2006/relationships/tags" Target="../tags/tag148.xml"/><Relationship Id="rId42" Type="http://schemas.openxmlformats.org/officeDocument/2006/relationships/tags" Target="../tags/tag156.xml"/><Relationship Id="rId47" Type="http://schemas.openxmlformats.org/officeDocument/2006/relationships/tags" Target="../tags/tag161.xml"/><Relationship Id="rId50" Type="http://schemas.openxmlformats.org/officeDocument/2006/relationships/tags" Target="../tags/tag164.xml"/><Relationship Id="rId55" Type="http://schemas.openxmlformats.org/officeDocument/2006/relationships/tags" Target="../tags/tag169.xml"/><Relationship Id="rId63" Type="http://schemas.openxmlformats.org/officeDocument/2006/relationships/tags" Target="../tags/tag17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9" Type="http://schemas.openxmlformats.org/officeDocument/2006/relationships/tags" Target="../tags/tag143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32" Type="http://schemas.openxmlformats.org/officeDocument/2006/relationships/tags" Target="../tags/tag146.xml"/><Relationship Id="rId37" Type="http://schemas.openxmlformats.org/officeDocument/2006/relationships/tags" Target="../tags/tag151.xml"/><Relationship Id="rId40" Type="http://schemas.openxmlformats.org/officeDocument/2006/relationships/tags" Target="../tags/tag154.xml"/><Relationship Id="rId45" Type="http://schemas.openxmlformats.org/officeDocument/2006/relationships/tags" Target="../tags/tag159.xml"/><Relationship Id="rId53" Type="http://schemas.openxmlformats.org/officeDocument/2006/relationships/tags" Target="../tags/tag167.xml"/><Relationship Id="rId58" Type="http://schemas.openxmlformats.org/officeDocument/2006/relationships/tags" Target="../tags/tag172.xml"/><Relationship Id="rId5" Type="http://schemas.openxmlformats.org/officeDocument/2006/relationships/tags" Target="../tags/tag119.xml"/><Relationship Id="rId61" Type="http://schemas.openxmlformats.org/officeDocument/2006/relationships/tags" Target="../tags/tag175.xml"/><Relationship Id="rId19" Type="http://schemas.openxmlformats.org/officeDocument/2006/relationships/tags" Target="../tags/tag13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Relationship Id="rId30" Type="http://schemas.openxmlformats.org/officeDocument/2006/relationships/tags" Target="../tags/tag144.xml"/><Relationship Id="rId35" Type="http://schemas.openxmlformats.org/officeDocument/2006/relationships/tags" Target="../tags/tag149.xml"/><Relationship Id="rId43" Type="http://schemas.openxmlformats.org/officeDocument/2006/relationships/tags" Target="../tags/tag157.xml"/><Relationship Id="rId48" Type="http://schemas.openxmlformats.org/officeDocument/2006/relationships/tags" Target="../tags/tag162.xml"/><Relationship Id="rId56" Type="http://schemas.openxmlformats.org/officeDocument/2006/relationships/tags" Target="../tags/tag170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22.xml"/><Relationship Id="rId51" Type="http://schemas.openxmlformats.org/officeDocument/2006/relationships/tags" Target="../tags/tag165.xml"/><Relationship Id="rId3" Type="http://schemas.openxmlformats.org/officeDocument/2006/relationships/tags" Target="../tags/tag117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33" Type="http://schemas.openxmlformats.org/officeDocument/2006/relationships/tags" Target="../tags/tag147.xml"/><Relationship Id="rId38" Type="http://schemas.openxmlformats.org/officeDocument/2006/relationships/tags" Target="../tags/tag152.xml"/><Relationship Id="rId46" Type="http://schemas.openxmlformats.org/officeDocument/2006/relationships/tags" Target="../tags/tag160.xml"/><Relationship Id="rId59" Type="http://schemas.openxmlformats.org/officeDocument/2006/relationships/tags" Target="../tags/tag173.xml"/><Relationship Id="rId20" Type="http://schemas.openxmlformats.org/officeDocument/2006/relationships/tags" Target="../tags/tag134.xml"/><Relationship Id="rId41" Type="http://schemas.openxmlformats.org/officeDocument/2006/relationships/tags" Target="../tags/tag155.xml"/><Relationship Id="rId54" Type="http://schemas.openxmlformats.org/officeDocument/2006/relationships/tags" Target="../tags/tag168.xml"/><Relationship Id="rId62" Type="http://schemas.openxmlformats.org/officeDocument/2006/relationships/tags" Target="../tags/tag17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tags" Target="../tags/tag142.xml"/><Relationship Id="rId36" Type="http://schemas.openxmlformats.org/officeDocument/2006/relationships/tags" Target="../tags/tag150.xml"/><Relationship Id="rId49" Type="http://schemas.openxmlformats.org/officeDocument/2006/relationships/tags" Target="../tags/tag163.xml"/><Relationship Id="rId57" Type="http://schemas.openxmlformats.org/officeDocument/2006/relationships/tags" Target="../tags/tag171.xml"/><Relationship Id="rId10" Type="http://schemas.openxmlformats.org/officeDocument/2006/relationships/tags" Target="../tags/tag124.xml"/><Relationship Id="rId31" Type="http://schemas.openxmlformats.org/officeDocument/2006/relationships/tags" Target="../tags/tag145.xml"/><Relationship Id="rId44" Type="http://schemas.openxmlformats.org/officeDocument/2006/relationships/tags" Target="../tags/tag158.xml"/><Relationship Id="rId52" Type="http://schemas.openxmlformats.org/officeDocument/2006/relationships/tags" Target="../tags/tag166.xml"/><Relationship Id="rId60" Type="http://schemas.openxmlformats.org/officeDocument/2006/relationships/tags" Target="../tags/tag174.xml"/><Relationship Id="rId65" Type="http://schemas.openxmlformats.org/officeDocument/2006/relationships/notesSlide" Target="../notesSlides/notesSlide4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9" Type="http://schemas.openxmlformats.org/officeDocument/2006/relationships/tags" Target="../tags/tag1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24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NP-Completeness, Part II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3" y="74406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38" y="92968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292" y="74406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35" y="74647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80" y="255278"/>
            <a:ext cx="8229600" cy="1143000"/>
          </a:xfrm>
        </p:spPr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6097408" y="2607519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5868808" y="3291731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6467295" y="3291731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5922783" y="2815481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6308545" y="2815481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6708595" y="1902669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7207070" y="2607519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6308545" y="2112219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6919733" y="2112219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7291208" y="3291731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7326133" y="2851994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5748158" y="3379044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6402208" y="3379044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7200720" y="3379044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6551433" y="1291481"/>
            <a:ext cx="105636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 = 1</a:t>
            </a:r>
            <a:endParaRPr lang="en-US" sz="1200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6668908" y="1539131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7186433" y="2245569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6062483" y="2255094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7413445" y="3121869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6554608" y="3112344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5406845" y="3104406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880" y="1835205"/>
            <a:ext cx="3994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Circuit SAT &lt;</a:t>
            </a:r>
            <a:r>
              <a:rPr lang="en-US" sz="3200" baseline="-25000" dirty="0" smtClean="0"/>
              <a:t>P</a:t>
            </a:r>
            <a:r>
              <a:rPr lang="en-US" sz="3200" dirty="0" smtClean="0"/>
              <a:t> 3-SAT</a:t>
            </a:r>
          </a:p>
          <a:p>
            <a:endParaRPr lang="en-US" sz="3200" dirty="0"/>
          </a:p>
          <a:p>
            <a:r>
              <a:rPr lang="en-US" sz="3200" dirty="0" smtClean="0"/>
              <a:t>Convert a circuit into a formula</a:t>
            </a:r>
          </a:p>
          <a:p>
            <a:endParaRPr lang="en-US" sz="3200" dirty="0"/>
          </a:p>
          <a:p>
            <a:r>
              <a:rPr lang="en-US" sz="3200" dirty="0" smtClean="0"/>
              <a:t>Each gate is represented by a set of clauses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056" y="4026744"/>
            <a:ext cx="4604631" cy="217440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10138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/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1013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101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10138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10139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1013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1013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1013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1013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1014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Line 2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9</a:t>
            </a:r>
          </a:p>
          <a:p>
            <a:r>
              <a:rPr lang="en-US" sz="2800" dirty="0" smtClean="0"/>
              <a:t>Exam practice problems on  course homepage</a:t>
            </a:r>
            <a:endParaRPr lang="en-US" sz="2800" dirty="0"/>
          </a:p>
          <a:p>
            <a:r>
              <a:rPr lang="en-US" sz="2800" dirty="0" smtClean="0"/>
              <a:t>Final Exam:  Monday,  March 13, 8:30 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6137"/>
              </p:ext>
            </p:extLst>
          </p:nvPr>
        </p:nvGraphicFramePr>
        <p:xfrm>
          <a:off x="853145" y="365668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Fri, March 3</a:t>
                      </a:r>
                      <a:endParaRPr lang="en-US" b="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NP-Completeness:  Overview, Definitions</a:t>
                      </a:r>
                      <a:endParaRPr lang="en-US" b="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March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NP-Completeness:  Reductions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March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NP-Completeness:  Problem Survey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</a:t>
                      </a:r>
                      <a:r>
                        <a:rPr lang="en-US" baseline="0" dirty="0" smtClean="0"/>
                        <a:t> March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Theory and Beyond 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March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880" y="3429000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 475 in text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3/6/2023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Gadget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25460" y="1683415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" y="1683415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Line 2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Hamiltonian Path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dirty="0" smtClean="0"/>
              <a:t>Hamiltonian Path – a simple path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14960" y="2820831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>
            <a:stCxn id="89095" idx="7"/>
            <a:endCxn id="25" idx="3"/>
          </p:cNvCxnSpPr>
          <p:nvPr/>
        </p:nvCxnSpPr>
        <p:spPr>
          <a:xfrm flipV="1">
            <a:off x="7043597" y="3015953"/>
            <a:ext cx="1204841" cy="1129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57837" y="3537607"/>
            <a:ext cx="31289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dirty="0"/>
              <a:t>Find the minimum cost tour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0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Key Idea: 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Use an algorithm for problem X to solve problem Y.</a:t>
            </a:r>
          </a:p>
          <a:p>
            <a:pPr lvl="1" eaLnBrk="1" hangingPunct="1"/>
            <a:r>
              <a:rPr lang="en-US" altLang="en-US" sz="2000" dirty="0" smtClean="0"/>
              <a:t>This means that problem X is more difficult that problem Y</a:t>
            </a:r>
          </a:p>
          <a:p>
            <a:pPr eaLnBrk="1" hangingPunct="1"/>
            <a:r>
              <a:rPr lang="en-US" altLang="en-US" sz="2400" dirty="0" smtClean="0"/>
              <a:t>Terminology:  Y is reducible to X</a:t>
            </a:r>
          </a:p>
          <a:p>
            <a:pPr lvl="1" eaLnBrk="1" hangingPunct="1"/>
            <a:r>
              <a:rPr lang="en-US" altLang="en-US" sz="2000" dirty="0" smtClean="0"/>
              <a:t>Notation:  </a:t>
            </a:r>
            <a:r>
              <a:rPr lang="en-US" sz="2000" dirty="0"/>
              <a:t>Y &lt;</a:t>
            </a:r>
            <a:r>
              <a:rPr lang="en-US" sz="2000" baseline="-25000" dirty="0"/>
              <a:t>P</a:t>
            </a:r>
            <a:r>
              <a:rPr lang="en-US" sz="2000" dirty="0"/>
              <a:t> </a:t>
            </a:r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Universe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P:  Polynomial Time</a:t>
            </a:r>
          </a:p>
          <a:p>
            <a:r>
              <a:rPr lang="en-US" dirty="0" smtClean="0"/>
              <a:t>NP: Nondeterministic Polynomial Time</a:t>
            </a:r>
          </a:p>
          <a:p>
            <a:pPr lvl="1"/>
            <a:r>
              <a:rPr lang="en-US" dirty="0" smtClean="0"/>
              <a:t>Problems where a “yes” answer can be verified in polynomial time</a:t>
            </a:r>
          </a:p>
          <a:p>
            <a:r>
              <a:rPr lang="en-US" dirty="0" smtClean="0"/>
              <a:t>NP-Complete</a:t>
            </a:r>
          </a:p>
          <a:p>
            <a:pPr lvl="1"/>
            <a:r>
              <a:rPr lang="en-US" dirty="0" smtClean="0"/>
              <a:t>The hardest problems 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08005" y="213878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43030" y="395964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12805" y="2507086"/>
            <a:ext cx="2200275" cy="10871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92217" y="282141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71630" y="464386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79692" y="351832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3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</a:t>
            </a:r>
            <a:r>
              <a:rPr lang="en-US" dirty="0"/>
              <a:t>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 smtClean="0"/>
              <a:t>Z </a:t>
            </a:r>
            <a:r>
              <a:rPr lang="en-US" dirty="0"/>
              <a:t>is </a:t>
            </a:r>
            <a:r>
              <a:rPr lang="en-US" dirty="0" smtClean="0"/>
              <a:t>NP-Complete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Steve Cook got  this started by finding the first NP-Complete problem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004425" y="1607520"/>
            <a:ext cx="4045380" cy="3642960"/>
            <a:chOff x="5004425" y="1607520"/>
            <a:chExt cx="3362325" cy="3035300"/>
          </a:xfrm>
        </p:grpSpPr>
        <p:sp>
          <p:nvSpPr>
            <p:cNvPr id="5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04425" y="1607520"/>
              <a:ext cx="2808287" cy="3035300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39450" y="3326843"/>
              <a:ext cx="1214437" cy="1165166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46530" y="1783913"/>
              <a:ext cx="2185375" cy="150209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8635" y="2049660"/>
              <a:ext cx="17446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NP-Complete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68050" y="4112595"/>
              <a:ext cx="758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76112" y="3154877"/>
              <a:ext cx="1290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NP</a:t>
              </a:r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5878312" y="2502831"/>
              <a:ext cx="379475" cy="3831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331350" y="1314165"/>
            <a:ext cx="3111696" cy="2094981"/>
            <a:chOff x="321880" y="89620"/>
            <a:chExt cx="3642155" cy="2504645"/>
          </a:xfrm>
        </p:grpSpPr>
        <p:sp>
          <p:nvSpPr>
            <p:cNvPr id="3" name="Oval 4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1880" y="1895011"/>
              <a:ext cx="139670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Oval 5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722483" y="2070434"/>
              <a:ext cx="139670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562455" y="671926"/>
              <a:ext cx="140646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>
              <a:off x="414668" y="963079"/>
              <a:ext cx="560632" cy="931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461550" y="2011959"/>
              <a:ext cx="1260933" cy="116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955918" y="206568"/>
              <a:ext cx="606537" cy="5238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656219" y="1429654"/>
              <a:ext cx="140646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675601" y="1080027"/>
              <a:ext cx="140646" cy="17420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2703101" y="788874"/>
              <a:ext cx="1120288" cy="2911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1862153" y="2186164"/>
              <a:ext cx="1260933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 flipH="1">
              <a:off x="3216851" y="1196976"/>
              <a:ext cx="700302" cy="1223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2795889" y="1138501"/>
              <a:ext cx="1073405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1816248" y="1196976"/>
              <a:ext cx="838995" cy="29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1069064" y="905822"/>
              <a:ext cx="606537" cy="232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2749983" y="1603859"/>
              <a:ext cx="419986" cy="8734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1769365" y="1254231"/>
              <a:ext cx="46882" cy="816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21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123087" y="2420061"/>
              <a:ext cx="140646" cy="17420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 flipV="1">
              <a:off x="1022182" y="206568"/>
              <a:ext cx="839971" cy="6407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23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928418" y="788874"/>
              <a:ext cx="140646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6248" y="89620"/>
              <a:ext cx="139670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7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823389" y="1021553"/>
              <a:ext cx="140646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Straight Connector 23"/>
            <p:cNvCxnSpPr>
              <a:stCxn id="5" idx="4"/>
              <a:endCxn id="9" idx="0"/>
            </p:cNvCxnSpPr>
            <p:nvPr/>
          </p:nvCxnSpPr>
          <p:spPr>
            <a:xfrm>
              <a:off x="2632778" y="847349"/>
              <a:ext cx="93764" cy="5823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3"/>
            </p:cNvCxnSpPr>
            <p:nvPr/>
          </p:nvCxnSpPr>
          <p:spPr>
            <a:xfrm flipH="1">
              <a:off x="1838712" y="1578347"/>
              <a:ext cx="838104" cy="549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41209" y="3625485"/>
            <a:ext cx="3187590" cy="3118908"/>
            <a:chOff x="245985" y="2768249"/>
            <a:chExt cx="3642155" cy="3818383"/>
          </a:xfrm>
        </p:grpSpPr>
        <p:sp>
          <p:nvSpPr>
            <p:cNvPr id="100" name="Oval 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5985" y="4573640"/>
              <a:ext cx="139670" cy="17542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5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6588" y="4749063"/>
              <a:ext cx="139670" cy="17420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486560" y="3350555"/>
              <a:ext cx="140646" cy="17542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338773" y="3641708"/>
              <a:ext cx="560632" cy="931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85655" y="4690588"/>
              <a:ext cx="1260933" cy="116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1880023" y="2885197"/>
              <a:ext cx="606537" cy="5238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580324" y="4108283"/>
              <a:ext cx="140646" cy="174205"/>
            </a:xfrm>
            <a:prstGeom prst="ellipse">
              <a:avLst/>
            </a:prstGeom>
            <a:solidFill>
              <a:srgbClr val="66FF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599706" y="3758656"/>
              <a:ext cx="140646" cy="174204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3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2627206" y="3467503"/>
              <a:ext cx="1120288" cy="2911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4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1786258" y="4864793"/>
              <a:ext cx="1260933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5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3140956" y="3875605"/>
              <a:ext cx="700302" cy="1223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6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 flipH="1">
              <a:off x="2719994" y="3817130"/>
              <a:ext cx="1073405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740353" y="3875605"/>
              <a:ext cx="838995" cy="29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8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993169" y="3584451"/>
              <a:ext cx="606537" cy="232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674088" y="4282488"/>
              <a:ext cx="419986" cy="8734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20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693470" y="3932860"/>
              <a:ext cx="46882" cy="816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Oval 2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047192" y="5098690"/>
              <a:ext cx="140646" cy="174204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22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 flipV="1">
              <a:off x="946287" y="2885197"/>
              <a:ext cx="839971" cy="6407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2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852523" y="3467503"/>
              <a:ext cx="140646" cy="174205"/>
            </a:xfrm>
            <a:prstGeom prst="ellipse">
              <a:avLst/>
            </a:prstGeom>
            <a:solidFill>
              <a:srgbClr val="66FF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2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40353" y="2768249"/>
              <a:ext cx="139670" cy="175423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47494" y="3700182"/>
              <a:ext cx="140646" cy="175423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1" name="Straight Connector 120"/>
            <p:cNvCxnSpPr>
              <a:stCxn id="102" idx="4"/>
              <a:endCxn id="106" idx="0"/>
            </p:cNvCxnSpPr>
            <p:nvPr/>
          </p:nvCxnSpPr>
          <p:spPr>
            <a:xfrm>
              <a:off x="2556883" y="3525978"/>
              <a:ext cx="93764" cy="5823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06" idx="3"/>
            </p:cNvCxnSpPr>
            <p:nvPr/>
          </p:nvCxnSpPr>
          <p:spPr>
            <a:xfrm flipH="1">
              <a:off x="1762817" y="4256976"/>
              <a:ext cx="838104" cy="549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Oval 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112034" y="6411209"/>
              <a:ext cx="139670" cy="175423"/>
            </a:xfrm>
            <a:prstGeom prst="ellipse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4" name="Straight Connector 123"/>
            <p:cNvCxnSpPr>
              <a:stCxn id="100" idx="4"/>
              <a:endCxn id="123" idx="1"/>
            </p:cNvCxnSpPr>
            <p:nvPr/>
          </p:nvCxnSpPr>
          <p:spPr>
            <a:xfrm>
              <a:off x="315820" y="4749063"/>
              <a:ext cx="1816668" cy="1687836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01" idx="4"/>
              <a:endCxn id="123" idx="0"/>
            </p:cNvCxnSpPr>
            <p:nvPr/>
          </p:nvCxnSpPr>
          <p:spPr>
            <a:xfrm>
              <a:off x="1716423" y="4923268"/>
              <a:ext cx="465446" cy="148794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8" idx="4"/>
              <a:endCxn id="123" idx="1"/>
            </p:cNvCxnSpPr>
            <p:nvPr/>
          </p:nvCxnSpPr>
          <p:spPr>
            <a:xfrm>
              <a:off x="922846" y="3641708"/>
              <a:ext cx="1209642" cy="279519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9" idx="4"/>
              <a:endCxn id="123" idx="0"/>
            </p:cNvCxnSpPr>
            <p:nvPr/>
          </p:nvCxnSpPr>
          <p:spPr>
            <a:xfrm>
              <a:off x="1810188" y="2943672"/>
              <a:ext cx="371681" cy="3467537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02" idx="3"/>
              <a:endCxn id="123" idx="0"/>
            </p:cNvCxnSpPr>
            <p:nvPr/>
          </p:nvCxnSpPr>
          <p:spPr>
            <a:xfrm flipH="1">
              <a:off x="2181869" y="3500288"/>
              <a:ext cx="325288" cy="291092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14" idx="0"/>
              <a:endCxn id="123" idx="7"/>
            </p:cNvCxnSpPr>
            <p:nvPr/>
          </p:nvCxnSpPr>
          <p:spPr>
            <a:xfrm flipH="1">
              <a:off x="2231250" y="4282488"/>
              <a:ext cx="442838" cy="215441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20" idx="4"/>
              <a:endCxn id="123" idx="7"/>
            </p:cNvCxnSpPr>
            <p:nvPr/>
          </p:nvCxnSpPr>
          <p:spPr>
            <a:xfrm flipH="1">
              <a:off x="2231250" y="3875605"/>
              <a:ext cx="1586567" cy="2561294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16" idx="3"/>
            </p:cNvCxnSpPr>
            <p:nvPr/>
          </p:nvCxnSpPr>
          <p:spPr>
            <a:xfrm flipH="1">
              <a:off x="2272158" y="5247382"/>
              <a:ext cx="795631" cy="1163827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5179160" y="4601044"/>
            <a:ext cx="2807310" cy="2091441"/>
            <a:chOff x="4723790" y="4187840"/>
            <a:chExt cx="3642155" cy="2504645"/>
          </a:xfrm>
        </p:grpSpPr>
        <p:sp>
          <p:nvSpPr>
            <p:cNvPr id="167" name="Oval 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23790" y="5993231"/>
              <a:ext cx="139670" cy="17542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Oval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124393" y="6168654"/>
              <a:ext cx="139670" cy="17420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Oval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64365" y="4770146"/>
              <a:ext cx="140646" cy="17542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4816578" y="5061299"/>
              <a:ext cx="560632" cy="931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863460" y="6110179"/>
              <a:ext cx="1260933" cy="116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6357828" y="4304788"/>
              <a:ext cx="606537" cy="5238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Oval 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58129" y="5527874"/>
              <a:ext cx="140646" cy="174205"/>
            </a:xfrm>
            <a:prstGeom prst="ellipse">
              <a:avLst/>
            </a:prstGeom>
            <a:solidFill>
              <a:srgbClr val="66FF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12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77511" y="5178247"/>
              <a:ext cx="140646" cy="174204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1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7105011" y="4887094"/>
              <a:ext cx="1120288" cy="2911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1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6264063" y="6284384"/>
              <a:ext cx="1260933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H="1">
              <a:off x="7618761" y="5295196"/>
              <a:ext cx="700302" cy="1223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1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7197799" y="5236721"/>
              <a:ext cx="1073405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1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218158" y="5295196"/>
              <a:ext cx="838995" cy="29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1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470974" y="5004042"/>
              <a:ext cx="606537" cy="232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1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7151893" y="5702079"/>
              <a:ext cx="419986" cy="8734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2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6171275" y="5352451"/>
              <a:ext cx="46882" cy="816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Oval 2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524997" y="6518281"/>
              <a:ext cx="140646" cy="174204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2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424092" y="4304788"/>
              <a:ext cx="839971" cy="6407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Oval 23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330328" y="4887094"/>
              <a:ext cx="140646" cy="174205"/>
            </a:xfrm>
            <a:prstGeom prst="ellipse">
              <a:avLst/>
            </a:prstGeom>
            <a:solidFill>
              <a:srgbClr val="66FF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2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218158" y="4187840"/>
              <a:ext cx="139670" cy="175423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Oval 7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8225299" y="5119773"/>
              <a:ext cx="140646" cy="175423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8" name="Straight Connector 187"/>
            <p:cNvCxnSpPr>
              <a:stCxn id="169" idx="4"/>
              <a:endCxn id="173" idx="0"/>
            </p:cNvCxnSpPr>
            <p:nvPr/>
          </p:nvCxnSpPr>
          <p:spPr>
            <a:xfrm>
              <a:off x="7034688" y="4945569"/>
              <a:ext cx="93764" cy="5823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73" idx="3"/>
            </p:cNvCxnSpPr>
            <p:nvPr/>
          </p:nvCxnSpPr>
          <p:spPr>
            <a:xfrm flipH="1">
              <a:off x="6240622" y="5676567"/>
              <a:ext cx="838104" cy="549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875580" y="1363149"/>
            <a:ext cx="3079130" cy="2938712"/>
            <a:chOff x="5103265" y="141882"/>
            <a:chExt cx="3642155" cy="3818383"/>
          </a:xfrm>
        </p:grpSpPr>
        <p:sp>
          <p:nvSpPr>
            <p:cNvPr id="190" name="Oval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103265" y="1947273"/>
              <a:ext cx="139670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503868" y="2122696"/>
              <a:ext cx="139670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43840" y="724188"/>
              <a:ext cx="140646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5196053" y="1015341"/>
              <a:ext cx="560632" cy="931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5242935" y="2064221"/>
              <a:ext cx="1260933" cy="116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6737303" y="258830"/>
              <a:ext cx="606537" cy="5238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Oval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37604" y="1481916"/>
              <a:ext cx="140646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Oval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456986" y="1132289"/>
              <a:ext cx="140646" cy="17420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Line 1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7484486" y="841136"/>
              <a:ext cx="1120288" cy="2911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14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6643538" y="2238426"/>
              <a:ext cx="1260933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7998236" y="1249238"/>
              <a:ext cx="700302" cy="1223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1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7577274" y="1190763"/>
              <a:ext cx="1073405" cy="349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1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6597633" y="1249238"/>
              <a:ext cx="838995" cy="29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1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50449" y="958084"/>
              <a:ext cx="606537" cy="232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531368" y="1656121"/>
              <a:ext cx="419986" cy="8734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2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550750" y="1306493"/>
              <a:ext cx="46882" cy="816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Oval 2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04472" y="2472323"/>
              <a:ext cx="140646" cy="17420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2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803567" y="258830"/>
              <a:ext cx="839971" cy="6407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Oval 2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09803" y="841136"/>
              <a:ext cx="140646" cy="17420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Oval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597633" y="141882"/>
              <a:ext cx="139670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Oval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04774" y="1073815"/>
              <a:ext cx="140646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1" name="Straight Connector 210"/>
            <p:cNvCxnSpPr>
              <a:stCxn id="192" idx="4"/>
              <a:endCxn id="196" idx="0"/>
            </p:cNvCxnSpPr>
            <p:nvPr/>
          </p:nvCxnSpPr>
          <p:spPr>
            <a:xfrm>
              <a:off x="7414163" y="899611"/>
              <a:ext cx="93764" cy="5823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196" idx="3"/>
            </p:cNvCxnSpPr>
            <p:nvPr/>
          </p:nvCxnSpPr>
          <p:spPr>
            <a:xfrm flipH="1">
              <a:off x="6620097" y="1630609"/>
              <a:ext cx="838104" cy="5493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Oval 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69314" y="3784842"/>
              <a:ext cx="139670" cy="175423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4" name="Straight Connector 213"/>
            <p:cNvCxnSpPr>
              <a:stCxn id="190" idx="4"/>
              <a:endCxn id="213" idx="1"/>
            </p:cNvCxnSpPr>
            <p:nvPr/>
          </p:nvCxnSpPr>
          <p:spPr>
            <a:xfrm>
              <a:off x="5173100" y="2122696"/>
              <a:ext cx="1816668" cy="1687836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191" idx="4"/>
              <a:endCxn id="213" idx="0"/>
            </p:cNvCxnSpPr>
            <p:nvPr/>
          </p:nvCxnSpPr>
          <p:spPr>
            <a:xfrm>
              <a:off x="6573703" y="2296901"/>
              <a:ext cx="465446" cy="148794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08" idx="4"/>
              <a:endCxn id="213" idx="1"/>
            </p:cNvCxnSpPr>
            <p:nvPr/>
          </p:nvCxnSpPr>
          <p:spPr>
            <a:xfrm>
              <a:off x="5780126" y="1015341"/>
              <a:ext cx="1209642" cy="279519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9" idx="4"/>
              <a:endCxn id="213" idx="0"/>
            </p:cNvCxnSpPr>
            <p:nvPr/>
          </p:nvCxnSpPr>
          <p:spPr>
            <a:xfrm>
              <a:off x="6667468" y="317305"/>
              <a:ext cx="371681" cy="3467537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192" idx="3"/>
              <a:endCxn id="213" idx="0"/>
            </p:cNvCxnSpPr>
            <p:nvPr/>
          </p:nvCxnSpPr>
          <p:spPr>
            <a:xfrm flipH="1">
              <a:off x="7039149" y="873921"/>
              <a:ext cx="325288" cy="291092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>
              <a:stCxn id="204" idx="0"/>
              <a:endCxn id="213" idx="7"/>
            </p:cNvCxnSpPr>
            <p:nvPr/>
          </p:nvCxnSpPr>
          <p:spPr>
            <a:xfrm flipH="1">
              <a:off x="7088530" y="1656121"/>
              <a:ext cx="442838" cy="2154411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210" idx="4"/>
              <a:endCxn id="213" idx="7"/>
            </p:cNvCxnSpPr>
            <p:nvPr/>
          </p:nvCxnSpPr>
          <p:spPr>
            <a:xfrm flipH="1">
              <a:off x="7088530" y="1249238"/>
              <a:ext cx="1586567" cy="2561294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206" idx="3"/>
            </p:cNvCxnSpPr>
            <p:nvPr/>
          </p:nvCxnSpPr>
          <p:spPr>
            <a:xfrm flipH="1">
              <a:off x="7129438" y="2621015"/>
              <a:ext cx="795631" cy="1163827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5647" y="1312386"/>
            <a:ext cx="193971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3-Coloring Problem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828833" y="1166251"/>
            <a:ext cx="218263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Convert to a </a:t>
            </a:r>
          </a:p>
          <a:p>
            <a:r>
              <a:rPr lang="en-US" dirty="0" smtClean="0"/>
              <a:t>4-Coloring Problem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2411034" y="3451385"/>
            <a:ext cx="181433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4-Coloring Problem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848850" y="4312212"/>
            <a:ext cx="218263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Convert Solution back to a 3-Coloring 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4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NP-Complete Problems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Circuit </a:t>
            </a:r>
            <a:r>
              <a:rPr lang="en-US" dirty="0"/>
              <a:t>Satisfiability </a:t>
            </a:r>
            <a:r>
              <a:rPr lang="en-US" dirty="0" smtClean="0"/>
              <a:t>Problem</a:t>
            </a:r>
          </a:p>
          <a:p>
            <a:pPr lvl="1" eaLnBrk="1" hangingPunct="1"/>
            <a:r>
              <a:rPr lang="en-US" dirty="0" smtClean="0"/>
              <a:t>Cook’s Theorem  </a:t>
            </a:r>
          </a:p>
          <a:p>
            <a:pPr eaLnBrk="1" hangingPunct="1"/>
            <a:r>
              <a:rPr lang="en-US" dirty="0" smtClean="0"/>
              <a:t>Boolean Formula Satisfiability</a:t>
            </a:r>
          </a:p>
          <a:p>
            <a:pPr lvl="1" eaLnBrk="1" hangingPunct="1"/>
            <a:r>
              <a:rPr lang="en-US" dirty="0" smtClean="0"/>
              <a:t>3-SAT</a:t>
            </a:r>
          </a:p>
          <a:p>
            <a:pPr eaLnBrk="1" hangingPunct="1"/>
            <a:r>
              <a:rPr lang="en-US" dirty="0" smtClean="0"/>
              <a:t>Maximum Independent Set</a:t>
            </a:r>
          </a:p>
          <a:p>
            <a:pPr eaLnBrk="1" hangingPunct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156825" y="1759920"/>
            <a:ext cx="4045380" cy="3642960"/>
            <a:chOff x="5004425" y="1607520"/>
            <a:chExt cx="3362325" cy="3035300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04425" y="1607520"/>
              <a:ext cx="2808287" cy="3035300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39450" y="3326843"/>
              <a:ext cx="1214437" cy="1165166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46530" y="1783913"/>
              <a:ext cx="2185375" cy="150209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8635" y="2049660"/>
              <a:ext cx="17446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NP-Complete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68050" y="4112595"/>
              <a:ext cx="758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76112" y="3154877"/>
              <a:ext cx="1290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/>
                <a:t>NP</a:t>
              </a:r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5585369" y="2454319"/>
              <a:ext cx="379475" cy="3831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5-Point Star 12"/>
          <p:cNvSpPr/>
          <p:nvPr/>
        </p:nvSpPr>
        <p:spPr>
          <a:xfrm>
            <a:off x="6663776" y="2785589"/>
            <a:ext cx="456565" cy="459838"/>
          </a:xfrm>
          <a:prstGeom prst="star5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30768" y="2785589"/>
            <a:ext cx="456565" cy="459838"/>
          </a:xfrm>
          <a:prstGeom prst="star5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4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x</a:t>
            </a:r>
            <a:r>
              <a:rPr lang="en-US" altLang="en-US" baseline="-25000" dirty="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242179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/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/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/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10720</TotalTime>
  <Words>1007</Words>
  <Application>Microsoft Office PowerPoint</Application>
  <PresentationFormat>On-screen Show (4:3)</PresentationFormat>
  <Paragraphs>314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Comic Sans MS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Key Idea: Problem Reduction</vt:lpstr>
      <vt:lpstr>The Universe</vt:lpstr>
      <vt:lpstr>NP-Completeness</vt:lpstr>
      <vt:lpstr>3-Coloring &lt;P 4-Coloring</vt:lpstr>
      <vt:lpstr>Starting NP-Complete Problems</vt:lpstr>
      <vt:lpstr>Circuit SAT</vt:lpstr>
      <vt:lpstr>Satisfiability</vt:lpstr>
      <vt:lpstr>3-SAT is NP-Complete</vt:lpstr>
      <vt:lpstr>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Clause Gadget</vt:lpstr>
      <vt:lpstr>Hamiltonian Path Problem</vt:lpstr>
      <vt:lpstr>Reduce Hamiltonian Circuit to Hamiltonian Path</vt:lpstr>
      <vt:lpstr>Traveling Salesman Problem</vt:lpstr>
      <vt:lpstr>Thm:  HC &lt;P TSP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135</cp:revision>
  <dcterms:created xsi:type="dcterms:W3CDTF">1601-01-01T00:00:00Z</dcterms:created>
  <dcterms:modified xsi:type="dcterms:W3CDTF">2023-03-05T23:38:15Z</dcterms:modified>
</cp:coreProperties>
</file>