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1" r:id="rId3"/>
    <p:sldId id="415" r:id="rId4"/>
    <p:sldId id="416" r:id="rId5"/>
    <p:sldId id="417" r:id="rId6"/>
    <p:sldId id="462" r:id="rId7"/>
    <p:sldId id="418" r:id="rId8"/>
    <p:sldId id="419" r:id="rId9"/>
    <p:sldId id="420" r:id="rId10"/>
    <p:sldId id="452" r:id="rId11"/>
    <p:sldId id="421" r:id="rId12"/>
    <p:sldId id="449" r:id="rId13"/>
    <p:sldId id="423" r:id="rId14"/>
    <p:sldId id="451" r:id="rId15"/>
    <p:sldId id="424" r:id="rId16"/>
    <p:sldId id="453" r:id="rId17"/>
    <p:sldId id="454" r:id="rId18"/>
    <p:sldId id="455" r:id="rId19"/>
    <p:sldId id="456" r:id="rId20"/>
    <p:sldId id="457" r:id="rId21"/>
    <p:sldId id="458" r:id="rId22"/>
    <p:sldId id="459" r:id="rId23"/>
    <p:sldId id="460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01E4F1-07D8-47F3-8D4C-F27B7CD6E0FD}" v="5" dt="2023-02-26T22:52:37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97" d="100"/>
          <a:sy n="97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5F01E4F1-07D8-47F3-8D4C-F27B7CD6E0FD}"/>
    <pc:docChg chg="custSel modSld modMainMaster">
      <pc:chgData name="Richard Anderson" userId="4654cc452026b74c" providerId="LiveId" clId="{5F01E4F1-07D8-47F3-8D4C-F27B7CD6E0FD}" dt="2023-02-26T22:57:02.063" v="157" actId="207"/>
      <pc:docMkLst>
        <pc:docMk/>
      </pc:docMkLst>
      <pc:sldChg chg="modSp mod setBg">
        <pc:chgData name="Richard Anderson" userId="4654cc452026b74c" providerId="LiveId" clId="{5F01E4F1-07D8-47F3-8D4C-F27B7CD6E0FD}" dt="2023-02-26T22:45:58.846" v="13"/>
        <pc:sldMkLst>
          <pc:docMk/>
          <pc:sldMk cId="0" sldId="256"/>
        </pc:sldMkLst>
        <pc:spChg chg="mod">
          <ac:chgData name="Richard Anderson" userId="4654cc452026b74c" providerId="LiveId" clId="{5F01E4F1-07D8-47F3-8D4C-F27B7CD6E0FD}" dt="2023-02-26T22:45:42.295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5F01E4F1-07D8-47F3-8D4C-F27B7CD6E0FD}" dt="2023-02-26T22:51:59.670" v="143" actId="1076"/>
        <pc:sldMkLst>
          <pc:docMk/>
          <pc:sldMk cId="936191334" sldId="417"/>
        </pc:sldMkLst>
        <pc:spChg chg="del">
          <ac:chgData name="Richard Anderson" userId="4654cc452026b74c" providerId="LiveId" clId="{5F01E4F1-07D8-47F3-8D4C-F27B7CD6E0FD}" dt="2023-02-26T22:51:52.019" v="141" actId="21"/>
          <ac:spMkLst>
            <pc:docMk/>
            <pc:sldMk cId="936191334" sldId="417"/>
            <ac:spMk id="2" creationId="{B9D91AF3-0BDB-6F4F-C000-596B0BD4F9F1}"/>
          </ac:spMkLst>
        </pc:spChg>
        <pc:spChg chg="del">
          <ac:chgData name="Richard Anderson" userId="4654cc452026b74c" providerId="LiveId" clId="{5F01E4F1-07D8-47F3-8D4C-F27B7CD6E0FD}" dt="2023-02-26T22:51:55.490" v="142" actId="21"/>
          <ac:spMkLst>
            <pc:docMk/>
            <pc:sldMk cId="936191334" sldId="417"/>
            <ac:spMk id="3" creationId="{C36FD080-1757-6746-A001-247173FC6F61}"/>
          </ac:spMkLst>
        </pc:spChg>
        <pc:spChg chg="mod">
          <ac:chgData name="Richard Anderson" userId="4654cc452026b74c" providerId="LiveId" clId="{5F01E4F1-07D8-47F3-8D4C-F27B7CD6E0FD}" dt="2023-02-26T22:51:59.670" v="143" actId="1076"/>
          <ac:spMkLst>
            <pc:docMk/>
            <pc:sldMk cId="936191334" sldId="417"/>
            <ac:spMk id="6149" creationId="{00000000-0000-0000-0000-000000000000}"/>
          </ac:spMkLst>
        </pc:spChg>
      </pc:sldChg>
      <pc:sldChg chg="delSp mod">
        <pc:chgData name="Richard Anderson" userId="4654cc452026b74c" providerId="LiveId" clId="{5F01E4F1-07D8-47F3-8D4C-F27B7CD6E0FD}" dt="2023-02-26T22:53:05.532" v="145" actId="21"/>
        <pc:sldMkLst>
          <pc:docMk/>
          <pc:sldMk cId="511526301" sldId="420"/>
        </pc:sldMkLst>
        <pc:spChg chg="del">
          <ac:chgData name="Richard Anderson" userId="4654cc452026b74c" providerId="LiveId" clId="{5F01E4F1-07D8-47F3-8D4C-F27B7CD6E0FD}" dt="2023-02-26T22:52:59.826" v="144" actId="21"/>
          <ac:spMkLst>
            <pc:docMk/>
            <pc:sldMk cId="511526301" sldId="420"/>
            <ac:spMk id="2" creationId="{5C15E122-6876-6B35-438E-09EA998EE8D7}"/>
          </ac:spMkLst>
        </pc:spChg>
        <pc:spChg chg="del">
          <ac:chgData name="Richard Anderson" userId="4654cc452026b74c" providerId="LiveId" clId="{5F01E4F1-07D8-47F3-8D4C-F27B7CD6E0FD}" dt="2023-02-26T22:53:05.532" v="145" actId="21"/>
          <ac:spMkLst>
            <pc:docMk/>
            <pc:sldMk cId="511526301" sldId="420"/>
            <ac:spMk id="3" creationId="{342E77FD-7DB1-3BE5-093F-B4A022B872FA}"/>
          </ac:spMkLst>
        </pc:spChg>
      </pc:sldChg>
      <pc:sldChg chg="delSp mod">
        <pc:chgData name="Richard Anderson" userId="4654cc452026b74c" providerId="LiveId" clId="{5F01E4F1-07D8-47F3-8D4C-F27B7CD6E0FD}" dt="2023-02-26T22:54:18.922" v="148" actId="21"/>
        <pc:sldMkLst>
          <pc:docMk/>
          <pc:sldMk cId="1185889915" sldId="451"/>
        </pc:sldMkLst>
        <pc:spChg chg="del">
          <ac:chgData name="Richard Anderson" userId="4654cc452026b74c" providerId="LiveId" clId="{5F01E4F1-07D8-47F3-8D4C-F27B7CD6E0FD}" dt="2023-02-26T22:54:18.922" v="148" actId="21"/>
          <ac:spMkLst>
            <pc:docMk/>
            <pc:sldMk cId="1185889915" sldId="451"/>
            <ac:spMk id="4" creationId="{3EEE73E6-484C-BDE9-FA36-65F34369050B}"/>
          </ac:spMkLst>
        </pc:spChg>
      </pc:sldChg>
      <pc:sldChg chg="modSp mod">
        <pc:chgData name="Richard Anderson" userId="4654cc452026b74c" providerId="LiveId" clId="{5F01E4F1-07D8-47F3-8D4C-F27B7CD6E0FD}" dt="2023-02-26T22:53:36.732" v="147" actId="27636"/>
        <pc:sldMkLst>
          <pc:docMk/>
          <pc:sldMk cId="487217175" sldId="452"/>
        </pc:sldMkLst>
        <pc:spChg chg="mod">
          <ac:chgData name="Richard Anderson" userId="4654cc452026b74c" providerId="LiveId" clId="{5F01E4F1-07D8-47F3-8D4C-F27B7CD6E0FD}" dt="2023-02-26T22:53:36.732" v="147" actId="27636"/>
          <ac:spMkLst>
            <pc:docMk/>
            <pc:sldMk cId="487217175" sldId="452"/>
            <ac:spMk id="4" creationId="{00000000-0000-0000-0000-000000000000}"/>
          </ac:spMkLst>
        </pc:spChg>
      </pc:sldChg>
      <pc:sldChg chg="modSp mod">
        <pc:chgData name="Richard Anderson" userId="4654cc452026b74c" providerId="LiveId" clId="{5F01E4F1-07D8-47F3-8D4C-F27B7CD6E0FD}" dt="2023-02-26T22:54:52.964" v="149" actId="207"/>
        <pc:sldMkLst>
          <pc:docMk/>
          <pc:sldMk cId="104718648" sldId="453"/>
        </pc:sldMkLst>
        <pc:spChg chg="mod">
          <ac:chgData name="Richard Anderson" userId="4654cc452026b74c" providerId="LiveId" clId="{5F01E4F1-07D8-47F3-8D4C-F27B7CD6E0FD}" dt="2023-02-26T22:54:52.964" v="149" actId="207"/>
          <ac:spMkLst>
            <pc:docMk/>
            <pc:sldMk cId="104718648" sldId="453"/>
            <ac:spMk id="4" creationId="{00000000-0000-0000-0000-000000000000}"/>
          </ac:spMkLst>
        </pc:spChg>
      </pc:sldChg>
      <pc:sldChg chg="delSp modSp mod">
        <pc:chgData name="Richard Anderson" userId="4654cc452026b74c" providerId="LiveId" clId="{5F01E4F1-07D8-47F3-8D4C-F27B7CD6E0FD}" dt="2023-02-26T22:56:19.339" v="154" actId="20577"/>
        <pc:sldMkLst>
          <pc:docMk/>
          <pc:sldMk cId="2124800303" sldId="454"/>
        </pc:sldMkLst>
        <pc:spChg chg="del">
          <ac:chgData name="Richard Anderson" userId="4654cc452026b74c" providerId="LiveId" clId="{5F01E4F1-07D8-47F3-8D4C-F27B7CD6E0FD}" dt="2023-02-26T22:55:27.786" v="151" actId="21"/>
          <ac:spMkLst>
            <pc:docMk/>
            <pc:sldMk cId="2124800303" sldId="454"/>
            <ac:spMk id="2" creationId="{8CD59006-E718-9183-3500-26C7AB73547B}"/>
          </ac:spMkLst>
        </pc:spChg>
        <pc:spChg chg="del">
          <ac:chgData name="Richard Anderson" userId="4654cc452026b74c" providerId="LiveId" clId="{5F01E4F1-07D8-47F3-8D4C-F27B7CD6E0FD}" dt="2023-02-26T22:55:23.901" v="150" actId="21"/>
          <ac:spMkLst>
            <pc:docMk/>
            <pc:sldMk cId="2124800303" sldId="454"/>
            <ac:spMk id="3" creationId="{3A61CC81-A3F9-80AE-8BEE-D67B79DB1A9E}"/>
          </ac:spMkLst>
        </pc:spChg>
        <pc:spChg chg="mod">
          <ac:chgData name="Richard Anderson" userId="4654cc452026b74c" providerId="LiveId" clId="{5F01E4F1-07D8-47F3-8D4C-F27B7CD6E0FD}" dt="2023-02-26T22:56:19.339" v="154" actId="20577"/>
          <ac:spMkLst>
            <pc:docMk/>
            <pc:sldMk cId="2124800303" sldId="454"/>
            <ac:spMk id="6" creationId="{00000000-0000-0000-0000-000000000000}"/>
          </ac:spMkLst>
        </pc:spChg>
        <pc:spChg chg="del">
          <ac:chgData name="Richard Anderson" userId="4654cc452026b74c" providerId="LiveId" clId="{5F01E4F1-07D8-47F3-8D4C-F27B7CD6E0FD}" dt="2023-02-26T22:55:31.989" v="152" actId="21"/>
          <ac:spMkLst>
            <pc:docMk/>
            <pc:sldMk cId="2124800303" sldId="454"/>
            <ac:spMk id="7" creationId="{B4F1A024-49EC-C63E-13B0-301AAE605DEF}"/>
          </ac:spMkLst>
        </pc:spChg>
      </pc:sldChg>
      <pc:sldChg chg="delSp modSp mod">
        <pc:chgData name="Richard Anderson" userId="4654cc452026b74c" providerId="LiveId" clId="{5F01E4F1-07D8-47F3-8D4C-F27B7CD6E0FD}" dt="2023-02-26T22:57:02.063" v="157" actId="207"/>
        <pc:sldMkLst>
          <pc:docMk/>
          <pc:sldMk cId="3821964201" sldId="455"/>
        </pc:sldMkLst>
        <pc:spChg chg="mod">
          <ac:chgData name="Richard Anderson" userId="4654cc452026b74c" providerId="LiveId" clId="{5F01E4F1-07D8-47F3-8D4C-F27B7CD6E0FD}" dt="2023-02-26T22:57:02.063" v="157" actId="207"/>
          <ac:spMkLst>
            <pc:docMk/>
            <pc:sldMk cId="3821964201" sldId="455"/>
            <ac:spMk id="3" creationId="{00000000-0000-0000-0000-000000000000}"/>
          </ac:spMkLst>
        </pc:spChg>
        <pc:spChg chg="del">
          <ac:chgData name="Richard Anderson" userId="4654cc452026b74c" providerId="LiveId" clId="{5F01E4F1-07D8-47F3-8D4C-F27B7CD6E0FD}" dt="2023-02-26T22:56:46.292" v="155" actId="21"/>
          <ac:spMkLst>
            <pc:docMk/>
            <pc:sldMk cId="3821964201" sldId="455"/>
            <ac:spMk id="4" creationId="{8DDA7F39-5865-21CC-CCEA-D0638814374F}"/>
          </ac:spMkLst>
        </pc:spChg>
        <pc:spChg chg="del">
          <ac:chgData name="Richard Anderson" userId="4654cc452026b74c" providerId="LiveId" clId="{5F01E4F1-07D8-47F3-8D4C-F27B7CD6E0FD}" dt="2023-02-26T22:56:49.887" v="156" actId="21"/>
          <ac:spMkLst>
            <pc:docMk/>
            <pc:sldMk cId="3821964201" sldId="455"/>
            <ac:spMk id="5" creationId="{5163A6D4-95E3-E367-52CC-F043A34A7B14}"/>
          </ac:spMkLst>
        </pc:spChg>
      </pc:sldChg>
      <pc:sldChg chg="modSp mod">
        <pc:chgData name="Richard Anderson" userId="4654cc452026b74c" providerId="LiveId" clId="{5F01E4F1-07D8-47F3-8D4C-F27B7CD6E0FD}" dt="2023-02-26T22:47:46.629" v="140" actId="20577"/>
        <pc:sldMkLst>
          <pc:docMk/>
          <pc:sldMk cId="2063604244" sldId="461"/>
        </pc:sldMkLst>
        <pc:spChg chg="mod">
          <ac:chgData name="Richard Anderson" userId="4654cc452026b74c" providerId="LiveId" clId="{5F01E4F1-07D8-47F3-8D4C-F27B7CD6E0FD}" dt="2023-02-26T22:47:46.629" v="140" actId="20577"/>
          <ac:spMkLst>
            <pc:docMk/>
            <pc:sldMk cId="2063604244" sldId="461"/>
            <ac:spMk id="3" creationId="{00000000-0000-0000-0000-000000000000}"/>
          </ac:spMkLst>
        </pc:spChg>
      </pc:sldChg>
      <pc:sldMasterChg chg="setBg modSldLayout">
        <pc:chgData name="Richard Anderson" userId="4654cc452026b74c" providerId="LiveId" clId="{5F01E4F1-07D8-47F3-8D4C-F27B7CD6E0FD}" dt="2023-02-26T22:45:58.846" v="13"/>
        <pc:sldMasterMkLst>
          <pc:docMk/>
          <pc:sldMasterMk cId="0" sldId="2147483661"/>
        </pc:sldMasterMkLst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536910151" sldId="2147483662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624951149" sldId="2147483663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3977957743" sldId="2147483664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271786513" sldId="2147483665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2535074962" sldId="2147483666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209539516" sldId="2147483667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3237849144" sldId="2147483668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707723798" sldId="2147483669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1122350056" sldId="2147483670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2003926415" sldId="2147483671"/>
          </pc:sldLayoutMkLst>
        </pc:sldLayoutChg>
        <pc:sldLayoutChg chg="setBg">
          <pc:chgData name="Richard Anderson" userId="4654cc452026b74c" providerId="LiveId" clId="{5F01E4F1-07D8-47F3-8D4C-F27B7CD6E0FD}" dt="2023-02-26T22:45:58.846" v="13"/>
          <pc:sldLayoutMkLst>
            <pc:docMk/>
            <pc:sldMasterMk cId="0" sldId="2147483661"/>
            <pc:sldLayoutMk cId="3673648124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tags" Target="../tags/tag142.xml"/><Relationship Id="rId21" Type="http://schemas.openxmlformats.org/officeDocument/2006/relationships/tags" Target="../tags/tag46.xml"/><Relationship Id="rId42" Type="http://schemas.openxmlformats.org/officeDocument/2006/relationships/tags" Target="../tags/tag67.xml"/><Relationship Id="rId63" Type="http://schemas.openxmlformats.org/officeDocument/2006/relationships/tags" Target="../tags/tag88.xml"/><Relationship Id="rId84" Type="http://schemas.openxmlformats.org/officeDocument/2006/relationships/tags" Target="../tags/tag109.xml"/><Relationship Id="rId138" Type="http://schemas.openxmlformats.org/officeDocument/2006/relationships/tags" Target="../tags/tag163.xml"/><Relationship Id="rId159" Type="http://schemas.openxmlformats.org/officeDocument/2006/relationships/tags" Target="../tags/tag184.xml"/><Relationship Id="rId170" Type="http://schemas.openxmlformats.org/officeDocument/2006/relationships/tags" Target="../tags/tag195.xml"/><Relationship Id="rId191" Type="http://schemas.openxmlformats.org/officeDocument/2006/relationships/tags" Target="../tags/tag216.xml"/><Relationship Id="rId205" Type="http://schemas.openxmlformats.org/officeDocument/2006/relationships/tags" Target="../tags/tag230.xml"/><Relationship Id="rId107" Type="http://schemas.openxmlformats.org/officeDocument/2006/relationships/tags" Target="../tags/tag132.xml"/><Relationship Id="rId11" Type="http://schemas.openxmlformats.org/officeDocument/2006/relationships/tags" Target="../tags/tag36.xml"/><Relationship Id="rId32" Type="http://schemas.openxmlformats.org/officeDocument/2006/relationships/tags" Target="../tags/tag57.xml"/><Relationship Id="rId53" Type="http://schemas.openxmlformats.org/officeDocument/2006/relationships/tags" Target="../tags/tag78.xml"/><Relationship Id="rId74" Type="http://schemas.openxmlformats.org/officeDocument/2006/relationships/tags" Target="../tags/tag99.xml"/><Relationship Id="rId128" Type="http://schemas.openxmlformats.org/officeDocument/2006/relationships/tags" Target="../tags/tag153.xml"/><Relationship Id="rId149" Type="http://schemas.openxmlformats.org/officeDocument/2006/relationships/tags" Target="../tags/tag174.xml"/><Relationship Id="rId5" Type="http://schemas.openxmlformats.org/officeDocument/2006/relationships/tags" Target="../tags/tag30.xml"/><Relationship Id="rId95" Type="http://schemas.openxmlformats.org/officeDocument/2006/relationships/tags" Target="../tags/tag120.xml"/><Relationship Id="rId160" Type="http://schemas.openxmlformats.org/officeDocument/2006/relationships/tags" Target="../tags/tag185.xml"/><Relationship Id="rId181" Type="http://schemas.openxmlformats.org/officeDocument/2006/relationships/tags" Target="../tags/tag206.xml"/><Relationship Id="rId22" Type="http://schemas.openxmlformats.org/officeDocument/2006/relationships/tags" Target="../tags/tag47.xml"/><Relationship Id="rId43" Type="http://schemas.openxmlformats.org/officeDocument/2006/relationships/tags" Target="../tags/tag68.xml"/><Relationship Id="rId64" Type="http://schemas.openxmlformats.org/officeDocument/2006/relationships/tags" Target="../tags/tag89.xml"/><Relationship Id="rId118" Type="http://schemas.openxmlformats.org/officeDocument/2006/relationships/tags" Target="../tags/tag143.xml"/><Relationship Id="rId139" Type="http://schemas.openxmlformats.org/officeDocument/2006/relationships/tags" Target="../tags/tag164.xml"/><Relationship Id="rId85" Type="http://schemas.openxmlformats.org/officeDocument/2006/relationships/tags" Target="../tags/tag110.xml"/><Relationship Id="rId150" Type="http://schemas.openxmlformats.org/officeDocument/2006/relationships/tags" Target="../tags/tag175.xml"/><Relationship Id="rId171" Type="http://schemas.openxmlformats.org/officeDocument/2006/relationships/tags" Target="../tags/tag196.xml"/><Relationship Id="rId192" Type="http://schemas.openxmlformats.org/officeDocument/2006/relationships/tags" Target="../tags/tag217.xml"/><Relationship Id="rId206" Type="http://schemas.openxmlformats.org/officeDocument/2006/relationships/tags" Target="../tags/tag231.xml"/><Relationship Id="rId12" Type="http://schemas.openxmlformats.org/officeDocument/2006/relationships/tags" Target="../tags/tag37.xml"/><Relationship Id="rId33" Type="http://schemas.openxmlformats.org/officeDocument/2006/relationships/tags" Target="../tags/tag58.xml"/><Relationship Id="rId108" Type="http://schemas.openxmlformats.org/officeDocument/2006/relationships/tags" Target="../tags/tag133.xml"/><Relationship Id="rId129" Type="http://schemas.openxmlformats.org/officeDocument/2006/relationships/tags" Target="../tags/tag154.xml"/><Relationship Id="rId54" Type="http://schemas.openxmlformats.org/officeDocument/2006/relationships/tags" Target="../tags/tag79.xml"/><Relationship Id="rId75" Type="http://schemas.openxmlformats.org/officeDocument/2006/relationships/tags" Target="../tags/tag100.xml"/><Relationship Id="rId96" Type="http://schemas.openxmlformats.org/officeDocument/2006/relationships/tags" Target="../tags/tag121.xml"/><Relationship Id="rId140" Type="http://schemas.openxmlformats.org/officeDocument/2006/relationships/tags" Target="../tags/tag165.xml"/><Relationship Id="rId161" Type="http://schemas.openxmlformats.org/officeDocument/2006/relationships/tags" Target="../tags/tag186.xml"/><Relationship Id="rId182" Type="http://schemas.openxmlformats.org/officeDocument/2006/relationships/tags" Target="../tags/tag207.xml"/><Relationship Id="rId6" Type="http://schemas.openxmlformats.org/officeDocument/2006/relationships/tags" Target="../tags/tag31.xml"/><Relationship Id="rId23" Type="http://schemas.openxmlformats.org/officeDocument/2006/relationships/tags" Target="../tags/tag48.xml"/><Relationship Id="rId119" Type="http://schemas.openxmlformats.org/officeDocument/2006/relationships/tags" Target="../tags/tag144.xml"/><Relationship Id="rId44" Type="http://schemas.openxmlformats.org/officeDocument/2006/relationships/tags" Target="../tags/tag69.xml"/><Relationship Id="rId65" Type="http://schemas.openxmlformats.org/officeDocument/2006/relationships/tags" Target="../tags/tag90.xml"/><Relationship Id="rId86" Type="http://schemas.openxmlformats.org/officeDocument/2006/relationships/tags" Target="../tags/tag111.xml"/><Relationship Id="rId130" Type="http://schemas.openxmlformats.org/officeDocument/2006/relationships/tags" Target="../tags/tag155.xml"/><Relationship Id="rId151" Type="http://schemas.openxmlformats.org/officeDocument/2006/relationships/tags" Target="../tags/tag176.xml"/><Relationship Id="rId172" Type="http://schemas.openxmlformats.org/officeDocument/2006/relationships/tags" Target="../tags/tag197.xml"/><Relationship Id="rId193" Type="http://schemas.openxmlformats.org/officeDocument/2006/relationships/tags" Target="../tags/tag218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38.xml"/><Relationship Id="rId109" Type="http://schemas.openxmlformats.org/officeDocument/2006/relationships/tags" Target="../tags/tag134.xml"/><Relationship Id="rId34" Type="http://schemas.openxmlformats.org/officeDocument/2006/relationships/tags" Target="../tags/tag59.xml"/><Relationship Id="rId55" Type="http://schemas.openxmlformats.org/officeDocument/2006/relationships/tags" Target="../tags/tag80.xml"/><Relationship Id="rId76" Type="http://schemas.openxmlformats.org/officeDocument/2006/relationships/tags" Target="../tags/tag101.xml"/><Relationship Id="rId97" Type="http://schemas.openxmlformats.org/officeDocument/2006/relationships/tags" Target="../tags/tag122.xml"/><Relationship Id="rId120" Type="http://schemas.openxmlformats.org/officeDocument/2006/relationships/tags" Target="../tags/tag145.xml"/><Relationship Id="rId141" Type="http://schemas.openxmlformats.org/officeDocument/2006/relationships/tags" Target="../tags/tag166.xml"/><Relationship Id="rId7" Type="http://schemas.openxmlformats.org/officeDocument/2006/relationships/tags" Target="../tags/tag32.xml"/><Relationship Id="rId162" Type="http://schemas.openxmlformats.org/officeDocument/2006/relationships/tags" Target="../tags/tag187.xml"/><Relationship Id="rId183" Type="http://schemas.openxmlformats.org/officeDocument/2006/relationships/tags" Target="../tags/tag208.xml"/><Relationship Id="rId24" Type="http://schemas.openxmlformats.org/officeDocument/2006/relationships/tags" Target="../tags/tag49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66" Type="http://schemas.openxmlformats.org/officeDocument/2006/relationships/tags" Target="../tags/tag91.xml"/><Relationship Id="rId87" Type="http://schemas.openxmlformats.org/officeDocument/2006/relationships/tags" Target="../tags/tag112.xml"/><Relationship Id="rId110" Type="http://schemas.openxmlformats.org/officeDocument/2006/relationships/tags" Target="../tags/tag135.xml"/><Relationship Id="rId115" Type="http://schemas.openxmlformats.org/officeDocument/2006/relationships/tags" Target="../tags/tag140.xml"/><Relationship Id="rId131" Type="http://schemas.openxmlformats.org/officeDocument/2006/relationships/tags" Target="../tags/tag156.xml"/><Relationship Id="rId136" Type="http://schemas.openxmlformats.org/officeDocument/2006/relationships/tags" Target="../tags/tag161.xml"/><Relationship Id="rId157" Type="http://schemas.openxmlformats.org/officeDocument/2006/relationships/tags" Target="../tags/tag182.xml"/><Relationship Id="rId178" Type="http://schemas.openxmlformats.org/officeDocument/2006/relationships/tags" Target="../tags/tag203.xml"/><Relationship Id="rId61" Type="http://schemas.openxmlformats.org/officeDocument/2006/relationships/tags" Target="../tags/tag86.xml"/><Relationship Id="rId82" Type="http://schemas.openxmlformats.org/officeDocument/2006/relationships/tags" Target="../tags/tag107.xml"/><Relationship Id="rId152" Type="http://schemas.openxmlformats.org/officeDocument/2006/relationships/tags" Target="../tags/tag177.xml"/><Relationship Id="rId173" Type="http://schemas.openxmlformats.org/officeDocument/2006/relationships/tags" Target="../tags/tag198.xml"/><Relationship Id="rId194" Type="http://schemas.openxmlformats.org/officeDocument/2006/relationships/tags" Target="../tags/tag219.xml"/><Relationship Id="rId199" Type="http://schemas.openxmlformats.org/officeDocument/2006/relationships/tags" Target="../tags/tag224.xml"/><Relationship Id="rId203" Type="http://schemas.openxmlformats.org/officeDocument/2006/relationships/tags" Target="../tags/tag228.xml"/><Relationship Id="rId19" Type="http://schemas.openxmlformats.org/officeDocument/2006/relationships/tags" Target="../tags/tag44.xml"/><Relationship Id="rId14" Type="http://schemas.openxmlformats.org/officeDocument/2006/relationships/tags" Target="../tags/tag39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56" Type="http://schemas.openxmlformats.org/officeDocument/2006/relationships/tags" Target="../tags/tag81.xml"/><Relationship Id="rId77" Type="http://schemas.openxmlformats.org/officeDocument/2006/relationships/tags" Target="../tags/tag102.xml"/><Relationship Id="rId100" Type="http://schemas.openxmlformats.org/officeDocument/2006/relationships/tags" Target="../tags/tag125.xml"/><Relationship Id="rId105" Type="http://schemas.openxmlformats.org/officeDocument/2006/relationships/tags" Target="../tags/tag130.xml"/><Relationship Id="rId126" Type="http://schemas.openxmlformats.org/officeDocument/2006/relationships/tags" Target="../tags/tag151.xml"/><Relationship Id="rId147" Type="http://schemas.openxmlformats.org/officeDocument/2006/relationships/tags" Target="../tags/tag172.xml"/><Relationship Id="rId168" Type="http://schemas.openxmlformats.org/officeDocument/2006/relationships/tags" Target="../tags/tag193.xml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tags" Target="../tags/tag97.xml"/><Relationship Id="rId93" Type="http://schemas.openxmlformats.org/officeDocument/2006/relationships/tags" Target="../tags/tag118.xml"/><Relationship Id="rId98" Type="http://schemas.openxmlformats.org/officeDocument/2006/relationships/tags" Target="../tags/tag123.xml"/><Relationship Id="rId121" Type="http://schemas.openxmlformats.org/officeDocument/2006/relationships/tags" Target="../tags/tag146.xml"/><Relationship Id="rId142" Type="http://schemas.openxmlformats.org/officeDocument/2006/relationships/tags" Target="../tags/tag167.xml"/><Relationship Id="rId163" Type="http://schemas.openxmlformats.org/officeDocument/2006/relationships/tags" Target="../tags/tag188.xml"/><Relationship Id="rId184" Type="http://schemas.openxmlformats.org/officeDocument/2006/relationships/tags" Target="../tags/tag209.xml"/><Relationship Id="rId189" Type="http://schemas.openxmlformats.org/officeDocument/2006/relationships/tags" Target="../tags/tag214.xml"/><Relationship Id="rId3" Type="http://schemas.openxmlformats.org/officeDocument/2006/relationships/tags" Target="../tags/tag28.xml"/><Relationship Id="rId25" Type="http://schemas.openxmlformats.org/officeDocument/2006/relationships/tags" Target="../tags/tag50.xml"/><Relationship Id="rId46" Type="http://schemas.openxmlformats.org/officeDocument/2006/relationships/tags" Target="../tags/tag71.xml"/><Relationship Id="rId67" Type="http://schemas.openxmlformats.org/officeDocument/2006/relationships/tags" Target="../tags/tag92.xml"/><Relationship Id="rId116" Type="http://schemas.openxmlformats.org/officeDocument/2006/relationships/tags" Target="../tags/tag141.xml"/><Relationship Id="rId137" Type="http://schemas.openxmlformats.org/officeDocument/2006/relationships/tags" Target="../tags/tag162.xml"/><Relationship Id="rId158" Type="http://schemas.openxmlformats.org/officeDocument/2006/relationships/tags" Target="../tags/tag183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62" Type="http://schemas.openxmlformats.org/officeDocument/2006/relationships/tags" Target="../tags/tag87.xml"/><Relationship Id="rId83" Type="http://schemas.openxmlformats.org/officeDocument/2006/relationships/tags" Target="../tags/tag108.xml"/><Relationship Id="rId88" Type="http://schemas.openxmlformats.org/officeDocument/2006/relationships/tags" Target="../tags/tag113.xml"/><Relationship Id="rId111" Type="http://schemas.openxmlformats.org/officeDocument/2006/relationships/tags" Target="../tags/tag136.xml"/><Relationship Id="rId132" Type="http://schemas.openxmlformats.org/officeDocument/2006/relationships/tags" Target="../tags/tag157.xml"/><Relationship Id="rId153" Type="http://schemas.openxmlformats.org/officeDocument/2006/relationships/tags" Target="../tags/tag178.xml"/><Relationship Id="rId174" Type="http://schemas.openxmlformats.org/officeDocument/2006/relationships/tags" Target="../tags/tag199.xml"/><Relationship Id="rId179" Type="http://schemas.openxmlformats.org/officeDocument/2006/relationships/tags" Target="../tags/tag204.xml"/><Relationship Id="rId195" Type="http://schemas.openxmlformats.org/officeDocument/2006/relationships/tags" Target="../tags/tag220.xml"/><Relationship Id="rId190" Type="http://schemas.openxmlformats.org/officeDocument/2006/relationships/tags" Target="../tags/tag215.xml"/><Relationship Id="rId204" Type="http://schemas.openxmlformats.org/officeDocument/2006/relationships/tags" Target="../tags/tag229.xml"/><Relationship Id="rId15" Type="http://schemas.openxmlformats.org/officeDocument/2006/relationships/tags" Target="../tags/tag40.xml"/><Relationship Id="rId36" Type="http://schemas.openxmlformats.org/officeDocument/2006/relationships/tags" Target="../tags/tag61.xml"/><Relationship Id="rId57" Type="http://schemas.openxmlformats.org/officeDocument/2006/relationships/tags" Target="../tags/tag82.xml"/><Relationship Id="rId106" Type="http://schemas.openxmlformats.org/officeDocument/2006/relationships/tags" Target="../tags/tag131.xml"/><Relationship Id="rId127" Type="http://schemas.openxmlformats.org/officeDocument/2006/relationships/tags" Target="../tags/tag15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52" Type="http://schemas.openxmlformats.org/officeDocument/2006/relationships/tags" Target="../tags/tag77.xml"/><Relationship Id="rId73" Type="http://schemas.openxmlformats.org/officeDocument/2006/relationships/tags" Target="../tags/tag98.xml"/><Relationship Id="rId78" Type="http://schemas.openxmlformats.org/officeDocument/2006/relationships/tags" Target="../tags/tag103.xml"/><Relationship Id="rId94" Type="http://schemas.openxmlformats.org/officeDocument/2006/relationships/tags" Target="../tags/tag119.xml"/><Relationship Id="rId99" Type="http://schemas.openxmlformats.org/officeDocument/2006/relationships/tags" Target="../tags/tag124.xml"/><Relationship Id="rId101" Type="http://schemas.openxmlformats.org/officeDocument/2006/relationships/tags" Target="../tags/tag126.xml"/><Relationship Id="rId122" Type="http://schemas.openxmlformats.org/officeDocument/2006/relationships/tags" Target="../tags/tag147.xml"/><Relationship Id="rId143" Type="http://schemas.openxmlformats.org/officeDocument/2006/relationships/tags" Target="../tags/tag168.xml"/><Relationship Id="rId148" Type="http://schemas.openxmlformats.org/officeDocument/2006/relationships/tags" Target="../tags/tag173.xml"/><Relationship Id="rId164" Type="http://schemas.openxmlformats.org/officeDocument/2006/relationships/tags" Target="../tags/tag189.xml"/><Relationship Id="rId169" Type="http://schemas.openxmlformats.org/officeDocument/2006/relationships/tags" Target="../tags/tag194.xml"/><Relationship Id="rId185" Type="http://schemas.openxmlformats.org/officeDocument/2006/relationships/tags" Target="../tags/tag210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80" Type="http://schemas.openxmlformats.org/officeDocument/2006/relationships/tags" Target="../tags/tag205.xml"/><Relationship Id="rId26" Type="http://schemas.openxmlformats.org/officeDocument/2006/relationships/tags" Target="../tags/tag51.xml"/><Relationship Id="rId47" Type="http://schemas.openxmlformats.org/officeDocument/2006/relationships/tags" Target="../tags/tag72.xml"/><Relationship Id="rId68" Type="http://schemas.openxmlformats.org/officeDocument/2006/relationships/tags" Target="../tags/tag93.xml"/><Relationship Id="rId89" Type="http://schemas.openxmlformats.org/officeDocument/2006/relationships/tags" Target="../tags/tag114.xml"/><Relationship Id="rId112" Type="http://schemas.openxmlformats.org/officeDocument/2006/relationships/tags" Target="../tags/tag137.xml"/><Relationship Id="rId133" Type="http://schemas.openxmlformats.org/officeDocument/2006/relationships/tags" Target="../tags/tag158.xml"/><Relationship Id="rId154" Type="http://schemas.openxmlformats.org/officeDocument/2006/relationships/tags" Target="../tags/tag179.xml"/><Relationship Id="rId175" Type="http://schemas.openxmlformats.org/officeDocument/2006/relationships/tags" Target="../tags/tag200.xml"/><Relationship Id="rId196" Type="http://schemas.openxmlformats.org/officeDocument/2006/relationships/tags" Target="../tags/tag221.xml"/><Relationship Id="rId200" Type="http://schemas.openxmlformats.org/officeDocument/2006/relationships/tags" Target="../tags/tag225.xml"/><Relationship Id="rId16" Type="http://schemas.openxmlformats.org/officeDocument/2006/relationships/tags" Target="../tags/tag41.xml"/><Relationship Id="rId37" Type="http://schemas.openxmlformats.org/officeDocument/2006/relationships/tags" Target="../tags/tag62.xml"/><Relationship Id="rId58" Type="http://schemas.openxmlformats.org/officeDocument/2006/relationships/tags" Target="../tags/tag83.xml"/><Relationship Id="rId79" Type="http://schemas.openxmlformats.org/officeDocument/2006/relationships/tags" Target="../tags/tag104.xml"/><Relationship Id="rId102" Type="http://schemas.openxmlformats.org/officeDocument/2006/relationships/tags" Target="../tags/tag127.xml"/><Relationship Id="rId123" Type="http://schemas.openxmlformats.org/officeDocument/2006/relationships/tags" Target="../tags/tag148.xml"/><Relationship Id="rId144" Type="http://schemas.openxmlformats.org/officeDocument/2006/relationships/tags" Target="../tags/tag169.xml"/><Relationship Id="rId90" Type="http://schemas.openxmlformats.org/officeDocument/2006/relationships/tags" Target="../tags/tag115.xml"/><Relationship Id="rId165" Type="http://schemas.openxmlformats.org/officeDocument/2006/relationships/tags" Target="../tags/tag190.xml"/><Relationship Id="rId186" Type="http://schemas.openxmlformats.org/officeDocument/2006/relationships/tags" Target="../tags/tag211.xml"/><Relationship Id="rId27" Type="http://schemas.openxmlformats.org/officeDocument/2006/relationships/tags" Target="../tags/tag52.xml"/><Relationship Id="rId48" Type="http://schemas.openxmlformats.org/officeDocument/2006/relationships/tags" Target="../tags/tag73.xml"/><Relationship Id="rId69" Type="http://schemas.openxmlformats.org/officeDocument/2006/relationships/tags" Target="../tags/tag94.xml"/><Relationship Id="rId113" Type="http://schemas.openxmlformats.org/officeDocument/2006/relationships/tags" Target="../tags/tag138.xml"/><Relationship Id="rId134" Type="http://schemas.openxmlformats.org/officeDocument/2006/relationships/tags" Target="../tags/tag159.xml"/><Relationship Id="rId80" Type="http://schemas.openxmlformats.org/officeDocument/2006/relationships/tags" Target="../tags/tag105.xml"/><Relationship Id="rId155" Type="http://schemas.openxmlformats.org/officeDocument/2006/relationships/tags" Target="../tags/tag180.xml"/><Relationship Id="rId176" Type="http://schemas.openxmlformats.org/officeDocument/2006/relationships/tags" Target="../tags/tag201.xml"/><Relationship Id="rId197" Type="http://schemas.openxmlformats.org/officeDocument/2006/relationships/tags" Target="../tags/tag222.xml"/><Relationship Id="rId201" Type="http://schemas.openxmlformats.org/officeDocument/2006/relationships/tags" Target="../tags/tag226.xml"/><Relationship Id="rId17" Type="http://schemas.openxmlformats.org/officeDocument/2006/relationships/tags" Target="../tags/tag42.xml"/><Relationship Id="rId38" Type="http://schemas.openxmlformats.org/officeDocument/2006/relationships/tags" Target="../tags/tag63.xml"/><Relationship Id="rId59" Type="http://schemas.openxmlformats.org/officeDocument/2006/relationships/tags" Target="../tags/tag84.xml"/><Relationship Id="rId103" Type="http://schemas.openxmlformats.org/officeDocument/2006/relationships/tags" Target="../tags/tag128.xml"/><Relationship Id="rId124" Type="http://schemas.openxmlformats.org/officeDocument/2006/relationships/tags" Target="../tags/tag149.xml"/><Relationship Id="rId70" Type="http://schemas.openxmlformats.org/officeDocument/2006/relationships/tags" Target="../tags/tag95.xml"/><Relationship Id="rId91" Type="http://schemas.openxmlformats.org/officeDocument/2006/relationships/tags" Target="../tags/tag116.xml"/><Relationship Id="rId145" Type="http://schemas.openxmlformats.org/officeDocument/2006/relationships/tags" Target="../tags/tag170.xml"/><Relationship Id="rId166" Type="http://schemas.openxmlformats.org/officeDocument/2006/relationships/tags" Target="../tags/tag191.xml"/><Relationship Id="rId187" Type="http://schemas.openxmlformats.org/officeDocument/2006/relationships/tags" Target="../tags/tag212.xml"/><Relationship Id="rId1" Type="http://schemas.openxmlformats.org/officeDocument/2006/relationships/tags" Target="../tags/tag26.xml"/><Relationship Id="rId28" Type="http://schemas.openxmlformats.org/officeDocument/2006/relationships/tags" Target="../tags/tag53.xml"/><Relationship Id="rId49" Type="http://schemas.openxmlformats.org/officeDocument/2006/relationships/tags" Target="../tags/tag74.xml"/><Relationship Id="rId114" Type="http://schemas.openxmlformats.org/officeDocument/2006/relationships/tags" Target="../tags/tag139.xml"/><Relationship Id="rId60" Type="http://schemas.openxmlformats.org/officeDocument/2006/relationships/tags" Target="../tags/tag85.xml"/><Relationship Id="rId81" Type="http://schemas.openxmlformats.org/officeDocument/2006/relationships/tags" Target="../tags/tag106.xml"/><Relationship Id="rId135" Type="http://schemas.openxmlformats.org/officeDocument/2006/relationships/tags" Target="../tags/tag160.xml"/><Relationship Id="rId156" Type="http://schemas.openxmlformats.org/officeDocument/2006/relationships/tags" Target="../tags/tag181.xml"/><Relationship Id="rId177" Type="http://schemas.openxmlformats.org/officeDocument/2006/relationships/tags" Target="../tags/tag202.xml"/><Relationship Id="rId198" Type="http://schemas.openxmlformats.org/officeDocument/2006/relationships/tags" Target="../tags/tag223.xml"/><Relationship Id="rId202" Type="http://schemas.openxmlformats.org/officeDocument/2006/relationships/tags" Target="../tags/tag227.xml"/><Relationship Id="rId18" Type="http://schemas.openxmlformats.org/officeDocument/2006/relationships/tags" Target="../tags/tag43.xml"/><Relationship Id="rId39" Type="http://schemas.openxmlformats.org/officeDocument/2006/relationships/tags" Target="../tags/tag64.xml"/><Relationship Id="rId50" Type="http://schemas.openxmlformats.org/officeDocument/2006/relationships/tags" Target="../tags/tag75.xml"/><Relationship Id="rId104" Type="http://schemas.openxmlformats.org/officeDocument/2006/relationships/tags" Target="../tags/tag129.xml"/><Relationship Id="rId125" Type="http://schemas.openxmlformats.org/officeDocument/2006/relationships/tags" Target="../tags/tag150.xml"/><Relationship Id="rId146" Type="http://schemas.openxmlformats.org/officeDocument/2006/relationships/tags" Target="../tags/tag171.xml"/><Relationship Id="rId167" Type="http://schemas.openxmlformats.org/officeDocument/2006/relationships/tags" Target="../tags/tag192.xml"/><Relationship Id="rId188" Type="http://schemas.openxmlformats.org/officeDocument/2006/relationships/tags" Target="../tags/tag213.xml"/><Relationship Id="rId71" Type="http://schemas.openxmlformats.org/officeDocument/2006/relationships/tags" Target="../tags/tag96.xml"/><Relationship Id="rId92" Type="http://schemas.openxmlformats.org/officeDocument/2006/relationships/tags" Target="../tags/tag117.xml"/><Relationship Id="rId2" Type="http://schemas.openxmlformats.org/officeDocument/2006/relationships/tags" Target="../tags/tag27.xml"/><Relationship Id="rId29" Type="http://schemas.openxmlformats.org/officeDocument/2006/relationships/tags" Target="../tags/tag5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Winter 2023</a:t>
            </a:r>
          </a:p>
          <a:p>
            <a:pPr eaLnBrk="1" hangingPunct="1"/>
            <a:r>
              <a:rPr lang="en-US" altLang="en-US" dirty="0"/>
              <a:t>Lecture 21</a:t>
            </a:r>
          </a:p>
          <a:p>
            <a:pPr eaLnBrk="1" hangingPunct="1"/>
            <a:r>
              <a:rPr lang="en-US" altLang="en-US" dirty="0"/>
              <a:t>Longest Common Subsequence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E17D4-BF9C-CF8E-2661-3D5CA96E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B554C-9593-CC7C-FDD5-ACBBD715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3E166-2EE2-3E38-4187-DE848653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37057-270E-4A7E-91BE-8F83FCB0DC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edit with Typo Distance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closest dictionary word to typed word</a:t>
            </a:r>
          </a:p>
          <a:p>
            <a:r>
              <a:rPr lang="en-US" dirty="0" err="1"/>
              <a:t>Dist</a:t>
            </a:r>
            <a:r>
              <a:rPr lang="en-US" dirty="0"/>
              <a:t>(‘a’, ‘s’) = 1</a:t>
            </a:r>
          </a:p>
          <a:p>
            <a:r>
              <a:rPr lang="en-US" dirty="0" err="1"/>
              <a:t>Dist</a:t>
            </a:r>
            <a:r>
              <a:rPr lang="en-US" dirty="0"/>
              <a:t>(‘a’, ‘u’) = 6</a:t>
            </a:r>
          </a:p>
          <a:p>
            <a:r>
              <a:rPr lang="en-US" dirty="0"/>
              <a:t>Capture the likelihood of mistyping characters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androidcentral.com/sites/androidcentral.com/files/styles/xlarge/public/article_images/2018/05/keyboards-may-2018-chrooma-1.png?itok=QD-Nrm0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378" y="2133600"/>
            <a:ext cx="1826122" cy="32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sic phone 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723176" cy="344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EA6D89-79DC-0EE8-676C-1C132EC9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CD358-4F4D-42D5-FFD0-10F6112A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F97FE-7098-C3A4-BC88-8D11D2BF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C8370-03CE-4061-8A92-47B53A4BA7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1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29C21-D3C4-674C-790A-D28FE3A5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B121F-618A-2FB7-40E1-EF4E1702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EAE7F-F459-5FE0-B10E-10C57D3B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m;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(A[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B[ j 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Opt[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 Opt[ i-1, j-1 ] + 1;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Opt[ i-1, j ] &gt;=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j-1 ])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i-1, j ];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B43CF1-5625-14D4-4CB6-6BC5A3EF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C2771-21FC-BD05-9EE9-E13145A46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3BE66-71AB-7F05-54A1-3B18C3FF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78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8D5DD-4D5D-E80D-E5F2-779BA708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A6D530-A173-BCD2-9B54-DBB1927A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CACC3-69B7-7DB1-337A-2B7B69E2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EB6E77-F9C6-4AD4-FD7E-693BD7C0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AC53A-9426-93F4-B100-95375C57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89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it feasible to compute the LCS of two strings of length 300,000 on a standard desktop PC?  Why or why not.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2A33BA-8EC2-1AAE-942F-B733900F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5F5FA-7FC8-781E-364E-567A8297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994B0-2081-D841-D822-95FDB5CB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6D1EF-35B8-3E70-7087-3730EC2E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8DBB-9E42-061B-9DF2-D40639EA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03B2-66EB-DA77-D1F9-2677AA84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17000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Runtime should be about 5 seconds*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Personal PC, 10 years 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80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3AE62-E1AE-609F-DD26-9B40FBAE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64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300000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40D6B-0B28-22DA-C7AE-A368B552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7A0BB-0AED-ECAB-6F18-8899DA1E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59BAE-7919-9312-D350-1DF9993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2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plans</a:t>
            </a:r>
          </a:p>
          <a:p>
            <a:pPr lvl="1"/>
            <a:r>
              <a:rPr lang="en-US" dirty="0"/>
              <a:t>Monday: Longest Common Subsequence</a:t>
            </a:r>
          </a:p>
          <a:p>
            <a:pPr lvl="1"/>
            <a:r>
              <a:rPr lang="en-US" dirty="0"/>
              <a:t>Wednesday:  Shortest Paths</a:t>
            </a:r>
          </a:p>
          <a:p>
            <a:pPr lvl="1"/>
            <a:r>
              <a:rPr lang="en-US" dirty="0"/>
              <a:t>Rest of the course:  NP-Completeness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8B184-E7D7-62A2-8E6C-E7AC38AC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39A18-B809-F364-7E66-53C6589A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C8938-7F5C-9DBF-7276-A02B5C75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4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computation can be done in O(</a:t>
            </a:r>
            <a:r>
              <a:rPr lang="en-US" altLang="en-US" dirty="0" err="1"/>
              <a:t>m+n</a:t>
            </a:r>
            <a:r>
              <a:rPr lang="en-US" altLang="en-US" dirty="0"/>
              <a:t>) space if we only need one column of the Opt values or Best Values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computation requires O(nm) space if we store all of the string information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C7DA2-8DEF-8943-3AF6-4CBCE083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D93E9-176A-B66E-AB07-16FBD3C7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8DB41-BC40-81AF-6653-E2CE9C82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12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Divide and conquer algorithm</a:t>
            </a:r>
          </a:p>
          <a:p>
            <a:r>
              <a:rPr lang="en-US" altLang="en-US" dirty="0" err="1"/>
              <a:t>Recomputing</a:t>
            </a:r>
            <a:r>
              <a:rPr lang="en-US" altLang="en-US" dirty="0"/>
              <a:t> values used to save space</a:t>
            </a:r>
          </a:p>
          <a:p>
            <a:endParaRPr lang="en-US" altLang="en-US" dirty="0"/>
          </a:p>
          <a:p>
            <a:r>
              <a:rPr lang="en-US" altLang="en-US" dirty="0"/>
              <a:t>Section 6.7 of the text,  but we will not have time to cover in detail (so you are not responsible for section 6.7)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CFD7F-3684-2169-1450-2E397471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EF378-69BB-795F-7973-2509AD402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19A10-27F2-AECF-85A0-57769CB9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00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 a fixed i, and for each j, compute the LCS that has a</a:t>
            </a:r>
            <a:r>
              <a:rPr lang="en-US" altLang="en-US" baseline="-25000"/>
              <a:t>i</a:t>
            </a:r>
            <a:r>
              <a:rPr lang="en-US" altLang="en-US"/>
              <a:t> matched with b</a:t>
            </a:r>
            <a:r>
              <a:rPr lang="en-US" altLang="en-US" baseline="-2500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F0F54-1561-A2A1-B8A0-9020FE85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564CD-F98A-E5EC-3C9A-6A3B7D9F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2B622-F513-CAC7-2E61-F4B69353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/>
              <a:t>T(</a:t>
            </a:r>
            <a:r>
              <a:rPr lang="en-US" altLang="en-US" dirty="0" err="1"/>
              <a:t>m,n</a:t>
            </a:r>
            <a:r>
              <a:rPr lang="en-US" altLang="en-US" dirty="0"/>
              <a:t>) = T(m/2, j) + T(m/2, n-j) + </a:t>
            </a:r>
            <a:r>
              <a:rPr lang="en-US" altLang="en-US" dirty="0" err="1"/>
              <a:t>cnm</a:t>
            </a:r>
            <a:endParaRPr lang="en-US" altLang="en-US" dirty="0"/>
          </a:p>
          <a:p>
            <a:r>
              <a:rPr lang="en-US" altLang="en-US" dirty="0"/>
              <a:t>Solution:  T(</a:t>
            </a:r>
            <a:r>
              <a:rPr lang="en-US" altLang="en-US" dirty="0" err="1"/>
              <a:t>m,n</a:t>
            </a:r>
            <a:r>
              <a:rPr lang="en-US" altLang="en-US" dirty="0"/>
              <a:t>) &lt;= 2cnm</a:t>
            </a:r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DCA0C-C869-3391-2A38-92DC1EBA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26D5A-7752-97F4-386D-03469E64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C85F7-0F82-9E13-354A-6D8FF067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5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/>
              <a:t>C=c</a:t>
            </a:r>
            <a:r>
              <a:rPr lang="en-US" altLang="en-US" baseline="-25000"/>
              <a:t>1</a:t>
            </a:r>
            <a:r>
              <a:rPr lang="en-US" altLang="en-US"/>
              <a:t>…c</a:t>
            </a:r>
            <a:r>
              <a:rPr lang="en-US" altLang="en-US" baseline="-25000"/>
              <a:t>g</a:t>
            </a:r>
            <a:r>
              <a:rPr lang="en-US" altLang="en-US"/>
              <a:t> is a subsequence of A=a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  <a:r>
              <a:rPr lang="en-US" altLang="en-US"/>
              <a:t> if C can be obtained by removing elements from A (but retaining order)</a:t>
            </a:r>
          </a:p>
          <a:p>
            <a:pPr eaLnBrk="1" hangingPunct="1"/>
            <a:r>
              <a:rPr lang="en-US" altLang="en-US"/>
              <a:t>LCS(A, B):  A maximum length sequence that is a subsequence of both A and B</a:t>
            </a:r>
          </a:p>
          <a:p>
            <a:pPr eaLnBrk="1" hangingPunct="1"/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42DF4-7D11-22EC-23CD-03E359AE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1A3B1-D5EC-20B1-351A-1D6D513B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677AC-A12A-E0F5-D922-3193EE38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4246B3-0E28-2785-02EB-5D4E5591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587E-B1A6-0C3F-F3C9-6327897D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CF583-1A88-6A4F-1C59-6D5889CB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Align sequences with gaps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if character x is unmatched</a:t>
            </a:r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xy</a:t>
            </a:r>
            <a:r>
              <a:rPr lang="en-US" altLang="en-US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" y="6034087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Note: the problem is often expressed as a minimization problem,  </a:t>
            </a:r>
          </a:p>
          <a:p>
            <a:pPr eaLnBrk="1" hangingPunct="1"/>
            <a:r>
              <a:rPr lang="en-US" altLang="en-US" dirty="0"/>
              <a:t>with </a:t>
            </a:r>
            <a:r>
              <a:rPr lang="en-US" altLang="en-US" dirty="0" err="1">
                <a:latin typeface="Symbol" pitchFamily="18" charset="2"/>
              </a:rPr>
              <a:t>g</a:t>
            </a:r>
            <a:r>
              <a:rPr lang="en-US" altLang="en-US" baseline="-25000" dirty="0" err="1"/>
              <a:t>xx</a:t>
            </a:r>
            <a:r>
              <a:rPr lang="en-US" altLang="en-US" dirty="0"/>
              <a:t> = 0 and </a:t>
            </a:r>
            <a:r>
              <a:rPr lang="en-US" altLang="en-US" dirty="0">
                <a:latin typeface="Symbol" pitchFamily="18" charset="2"/>
              </a:rPr>
              <a:t>d</a:t>
            </a:r>
            <a:r>
              <a:rPr lang="en-US" altLang="en-US" baseline="-25000" dirty="0"/>
              <a:t>x</a:t>
            </a:r>
            <a:r>
              <a:rPr lang="en-US" altLang="en-US" dirty="0"/>
              <a:t> &gt;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6A9FE-B8E9-62AA-F804-4CB06CFD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Version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2/27/2023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7526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LCS(a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…a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,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if (a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==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return LCS(a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…a</a:t>
            </a:r>
            <a:r>
              <a:rPr lang="en-US" sz="2400" baseline="-25000" dirty="0" smtClean="0"/>
              <a:t>m-1</a:t>
            </a:r>
            <a:r>
              <a:rPr lang="en-US" sz="2400" dirty="0" smtClean="0"/>
              <a:t>,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…b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) + 1;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else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return max(LCS(a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…a</a:t>
            </a:r>
            <a:r>
              <a:rPr lang="en-US" sz="2400" baseline="-25000" dirty="0" smtClean="0"/>
              <a:t>m-1</a:t>
            </a:r>
            <a:r>
              <a:rPr lang="en-US" sz="2400" dirty="0" smtClean="0"/>
              <a:t>, </a:t>
            </a:r>
            <a:r>
              <a:rPr lang="en-US" sz="2400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…</a:t>
            </a:r>
            <a:r>
              <a:rPr lang="en-US" sz="2400" dirty="0" err="1"/>
              <a:t>b</a:t>
            </a:r>
            <a:r>
              <a:rPr lang="en-US" sz="2400" baseline="-25000" dirty="0" err="1"/>
              <a:t>n</a:t>
            </a:r>
            <a:r>
              <a:rPr lang="en-US" sz="2400" dirty="0" smtClean="0"/>
              <a:t>),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</a:t>
            </a:r>
            <a:r>
              <a:rPr lang="en-US" sz="2400" dirty="0"/>
              <a:t>LCS(a</a:t>
            </a:r>
            <a:r>
              <a:rPr lang="en-US" sz="2400" baseline="-25000" dirty="0"/>
              <a:t>1</a:t>
            </a: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…a</a:t>
            </a:r>
            <a:r>
              <a:rPr lang="en-US" sz="2400" baseline="-25000" dirty="0"/>
              <a:t>m</a:t>
            </a:r>
            <a:r>
              <a:rPr lang="en-US" sz="2400" dirty="0"/>
              <a:t>,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…b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036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= 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  <a:p>
            <a:pPr eaLnBrk="1" hangingPunct="1"/>
            <a:r>
              <a:rPr lang="en-US" altLang="en-US"/>
              <a:t>B =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Opt[ j, k] is the length of          LCS(a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j</a:t>
            </a:r>
            <a:r>
              <a:rPr lang="en-US" altLang="en-US"/>
              <a:t>,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k</a:t>
            </a:r>
            <a:r>
              <a:rPr lang="en-US" altLang="en-US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0B4259-1599-A684-8B06-BEDA4104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961C0-822D-8A63-9AA8-3B04BA0C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16326-737F-D4A7-4261-E33DED66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b</a:t>
            </a:r>
            <a:r>
              <a:rPr lang="en-US" altLang="en-US" baseline="-25000" dirty="0"/>
              <a:t>k</a:t>
            </a:r>
            <a:r>
              <a:rPr lang="en-US" altLang="en-US" dirty="0"/>
              <a:t>,  </a:t>
            </a:r>
            <a:r>
              <a:rPr lang="en-US" altLang="en-US" dirty="0" err="1"/>
              <a:t>Opt</a:t>
            </a:r>
            <a:r>
              <a:rPr lang="en-US" altLang="en-US" dirty="0"/>
              <a:t>[ </a:t>
            </a:r>
            <a:r>
              <a:rPr lang="en-US" altLang="en-US" dirty="0" err="1"/>
              <a:t>j,k</a:t>
            </a:r>
            <a:r>
              <a:rPr lang="en-US" altLang="en-US" dirty="0"/>
              <a:t> ] = 1 + </a:t>
            </a:r>
            <a:r>
              <a:rPr lang="en-US" altLang="en-US" dirty="0" err="1"/>
              <a:t>Opt</a:t>
            </a:r>
            <a:r>
              <a:rPr lang="en-US" altLang="en-US" dirty="0"/>
              <a:t>[ j-1, k-1 ]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≠ b</a:t>
            </a:r>
            <a:r>
              <a:rPr lang="en-US" altLang="en-US" baseline="-25000" dirty="0"/>
              <a:t>k</a:t>
            </a:r>
            <a:r>
              <a:rPr lang="en-US" altLang="en-US" dirty="0"/>
              <a:t>,  </a:t>
            </a:r>
            <a:r>
              <a:rPr lang="en-US" altLang="en-US" dirty="0" err="1"/>
              <a:t>Opt</a:t>
            </a:r>
            <a:r>
              <a:rPr lang="en-US" altLang="en-US" dirty="0"/>
              <a:t>[ </a:t>
            </a:r>
            <a:r>
              <a:rPr lang="en-US" altLang="en-US" dirty="0" err="1"/>
              <a:t>j,k</a:t>
            </a:r>
            <a:r>
              <a:rPr lang="en-US" altLang="en-US" dirty="0"/>
              <a:t>] = max(</a:t>
            </a:r>
            <a:r>
              <a:rPr lang="en-US" altLang="en-US" dirty="0" err="1"/>
              <a:t>Opt</a:t>
            </a:r>
            <a:r>
              <a:rPr lang="en-US" altLang="en-US" dirty="0"/>
              <a:t>[ j-1,k], </a:t>
            </a:r>
            <a:r>
              <a:rPr lang="en-US" altLang="en-US" dirty="0" err="1"/>
              <a:t>Opt</a:t>
            </a:r>
            <a:r>
              <a:rPr lang="en-US" altLang="en-US" dirty="0"/>
              <a:t>[ j,k-1])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ED447-8FBD-11CD-5D49-50DA5EBB3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F6A58E-68AE-5752-1D1F-1855B18B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D2270-4CFD-F57C-F631-97D38332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if character x is unmatched</a:t>
            </a:r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xy</a:t>
            </a:r>
            <a:r>
              <a:rPr lang="en-US" altLang="en-US"/>
              <a:t> if character x is matched to character y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896A4-B5C3-9C77-9728-5BF7619E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500C5-C3E3-4566-ADF0-3B3B20F8C2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9802</TotalTime>
  <Words>1310</Words>
  <Application>Microsoft Office PowerPoint</Application>
  <PresentationFormat>On-screen Show (4:3)</PresentationFormat>
  <Paragraphs>230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Consolas</vt:lpstr>
      <vt:lpstr>Courier New</vt:lpstr>
      <vt:lpstr>Letter Gothic</vt:lpstr>
      <vt:lpstr>Symbol</vt:lpstr>
      <vt:lpstr>Times New Roman</vt:lpstr>
      <vt:lpstr>1_Default Design</vt:lpstr>
      <vt:lpstr>CSE 417 Algorithms and Complexity</vt:lpstr>
      <vt:lpstr>Announcements</vt:lpstr>
      <vt:lpstr>Longest Common Subsequence</vt:lpstr>
      <vt:lpstr>Determine the LCS of the following strings</vt:lpstr>
      <vt:lpstr>String Alignment Problem</vt:lpstr>
      <vt:lpstr>Recursive Version</vt:lpstr>
      <vt:lpstr>LCS Optimization</vt:lpstr>
      <vt:lpstr>Optimization recurrence</vt:lpstr>
      <vt:lpstr>Give the Optimization Recurrence for the String Alignment Problem</vt:lpstr>
      <vt:lpstr>String edit with Typo Distance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Algorithm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114</cp:revision>
  <dcterms:created xsi:type="dcterms:W3CDTF">1601-01-01T00:00:00Z</dcterms:created>
  <dcterms:modified xsi:type="dcterms:W3CDTF">2023-02-27T17:24:09Z</dcterms:modified>
</cp:coreProperties>
</file>