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3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4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9" r:id="rId3"/>
    <p:sldId id="293" r:id="rId4"/>
    <p:sldId id="303" r:id="rId5"/>
    <p:sldId id="305" r:id="rId6"/>
    <p:sldId id="306" r:id="rId7"/>
    <p:sldId id="311" r:id="rId8"/>
    <p:sldId id="312" r:id="rId9"/>
    <p:sldId id="316" r:id="rId10"/>
    <p:sldId id="317" r:id="rId11"/>
    <p:sldId id="318" r:id="rId12"/>
    <p:sldId id="319" r:id="rId13"/>
    <p:sldId id="320" r:id="rId14"/>
    <p:sldId id="321" r:id="rId15"/>
    <p:sldId id="338" r:id="rId16"/>
    <p:sldId id="344" r:id="rId17"/>
    <p:sldId id="343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89E2DD-AAED-479B-B96B-10B3CD5D15E0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6935788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01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C32EF7-74E6-4466-9B45-FE79DFC3880E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036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5" Type="http://schemas.openxmlformats.org/officeDocument/2006/relationships/tags" Target="../tags/tag242.xml"/><Relationship Id="rId10" Type="http://schemas.openxmlformats.org/officeDocument/2006/relationships/tags" Target="../tags/tag247.xml"/><Relationship Id="rId4" Type="http://schemas.openxmlformats.org/officeDocument/2006/relationships/tags" Target="../tags/tag241.xml"/><Relationship Id="rId9" Type="http://schemas.openxmlformats.org/officeDocument/2006/relationships/tags" Target="../tags/tag24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6.xml"/><Relationship Id="rId3" Type="http://schemas.openxmlformats.org/officeDocument/2006/relationships/tags" Target="../tags/tag251.xml"/><Relationship Id="rId7" Type="http://schemas.openxmlformats.org/officeDocument/2006/relationships/tags" Target="../tags/tag25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1" Type="http://schemas.openxmlformats.org/officeDocument/2006/relationships/tags" Target="../tags/tag259.xml"/><Relationship Id="rId5" Type="http://schemas.openxmlformats.org/officeDocument/2006/relationships/tags" Target="../tags/tag253.xml"/><Relationship Id="rId10" Type="http://schemas.openxmlformats.org/officeDocument/2006/relationships/tags" Target="../tags/tag258.xml"/><Relationship Id="rId4" Type="http://schemas.openxmlformats.org/officeDocument/2006/relationships/tags" Target="../tags/tag252.xml"/><Relationship Id="rId9" Type="http://schemas.openxmlformats.org/officeDocument/2006/relationships/tags" Target="../tags/tag2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26" Type="http://schemas.openxmlformats.org/officeDocument/2006/relationships/tags" Target="../tags/tag285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5" Type="http://schemas.openxmlformats.org/officeDocument/2006/relationships/tags" Target="../tags/tag284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29" Type="http://schemas.openxmlformats.org/officeDocument/2006/relationships/tags" Target="../tags/tag288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24" Type="http://schemas.openxmlformats.org/officeDocument/2006/relationships/tags" Target="../tags/tag283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28" Type="http://schemas.openxmlformats.org/officeDocument/2006/relationships/tags" Target="../tags/tag287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tags" Target="../tags/tag281.xml"/><Relationship Id="rId27" Type="http://schemas.openxmlformats.org/officeDocument/2006/relationships/tags" Target="../tags/tag286.xml"/><Relationship Id="rId30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25.xml"/><Relationship Id="rId13" Type="http://schemas.openxmlformats.org/officeDocument/2006/relationships/tags" Target="../tags/tag330.xml"/><Relationship Id="rId18" Type="http://schemas.openxmlformats.org/officeDocument/2006/relationships/tags" Target="../tags/tag335.xml"/><Relationship Id="rId26" Type="http://schemas.openxmlformats.org/officeDocument/2006/relationships/tags" Target="../tags/tag343.xml"/><Relationship Id="rId3" Type="http://schemas.openxmlformats.org/officeDocument/2006/relationships/tags" Target="../tags/tag320.xml"/><Relationship Id="rId21" Type="http://schemas.openxmlformats.org/officeDocument/2006/relationships/tags" Target="../tags/tag338.xml"/><Relationship Id="rId7" Type="http://schemas.openxmlformats.org/officeDocument/2006/relationships/tags" Target="../tags/tag324.xml"/><Relationship Id="rId12" Type="http://schemas.openxmlformats.org/officeDocument/2006/relationships/tags" Target="../tags/tag329.xml"/><Relationship Id="rId17" Type="http://schemas.openxmlformats.org/officeDocument/2006/relationships/tags" Target="../tags/tag334.xml"/><Relationship Id="rId25" Type="http://schemas.openxmlformats.org/officeDocument/2006/relationships/tags" Target="../tags/tag342.xml"/><Relationship Id="rId2" Type="http://schemas.openxmlformats.org/officeDocument/2006/relationships/tags" Target="../tags/tag319.xml"/><Relationship Id="rId16" Type="http://schemas.openxmlformats.org/officeDocument/2006/relationships/tags" Target="../tags/tag333.xml"/><Relationship Id="rId20" Type="http://schemas.openxmlformats.org/officeDocument/2006/relationships/tags" Target="../tags/tag337.xml"/><Relationship Id="rId29" Type="http://schemas.openxmlformats.org/officeDocument/2006/relationships/tags" Target="../tags/tag346.xml"/><Relationship Id="rId1" Type="http://schemas.openxmlformats.org/officeDocument/2006/relationships/tags" Target="../tags/tag318.xml"/><Relationship Id="rId6" Type="http://schemas.openxmlformats.org/officeDocument/2006/relationships/tags" Target="../tags/tag323.xml"/><Relationship Id="rId11" Type="http://schemas.openxmlformats.org/officeDocument/2006/relationships/tags" Target="../tags/tag328.xml"/><Relationship Id="rId24" Type="http://schemas.openxmlformats.org/officeDocument/2006/relationships/tags" Target="../tags/tag341.xml"/><Relationship Id="rId5" Type="http://schemas.openxmlformats.org/officeDocument/2006/relationships/tags" Target="../tags/tag322.xml"/><Relationship Id="rId15" Type="http://schemas.openxmlformats.org/officeDocument/2006/relationships/tags" Target="../tags/tag332.xml"/><Relationship Id="rId23" Type="http://schemas.openxmlformats.org/officeDocument/2006/relationships/tags" Target="../tags/tag340.xml"/><Relationship Id="rId28" Type="http://schemas.openxmlformats.org/officeDocument/2006/relationships/tags" Target="../tags/tag345.xml"/><Relationship Id="rId10" Type="http://schemas.openxmlformats.org/officeDocument/2006/relationships/tags" Target="../tags/tag327.xml"/><Relationship Id="rId19" Type="http://schemas.openxmlformats.org/officeDocument/2006/relationships/tags" Target="../tags/tag336.xml"/><Relationship Id="rId4" Type="http://schemas.openxmlformats.org/officeDocument/2006/relationships/tags" Target="../tags/tag321.xml"/><Relationship Id="rId9" Type="http://schemas.openxmlformats.org/officeDocument/2006/relationships/tags" Target="../tags/tag326.xml"/><Relationship Id="rId14" Type="http://schemas.openxmlformats.org/officeDocument/2006/relationships/tags" Target="../tags/tag331.xml"/><Relationship Id="rId22" Type="http://schemas.openxmlformats.org/officeDocument/2006/relationships/tags" Target="../tags/tag339.xml"/><Relationship Id="rId27" Type="http://schemas.openxmlformats.org/officeDocument/2006/relationships/tags" Target="../tags/tag344.xml"/><Relationship Id="rId30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" Type="http://schemas.openxmlformats.org/officeDocument/2006/relationships/tags" Target="../tags/tag34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361.xml"/><Relationship Id="rId18" Type="http://schemas.openxmlformats.org/officeDocument/2006/relationships/tags" Target="../tags/tag366.xml"/><Relationship Id="rId26" Type="http://schemas.openxmlformats.org/officeDocument/2006/relationships/tags" Target="../tags/tag374.xml"/><Relationship Id="rId39" Type="http://schemas.openxmlformats.org/officeDocument/2006/relationships/tags" Target="../tags/tag387.xml"/><Relationship Id="rId21" Type="http://schemas.openxmlformats.org/officeDocument/2006/relationships/tags" Target="../tags/tag369.xml"/><Relationship Id="rId34" Type="http://schemas.openxmlformats.org/officeDocument/2006/relationships/tags" Target="../tags/tag382.xml"/><Relationship Id="rId42" Type="http://schemas.openxmlformats.org/officeDocument/2006/relationships/tags" Target="../tags/tag390.xml"/><Relationship Id="rId47" Type="http://schemas.openxmlformats.org/officeDocument/2006/relationships/tags" Target="../tags/tag395.xml"/><Relationship Id="rId50" Type="http://schemas.openxmlformats.org/officeDocument/2006/relationships/tags" Target="../tags/tag398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355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29" Type="http://schemas.openxmlformats.org/officeDocument/2006/relationships/tags" Target="../tags/tag377.xml"/><Relationship Id="rId11" Type="http://schemas.openxmlformats.org/officeDocument/2006/relationships/tags" Target="../tags/tag359.xml"/><Relationship Id="rId24" Type="http://schemas.openxmlformats.org/officeDocument/2006/relationships/tags" Target="../tags/tag372.xml"/><Relationship Id="rId32" Type="http://schemas.openxmlformats.org/officeDocument/2006/relationships/tags" Target="../tags/tag380.xml"/><Relationship Id="rId37" Type="http://schemas.openxmlformats.org/officeDocument/2006/relationships/tags" Target="../tags/tag385.xml"/><Relationship Id="rId40" Type="http://schemas.openxmlformats.org/officeDocument/2006/relationships/tags" Target="../tags/tag388.xml"/><Relationship Id="rId45" Type="http://schemas.openxmlformats.org/officeDocument/2006/relationships/tags" Target="../tags/tag393.xml"/><Relationship Id="rId53" Type="http://schemas.openxmlformats.org/officeDocument/2006/relationships/tags" Target="../tags/tag401.xml"/><Relationship Id="rId5" Type="http://schemas.openxmlformats.org/officeDocument/2006/relationships/tags" Target="../tags/tag353.xml"/><Relationship Id="rId10" Type="http://schemas.openxmlformats.org/officeDocument/2006/relationships/tags" Target="../tags/tag358.xml"/><Relationship Id="rId19" Type="http://schemas.openxmlformats.org/officeDocument/2006/relationships/tags" Target="../tags/tag367.xml"/><Relationship Id="rId31" Type="http://schemas.openxmlformats.org/officeDocument/2006/relationships/tags" Target="../tags/tag379.xml"/><Relationship Id="rId44" Type="http://schemas.openxmlformats.org/officeDocument/2006/relationships/tags" Target="../tags/tag392.xml"/><Relationship Id="rId52" Type="http://schemas.openxmlformats.org/officeDocument/2006/relationships/tags" Target="../tags/tag400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Relationship Id="rId22" Type="http://schemas.openxmlformats.org/officeDocument/2006/relationships/tags" Target="../tags/tag370.xml"/><Relationship Id="rId27" Type="http://schemas.openxmlformats.org/officeDocument/2006/relationships/tags" Target="../tags/tag375.xml"/><Relationship Id="rId30" Type="http://schemas.openxmlformats.org/officeDocument/2006/relationships/tags" Target="../tags/tag378.xml"/><Relationship Id="rId35" Type="http://schemas.openxmlformats.org/officeDocument/2006/relationships/tags" Target="../tags/tag383.xml"/><Relationship Id="rId43" Type="http://schemas.openxmlformats.org/officeDocument/2006/relationships/tags" Target="../tags/tag391.xml"/><Relationship Id="rId48" Type="http://schemas.openxmlformats.org/officeDocument/2006/relationships/tags" Target="../tags/tag396.xml"/><Relationship Id="rId8" Type="http://schemas.openxmlformats.org/officeDocument/2006/relationships/tags" Target="../tags/tag356.xml"/><Relationship Id="rId51" Type="http://schemas.openxmlformats.org/officeDocument/2006/relationships/tags" Target="../tags/tag399.xml"/><Relationship Id="rId3" Type="http://schemas.openxmlformats.org/officeDocument/2006/relationships/tags" Target="../tags/tag351.xml"/><Relationship Id="rId12" Type="http://schemas.openxmlformats.org/officeDocument/2006/relationships/tags" Target="../tags/tag360.xml"/><Relationship Id="rId17" Type="http://schemas.openxmlformats.org/officeDocument/2006/relationships/tags" Target="../tags/tag365.xml"/><Relationship Id="rId25" Type="http://schemas.openxmlformats.org/officeDocument/2006/relationships/tags" Target="../tags/tag373.xml"/><Relationship Id="rId33" Type="http://schemas.openxmlformats.org/officeDocument/2006/relationships/tags" Target="../tags/tag381.xml"/><Relationship Id="rId38" Type="http://schemas.openxmlformats.org/officeDocument/2006/relationships/tags" Target="../tags/tag386.xml"/><Relationship Id="rId46" Type="http://schemas.openxmlformats.org/officeDocument/2006/relationships/tags" Target="../tags/tag394.xml"/><Relationship Id="rId20" Type="http://schemas.openxmlformats.org/officeDocument/2006/relationships/tags" Target="../tags/tag368.xml"/><Relationship Id="rId41" Type="http://schemas.openxmlformats.org/officeDocument/2006/relationships/tags" Target="../tags/tag389.xml"/><Relationship Id="rId54" Type="http://schemas.openxmlformats.org/officeDocument/2006/relationships/tags" Target="../tags/tag402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5" Type="http://schemas.openxmlformats.org/officeDocument/2006/relationships/tags" Target="../tags/tag363.xml"/><Relationship Id="rId23" Type="http://schemas.openxmlformats.org/officeDocument/2006/relationships/tags" Target="../tags/tag371.xml"/><Relationship Id="rId28" Type="http://schemas.openxmlformats.org/officeDocument/2006/relationships/tags" Target="../tags/tag376.xml"/><Relationship Id="rId36" Type="http://schemas.openxmlformats.org/officeDocument/2006/relationships/tags" Target="../tags/tag384.xml"/><Relationship Id="rId49" Type="http://schemas.openxmlformats.org/officeDocument/2006/relationships/tags" Target="../tags/tag397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428.xml"/><Relationship Id="rId21" Type="http://schemas.openxmlformats.org/officeDocument/2006/relationships/tags" Target="../tags/tag423.xml"/><Relationship Id="rId42" Type="http://schemas.openxmlformats.org/officeDocument/2006/relationships/tags" Target="../tags/tag444.xml"/><Relationship Id="rId47" Type="http://schemas.openxmlformats.org/officeDocument/2006/relationships/tags" Target="../tags/tag449.xml"/><Relationship Id="rId63" Type="http://schemas.openxmlformats.org/officeDocument/2006/relationships/tags" Target="../tags/tag465.xml"/><Relationship Id="rId68" Type="http://schemas.openxmlformats.org/officeDocument/2006/relationships/tags" Target="../tags/tag470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29" Type="http://schemas.openxmlformats.org/officeDocument/2006/relationships/tags" Target="../tags/tag431.xml"/><Relationship Id="rId11" Type="http://schemas.openxmlformats.org/officeDocument/2006/relationships/tags" Target="../tags/tag413.xml"/><Relationship Id="rId24" Type="http://schemas.openxmlformats.org/officeDocument/2006/relationships/tags" Target="../tags/tag426.xml"/><Relationship Id="rId32" Type="http://schemas.openxmlformats.org/officeDocument/2006/relationships/tags" Target="../tags/tag434.xml"/><Relationship Id="rId37" Type="http://schemas.openxmlformats.org/officeDocument/2006/relationships/tags" Target="../tags/tag439.xml"/><Relationship Id="rId40" Type="http://schemas.openxmlformats.org/officeDocument/2006/relationships/tags" Target="../tags/tag442.xml"/><Relationship Id="rId45" Type="http://schemas.openxmlformats.org/officeDocument/2006/relationships/tags" Target="../tags/tag447.xml"/><Relationship Id="rId53" Type="http://schemas.openxmlformats.org/officeDocument/2006/relationships/tags" Target="../tags/tag455.xml"/><Relationship Id="rId58" Type="http://schemas.openxmlformats.org/officeDocument/2006/relationships/tags" Target="../tags/tag460.xml"/><Relationship Id="rId66" Type="http://schemas.openxmlformats.org/officeDocument/2006/relationships/tags" Target="../tags/tag468.xml"/><Relationship Id="rId5" Type="http://schemas.openxmlformats.org/officeDocument/2006/relationships/tags" Target="../tags/tag407.xml"/><Relationship Id="rId61" Type="http://schemas.openxmlformats.org/officeDocument/2006/relationships/tags" Target="../tags/tag463.xml"/><Relationship Id="rId19" Type="http://schemas.openxmlformats.org/officeDocument/2006/relationships/tags" Target="../tags/tag421.xml"/><Relationship Id="rId14" Type="http://schemas.openxmlformats.org/officeDocument/2006/relationships/tags" Target="../tags/tag416.xml"/><Relationship Id="rId22" Type="http://schemas.openxmlformats.org/officeDocument/2006/relationships/tags" Target="../tags/tag424.xml"/><Relationship Id="rId27" Type="http://schemas.openxmlformats.org/officeDocument/2006/relationships/tags" Target="../tags/tag429.xml"/><Relationship Id="rId30" Type="http://schemas.openxmlformats.org/officeDocument/2006/relationships/tags" Target="../tags/tag432.xml"/><Relationship Id="rId35" Type="http://schemas.openxmlformats.org/officeDocument/2006/relationships/tags" Target="../tags/tag437.xml"/><Relationship Id="rId43" Type="http://schemas.openxmlformats.org/officeDocument/2006/relationships/tags" Target="../tags/tag445.xml"/><Relationship Id="rId48" Type="http://schemas.openxmlformats.org/officeDocument/2006/relationships/tags" Target="../tags/tag450.xml"/><Relationship Id="rId56" Type="http://schemas.openxmlformats.org/officeDocument/2006/relationships/tags" Target="../tags/tag458.xml"/><Relationship Id="rId64" Type="http://schemas.openxmlformats.org/officeDocument/2006/relationships/tags" Target="../tags/tag466.xml"/><Relationship Id="rId69" Type="http://schemas.openxmlformats.org/officeDocument/2006/relationships/tags" Target="../tags/tag471.xml"/><Relationship Id="rId8" Type="http://schemas.openxmlformats.org/officeDocument/2006/relationships/tags" Target="../tags/tag410.xml"/><Relationship Id="rId51" Type="http://schemas.openxmlformats.org/officeDocument/2006/relationships/tags" Target="../tags/tag453.xml"/><Relationship Id="rId72" Type="http://schemas.openxmlformats.org/officeDocument/2006/relationships/tags" Target="../tags/tag474.xml"/><Relationship Id="rId3" Type="http://schemas.openxmlformats.org/officeDocument/2006/relationships/tags" Target="../tags/tag405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5" Type="http://schemas.openxmlformats.org/officeDocument/2006/relationships/tags" Target="../tags/tag427.xml"/><Relationship Id="rId33" Type="http://schemas.openxmlformats.org/officeDocument/2006/relationships/tags" Target="../tags/tag435.xml"/><Relationship Id="rId38" Type="http://schemas.openxmlformats.org/officeDocument/2006/relationships/tags" Target="../tags/tag440.xml"/><Relationship Id="rId46" Type="http://schemas.openxmlformats.org/officeDocument/2006/relationships/tags" Target="../tags/tag448.xml"/><Relationship Id="rId59" Type="http://schemas.openxmlformats.org/officeDocument/2006/relationships/tags" Target="../tags/tag461.xml"/><Relationship Id="rId67" Type="http://schemas.openxmlformats.org/officeDocument/2006/relationships/tags" Target="../tags/tag469.xml"/><Relationship Id="rId20" Type="http://schemas.openxmlformats.org/officeDocument/2006/relationships/tags" Target="../tags/tag422.xml"/><Relationship Id="rId41" Type="http://schemas.openxmlformats.org/officeDocument/2006/relationships/tags" Target="../tags/tag443.xml"/><Relationship Id="rId54" Type="http://schemas.openxmlformats.org/officeDocument/2006/relationships/tags" Target="../tags/tag456.xml"/><Relationship Id="rId62" Type="http://schemas.openxmlformats.org/officeDocument/2006/relationships/tags" Target="../tags/tag464.xml"/><Relationship Id="rId70" Type="http://schemas.openxmlformats.org/officeDocument/2006/relationships/tags" Target="../tags/tag472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5" Type="http://schemas.openxmlformats.org/officeDocument/2006/relationships/tags" Target="../tags/tag417.xml"/><Relationship Id="rId23" Type="http://schemas.openxmlformats.org/officeDocument/2006/relationships/tags" Target="../tags/tag425.xml"/><Relationship Id="rId28" Type="http://schemas.openxmlformats.org/officeDocument/2006/relationships/tags" Target="../tags/tag430.xml"/><Relationship Id="rId36" Type="http://schemas.openxmlformats.org/officeDocument/2006/relationships/tags" Target="../tags/tag438.xml"/><Relationship Id="rId49" Type="http://schemas.openxmlformats.org/officeDocument/2006/relationships/tags" Target="../tags/tag451.xml"/><Relationship Id="rId57" Type="http://schemas.openxmlformats.org/officeDocument/2006/relationships/tags" Target="../tags/tag459.xml"/><Relationship Id="rId10" Type="http://schemas.openxmlformats.org/officeDocument/2006/relationships/tags" Target="../tags/tag412.xml"/><Relationship Id="rId31" Type="http://schemas.openxmlformats.org/officeDocument/2006/relationships/tags" Target="../tags/tag433.xml"/><Relationship Id="rId44" Type="http://schemas.openxmlformats.org/officeDocument/2006/relationships/tags" Target="../tags/tag446.xml"/><Relationship Id="rId52" Type="http://schemas.openxmlformats.org/officeDocument/2006/relationships/tags" Target="../tags/tag454.xml"/><Relationship Id="rId60" Type="http://schemas.openxmlformats.org/officeDocument/2006/relationships/tags" Target="../tags/tag462.xml"/><Relationship Id="rId65" Type="http://schemas.openxmlformats.org/officeDocument/2006/relationships/tags" Target="../tags/tag467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3" Type="http://schemas.openxmlformats.org/officeDocument/2006/relationships/tags" Target="../tags/tag415.xml"/><Relationship Id="rId18" Type="http://schemas.openxmlformats.org/officeDocument/2006/relationships/tags" Target="../tags/tag420.xml"/><Relationship Id="rId39" Type="http://schemas.openxmlformats.org/officeDocument/2006/relationships/tags" Target="../tags/tag441.xml"/><Relationship Id="rId34" Type="http://schemas.openxmlformats.org/officeDocument/2006/relationships/tags" Target="../tags/tag436.xml"/><Relationship Id="rId50" Type="http://schemas.openxmlformats.org/officeDocument/2006/relationships/tags" Target="../tags/tag452.xml"/><Relationship Id="rId55" Type="http://schemas.openxmlformats.org/officeDocument/2006/relationships/tags" Target="../tags/tag457.xml"/><Relationship Id="rId7" Type="http://schemas.openxmlformats.org/officeDocument/2006/relationships/tags" Target="../tags/tag409.xml"/><Relationship Id="rId71" Type="http://schemas.openxmlformats.org/officeDocument/2006/relationships/tags" Target="../tags/tag473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500.xml"/><Relationship Id="rId21" Type="http://schemas.openxmlformats.org/officeDocument/2006/relationships/tags" Target="../tags/tag495.xml"/><Relationship Id="rId42" Type="http://schemas.openxmlformats.org/officeDocument/2006/relationships/tags" Target="../tags/tag516.xml"/><Relationship Id="rId47" Type="http://schemas.openxmlformats.org/officeDocument/2006/relationships/tags" Target="../tags/tag521.xml"/><Relationship Id="rId63" Type="http://schemas.openxmlformats.org/officeDocument/2006/relationships/tags" Target="../tags/tag537.xml"/><Relationship Id="rId68" Type="http://schemas.openxmlformats.org/officeDocument/2006/relationships/tags" Target="../tags/tag542.xml"/><Relationship Id="rId2" Type="http://schemas.openxmlformats.org/officeDocument/2006/relationships/tags" Target="../tags/tag476.xml"/><Relationship Id="rId16" Type="http://schemas.openxmlformats.org/officeDocument/2006/relationships/tags" Target="../tags/tag490.xml"/><Relationship Id="rId29" Type="http://schemas.openxmlformats.org/officeDocument/2006/relationships/tags" Target="../tags/tag503.xml"/><Relationship Id="rId11" Type="http://schemas.openxmlformats.org/officeDocument/2006/relationships/tags" Target="../tags/tag485.xml"/><Relationship Id="rId24" Type="http://schemas.openxmlformats.org/officeDocument/2006/relationships/tags" Target="../tags/tag498.xml"/><Relationship Id="rId32" Type="http://schemas.openxmlformats.org/officeDocument/2006/relationships/tags" Target="../tags/tag506.xml"/><Relationship Id="rId37" Type="http://schemas.openxmlformats.org/officeDocument/2006/relationships/tags" Target="../tags/tag511.xml"/><Relationship Id="rId40" Type="http://schemas.openxmlformats.org/officeDocument/2006/relationships/tags" Target="../tags/tag514.xml"/><Relationship Id="rId45" Type="http://schemas.openxmlformats.org/officeDocument/2006/relationships/tags" Target="../tags/tag519.xml"/><Relationship Id="rId53" Type="http://schemas.openxmlformats.org/officeDocument/2006/relationships/tags" Target="../tags/tag527.xml"/><Relationship Id="rId58" Type="http://schemas.openxmlformats.org/officeDocument/2006/relationships/tags" Target="../tags/tag532.xml"/><Relationship Id="rId66" Type="http://schemas.openxmlformats.org/officeDocument/2006/relationships/tags" Target="../tags/tag540.xml"/><Relationship Id="rId5" Type="http://schemas.openxmlformats.org/officeDocument/2006/relationships/tags" Target="../tags/tag479.xml"/><Relationship Id="rId61" Type="http://schemas.openxmlformats.org/officeDocument/2006/relationships/tags" Target="../tags/tag535.xml"/><Relationship Id="rId19" Type="http://schemas.openxmlformats.org/officeDocument/2006/relationships/tags" Target="../tags/tag493.xml"/><Relationship Id="rId14" Type="http://schemas.openxmlformats.org/officeDocument/2006/relationships/tags" Target="../tags/tag488.xml"/><Relationship Id="rId22" Type="http://schemas.openxmlformats.org/officeDocument/2006/relationships/tags" Target="../tags/tag496.xml"/><Relationship Id="rId27" Type="http://schemas.openxmlformats.org/officeDocument/2006/relationships/tags" Target="../tags/tag501.xml"/><Relationship Id="rId30" Type="http://schemas.openxmlformats.org/officeDocument/2006/relationships/tags" Target="../tags/tag504.xml"/><Relationship Id="rId35" Type="http://schemas.openxmlformats.org/officeDocument/2006/relationships/tags" Target="../tags/tag509.xml"/><Relationship Id="rId43" Type="http://schemas.openxmlformats.org/officeDocument/2006/relationships/tags" Target="../tags/tag517.xml"/><Relationship Id="rId48" Type="http://schemas.openxmlformats.org/officeDocument/2006/relationships/tags" Target="../tags/tag522.xml"/><Relationship Id="rId56" Type="http://schemas.openxmlformats.org/officeDocument/2006/relationships/tags" Target="../tags/tag530.xml"/><Relationship Id="rId64" Type="http://schemas.openxmlformats.org/officeDocument/2006/relationships/tags" Target="../tags/tag538.xml"/><Relationship Id="rId69" Type="http://schemas.openxmlformats.org/officeDocument/2006/relationships/tags" Target="../tags/tag543.xml"/><Relationship Id="rId8" Type="http://schemas.openxmlformats.org/officeDocument/2006/relationships/tags" Target="../tags/tag482.xml"/><Relationship Id="rId51" Type="http://schemas.openxmlformats.org/officeDocument/2006/relationships/tags" Target="../tags/tag525.xml"/><Relationship Id="rId72" Type="http://schemas.openxmlformats.org/officeDocument/2006/relationships/tags" Target="../tags/tag546.xml"/><Relationship Id="rId3" Type="http://schemas.openxmlformats.org/officeDocument/2006/relationships/tags" Target="../tags/tag477.xml"/><Relationship Id="rId12" Type="http://schemas.openxmlformats.org/officeDocument/2006/relationships/tags" Target="../tags/tag486.xml"/><Relationship Id="rId17" Type="http://schemas.openxmlformats.org/officeDocument/2006/relationships/tags" Target="../tags/tag491.xml"/><Relationship Id="rId25" Type="http://schemas.openxmlformats.org/officeDocument/2006/relationships/tags" Target="../tags/tag499.xml"/><Relationship Id="rId33" Type="http://schemas.openxmlformats.org/officeDocument/2006/relationships/tags" Target="../tags/tag507.xml"/><Relationship Id="rId38" Type="http://schemas.openxmlformats.org/officeDocument/2006/relationships/tags" Target="../tags/tag512.xml"/><Relationship Id="rId46" Type="http://schemas.openxmlformats.org/officeDocument/2006/relationships/tags" Target="../tags/tag520.xml"/><Relationship Id="rId59" Type="http://schemas.openxmlformats.org/officeDocument/2006/relationships/tags" Target="../tags/tag533.xml"/><Relationship Id="rId67" Type="http://schemas.openxmlformats.org/officeDocument/2006/relationships/tags" Target="../tags/tag541.xml"/><Relationship Id="rId20" Type="http://schemas.openxmlformats.org/officeDocument/2006/relationships/tags" Target="../tags/tag494.xml"/><Relationship Id="rId41" Type="http://schemas.openxmlformats.org/officeDocument/2006/relationships/tags" Target="../tags/tag515.xml"/><Relationship Id="rId54" Type="http://schemas.openxmlformats.org/officeDocument/2006/relationships/tags" Target="../tags/tag528.xml"/><Relationship Id="rId62" Type="http://schemas.openxmlformats.org/officeDocument/2006/relationships/tags" Target="../tags/tag536.xml"/><Relationship Id="rId70" Type="http://schemas.openxmlformats.org/officeDocument/2006/relationships/tags" Target="../tags/tag544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15" Type="http://schemas.openxmlformats.org/officeDocument/2006/relationships/tags" Target="../tags/tag489.xml"/><Relationship Id="rId23" Type="http://schemas.openxmlformats.org/officeDocument/2006/relationships/tags" Target="../tags/tag497.xml"/><Relationship Id="rId28" Type="http://schemas.openxmlformats.org/officeDocument/2006/relationships/tags" Target="../tags/tag502.xml"/><Relationship Id="rId36" Type="http://schemas.openxmlformats.org/officeDocument/2006/relationships/tags" Target="../tags/tag510.xml"/><Relationship Id="rId49" Type="http://schemas.openxmlformats.org/officeDocument/2006/relationships/tags" Target="../tags/tag523.xml"/><Relationship Id="rId57" Type="http://schemas.openxmlformats.org/officeDocument/2006/relationships/tags" Target="../tags/tag531.xml"/><Relationship Id="rId10" Type="http://schemas.openxmlformats.org/officeDocument/2006/relationships/tags" Target="../tags/tag484.xml"/><Relationship Id="rId31" Type="http://schemas.openxmlformats.org/officeDocument/2006/relationships/tags" Target="../tags/tag505.xml"/><Relationship Id="rId44" Type="http://schemas.openxmlformats.org/officeDocument/2006/relationships/tags" Target="../tags/tag518.xml"/><Relationship Id="rId52" Type="http://schemas.openxmlformats.org/officeDocument/2006/relationships/tags" Target="../tags/tag526.xml"/><Relationship Id="rId60" Type="http://schemas.openxmlformats.org/officeDocument/2006/relationships/tags" Target="../tags/tag534.xml"/><Relationship Id="rId65" Type="http://schemas.openxmlformats.org/officeDocument/2006/relationships/tags" Target="../tags/tag539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78.xml"/><Relationship Id="rId9" Type="http://schemas.openxmlformats.org/officeDocument/2006/relationships/tags" Target="../tags/tag483.xml"/><Relationship Id="rId13" Type="http://schemas.openxmlformats.org/officeDocument/2006/relationships/tags" Target="../tags/tag487.xml"/><Relationship Id="rId18" Type="http://schemas.openxmlformats.org/officeDocument/2006/relationships/tags" Target="../tags/tag492.xml"/><Relationship Id="rId39" Type="http://schemas.openxmlformats.org/officeDocument/2006/relationships/tags" Target="../tags/tag513.xml"/><Relationship Id="rId34" Type="http://schemas.openxmlformats.org/officeDocument/2006/relationships/tags" Target="../tags/tag508.xml"/><Relationship Id="rId50" Type="http://schemas.openxmlformats.org/officeDocument/2006/relationships/tags" Target="../tags/tag524.xml"/><Relationship Id="rId55" Type="http://schemas.openxmlformats.org/officeDocument/2006/relationships/tags" Target="../tags/tag529.xml"/><Relationship Id="rId7" Type="http://schemas.openxmlformats.org/officeDocument/2006/relationships/tags" Target="../tags/tag481.xml"/><Relationship Id="rId71" Type="http://schemas.openxmlformats.org/officeDocument/2006/relationships/tags" Target="../tags/tag54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54.xml"/><Relationship Id="rId13" Type="http://schemas.openxmlformats.org/officeDocument/2006/relationships/tags" Target="../tags/tag559.xml"/><Relationship Id="rId18" Type="http://schemas.openxmlformats.org/officeDocument/2006/relationships/tags" Target="../tags/tag564.xml"/><Relationship Id="rId26" Type="http://schemas.openxmlformats.org/officeDocument/2006/relationships/tags" Target="../tags/tag572.xml"/><Relationship Id="rId3" Type="http://schemas.openxmlformats.org/officeDocument/2006/relationships/tags" Target="../tags/tag549.xml"/><Relationship Id="rId21" Type="http://schemas.openxmlformats.org/officeDocument/2006/relationships/tags" Target="../tags/tag567.xml"/><Relationship Id="rId7" Type="http://schemas.openxmlformats.org/officeDocument/2006/relationships/tags" Target="../tags/tag553.xml"/><Relationship Id="rId12" Type="http://schemas.openxmlformats.org/officeDocument/2006/relationships/tags" Target="../tags/tag558.xml"/><Relationship Id="rId17" Type="http://schemas.openxmlformats.org/officeDocument/2006/relationships/tags" Target="../tags/tag563.xml"/><Relationship Id="rId25" Type="http://schemas.openxmlformats.org/officeDocument/2006/relationships/tags" Target="../tags/tag571.xml"/><Relationship Id="rId2" Type="http://schemas.openxmlformats.org/officeDocument/2006/relationships/tags" Target="../tags/tag548.xml"/><Relationship Id="rId16" Type="http://schemas.openxmlformats.org/officeDocument/2006/relationships/tags" Target="../tags/tag562.xml"/><Relationship Id="rId20" Type="http://schemas.openxmlformats.org/officeDocument/2006/relationships/tags" Target="../tags/tag566.xml"/><Relationship Id="rId1" Type="http://schemas.openxmlformats.org/officeDocument/2006/relationships/tags" Target="../tags/tag547.xml"/><Relationship Id="rId6" Type="http://schemas.openxmlformats.org/officeDocument/2006/relationships/tags" Target="../tags/tag552.xml"/><Relationship Id="rId11" Type="http://schemas.openxmlformats.org/officeDocument/2006/relationships/tags" Target="../tags/tag557.xml"/><Relationship Id="rId24" Type="http://schemas.openxmlformats.org/officeDocument/2006/relationships/tags" Target="../tags/tag570.xml"/><Relationship Id="rId5" Type="http://schemas.openxmlformats.org/officeDocument/2006/relationships/tags" Target="../tags/tag551.xml"/><Relationship Id="rId15" Type="http://schemas.openxmlformats.org/officeDocument/2006/relationships/tags" Target="../tags/tag561.xml"/><Relationship Id="rId23" Type="http://schemas.openxmlformats.org/officeDocument/2006/relationships/tags" Target="../tags/tag569.xml"/><Relationship Id="rId10" Type="http://schemas.openxmlformats.org/officeDocument/2006/relationships/tags" Target="../tags/tag556.xml"/><Relationship Id="rId19" Type="http://schemas.openxmlformats.org/officeDocument/2006/relationships/tags" Target="../tags/tag565.xml"/><Relationship Id="rId4" Type="http://schemas.openxmlformats.org/officeDocument/2006/relationships/tags" Target="../tags/tag550.xml"/><Relationship Id="rId9" Type="http://schemas.openxmlformats.org/officeDocument/2006/relationships/tags" Target="../tags/tag555.xml"/><Relationship Id="rId14" Type="http://schemas.openxmlformats.org/officeDocument/2006/relationships/tags" Target="../tags/tag560.xml"/><Relationship Id="rId22" Type="http://schemas.openxmlformats.org/officeDocument/2006/relationships/tags" Target="../tags/tag568.xml"/><Relationship Id="rId27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585.xml"/><Relationship Id="rId18" Type="http://schemas.openxmlformats.org/officeDocument/2006/relationships/tags" Target="../tags/tag590.xml"/><Relationship Id="rId26" Type="http://schemas.openxmlformats.org/officeDocument/2006/relationships/tags" Target="../tags/tag598.xml"/><Relationship Id="rId39" Type="http://schemas.openxmlformats.org/officeDocument/2006/relationships/tags" Target="../tags/tag611.xml"/><Relationship Id="rId21" Type="http://schemas.openxmlformats.org/officeDocument/2006/relationships/tags" Target="../tags/tag593.xml"/><Relationship Id="rId34" Type="http://schemas.openxmlformats.org/officeDocument/2006/relationships/tags" Target="../tags/tag606.xml"/><Relationship Id="rId42" Type="http://schemas.openxmlformats.org/officeDocument/2006/relationships/tags" Target="../tags/tag614.xml"/><Relationship Id="rId47" Type="http://schemas.openxmlformats.org/officeDocument/2006/relationships/tags" Target="../tags/tag619.xml"/><Relationship Id="rId7" Type="http://schemas.openxmlformats.org/officeDocument/2006/relationships/tags" Target="../tags/tag579.xml"/><Relationship Id="rId2" Type="http://schemas.openxmlformats.org/officeDocument/2006/relationships/tags" Target="../tags/tag574.xml"/><Relationship Id="rId16" Type="http://schemas.openxmlformats.org/officeDocument/2006/relationships/tags" Target="../tags/tag588.xml"/><Relationship Id="rId29" Type="http://schemas.openxmlformats.org/officeDocument/2006/relationships/tags" Target="../tags/tag601.xml"/><Relationship Id="rId11" Type="http://schemas.openxmlformats.org/officeDocument/2006/relationships/tags" Target="../tags/tag583.xml"/><Relationship Id="rId24" Type="http://schemas.openxmlformats.org/officeDocument/2006/relationships/tags" Target="../tags/tag596.xml"/><Relationship Id="rId32" Type="http://schemas.openxmlformats.org/officeDocument/2006/relationships/tags" Target="../tags/tag604.xml"/><Relationship Id="rId37" Type="http://schemas.openxmlformats.org/officeDocument/2006/relationships/tags" Target="../tags/tag609.xml"/><Relationship Id="rId40" Type="http://schemas.openxmlformats.org/officeDocument/2006/relationships/tags" Target="../tags/tag612.xml"/><Relationship Id="rId45" Type="http://schemas.openxmlformats.org/officeDocument/2006/relationships/tags" Target="../tags/tag617.xml"/><Relationship Id="rId5" Type="http://schemas.openxmlformats.org/officeDocument/2006/relationships/tags" Target="../tags/tag577.xml"/><Relationship Id="rId15" Type="http://schemas.openxmlformats.org/officeDocument/2006/relationships/tags" Target="../tags/tag587.xml"/><Relationship Id="rId23" Type="http://schemas.openxmlformats.org/officeDocument/2006/relationships/tags" Target="../tags/tag595.xml"/><Relationship Id="rId28" Type="http://schemas.openxmlformats.org/officeDocument/2006/relationships/tags" Target="../tags/tag600.xml"/><Relationship Id="rId36" Type="http://schemas.openxmlformats.org/officeDocument/2006/relationships/tags" Target="../tags/tag608.xml"/><Relationship Id="rId49" Type="http://schemas.openxmlformats.org/officeDocument/2006/relationships/slideLayout" Target="../slideLayouts/slideLayout4.xml"/><Relationship Id="rId10" Type="http://schemas.openxmlformats.org/officeDocument/2006/relationships/tags" Target="../tags/tag582.xml"/><Relationship Id="rId19" Type="http://schemas.openxmlformats.org/officeDocument/2006/relationships/tags" Target="../tags/tag591.xml"/><Relationship Id="rId31" Type="http://schemas.openxmlformats.org/officeDocument/2006/relationships/tags" Target="../tags/tag603.xml"/><Relationship Id="rId44" Type="http://schemas.openxmlformats.org/officeDocument/2006/relationships/tags" Target="../tags/tag616.xml"/><Relationship Id="rId4" Type="http://schemas.openxmlformats.org/officeDocument/2006/relationships/tags" Target="../tags/tag576.xml"/><Relationship Id="rId9" Type="http://schemas.openxmlformats.org/officeDocument/2006/relationships/tags" Target="../tags/tag581.xml"/><Relationship Id="rId14" Type="http://schemas.openxmlformats.org/officeDocument/2006/relationships/tags" Target="../tags/tag586.xml"/><Relationship Id="rId22" Type="http://schemas.openxmlformats.org/officeDocument/2006/relationships/tags" Target="../tags/tag594.xml"/><Relationship Id="rId27" Type="http://schemas.openxmlformats.org/officeDocument/2006/relationships/tags" Target="../tags/tag599.xml"/><Relationship Id="rId30" Type="http://schemas.openxmlformats.org/officeDocument/2006/relationships/tags" Target="../tags/tag602.xml"/><Relationship Id="rId35" Type="http://schemas.openxmlformats.org/officeDocument/2006/relationships/tags" Target="../tags/tag607.xml"/><Relationship Id="rId43" Type="http://schemas.openxmlformats.org/officeDocument/2006/relationships/tags" Target="../tags/tag615.xml"/><Relationship Id="rId48" Type="http://schemas.openxmlformats.org/officeDocument/2006/relationships/tags" Target="../tags/tag620.xml"/><Relationship Id="rId8" Type="http://schemas.openxmlformats.org/officeDocument/2006/relationships/tags" Target="../tags/tag580.xml"/><Relationship Id="rId3" Type="http://schemas.openxmlformats.org/officeDocument/2006/relationships/tags" Target="../tags/tag575.xml"/><Relationship Id="rId12" Type="http://schemas.openxmlformats.org/officeDocument/2006/relationships/tags" Target="../tags/tag584.xml"/><Relationship Id="rId17" Type="http://schemas.openxmlformats.org/officeDocument/2006/relationships/tags" Target="../tags/tag589.xml"/><Relationship Id="rId25" Type="http://schemas.openxmlformats.org/officeDocument/2006/relationships/tags" Target="../tags/tag597.xml"/><Relationship Id="rId33" Type="http://schemas.openxmlformats.org/officeDocument/2006/relationships/tags" Target="../tags/tag605.xml"/><Relationship Id="rId38" Type="http://schemas.openxmlformats.org/officeDocument/2006/relationships/tags" Target="../tags/tag610.xml"/><Relationship Id="rId46" Type="http://schemas.openxmlformats.org/officeDocument/2006/relationships/tags" Target="../tags/tag618.xml"/><Relationship Id="rId20" Type="http://schemas.openxmlformats.org/officeDocument/2006/relationships/tags" Target="../tags/tag592.xml"/><Relationship Id="rId41" Type="http://schemas.openxmlformats.org/officeDocument/2006/relationships/tags" Target="../tags/tag613.xml"/><Relationship Id="rId1" Type="http://schemas.openxmlformats.org/officeDocument/2006/relationships/tags" Target="../tags/tag573.xml"/><Relationship Id="rId6" Type="http://schemas.openxmlformats.org/officeDocument/2006/relationships/tags" Target="../tags/tag57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1" Type="http://schemas.openxmlformats.org/officeDocument/2006/relationships/tags" Target="../tags/tag6.xml"/><Relationship Id="rId6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9" Type="http://schemas.openxmlformats.org/officeDocument/2006/relationships/tags" Target="../tags/tag114.xml"/><Relationship Id="rId21" Type="http://schemas.openxmlformats.org/officeDocument/2006/relationships/tags" Target="../tags/tag96.xml"/><Relationship Id="rId34" Type="http://schemas.openxmlformats.org/officeDocument/2006/relationships/tags" Target="../tags/tag109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50" Type="http://schemas.openxmlformats.org/officeDocument/2006/relationships/tags" Target="../tags/tag125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9" Type="http://schemas.openxmlformats.org/officeDocument/2006/relationships/tags" Target="../tags/tag104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1" Type="http://schemas.openxmlformats.org/officeDocument/2006/relationships/tags" Target="../tags/tag76.xml"/><Relationship Id="rId6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9" Type="http://schemas.openxmlformats.org/officeDocument/2006/relationships/tags" Target="../tags/tag165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42" Type="http://schemas.openxmlformats.org/officeDocument/2006/relationships/tags" Target="../tags/tag168.xml"/><Relationship Id="rId47" Type="http://schemas.openxmlformats.org/officeDocument/2006/relationships/tags" Target="../tags/tag173.xml"/><Relationship Id="rId50" Type="http://schemas.openxmlformats.org/officeDocument/2006/relationships/tags" Target="../tags/tag176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9" Type="http://schemas.openxmlformats.org/officeDocument/2006/relationships/tags" Target="../tags/tag155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37" Type="http://schemas.openxmlformats.org/officeDocument/2006/relationships/tags" Target="../tags/tag163.xml"/><Relationship Id="rId40" Type="http://schemas.openxmlformats.org/officeDocument/2006/relationships/tags" Target="../tags/tag166.xml"/><Relationship Id="rId45" Type="http://schemas.openxmlformats.org/officeDocument/2006/relationships/tags" Target="../tags/tag171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tags" Target="../tags/tag162.xml"/><Relationship Id="rId49" Type="http://schemas.openxmlformats.org/officeDocument/2006/relationships/tags" Target="../tags/tag175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4" Type="http://schemas.openxmlformats.org/officeDocument/2006/relationships/tags" Target="../tags/tag170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43" Type="http://schemas.openxmlformats.org/officeDocument/2006/relationships/tags" Target="../tags/tag169.xml"/><Relationship Id="rId48" Type="http://schemas.openxmlformats.org/officeDocument/2006/relationships/tags" Target="../tags/tag174.xml"/><Relationship Id="rId8" Type="http://schemas.openxmlformats.org/officeDocument/2006/relationships/tags" Target="../tags/tag134.xml"/><Relationship Id="rId51" Type="http://schemas.openxmlformats.org/officeDocument/2006/relationships/tags" Target="../tags/tag177.xml"/><Relationship Id="rId3" Type="http://schemas.openxmlformats.org/officeDocument/2006/relationships/tags" Target="../tags/tag129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38" Type="http://schemas.openxmlformats.org/officeDocument/2006/relationships/tags" Target="../tags/tag164.xml"/><Relationship Id="rId46" Type="http://schemas.openxmlformats.org/officeDocument/2006/relationships/tags" Target="../tags/tag172.xml"/><Relationship Id="rId20" Type="http://schemas.openxmlformats.org/officeDocument/2006/relationships/tags" Target="../tags/tag146.xml"/><Relationship Id="rId41" Type="http://schemas.openxmlformats.org/officeDocument/2006/relationships/tags" Target="../tags/tag167.xml"/><Relationship Id="rId1" Type="http://schemas.openxmlformats.org/officeDocument/2006/relationships/tags" Target="../tags/tag127.xml"/><Relationship Id="rId6" Type="http://schemas.openxmlformats.org/officeDocument/2006/relationships/tags" Target="../tags/tag1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Winter 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Minimum </a:t>
            </a:r>
            <a:r>
              <a:rPr lang="en-US" altLang="en-US" sz="2800" dirty="0"/>
              <a:t>Spanning Trees</a:t>
            </a:r>
          </a:p>
        </p:txBody>
      </p:sp>
      <p:pic>
        <p:nvPicPr>
          <p:cNvPr id="2" name="Picture 2" descr="How does Kruskal's Algorithm progress? | Cor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76200"/>
            <a:ext cx="1943100" cy="21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8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1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Implementation and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Prim’s Algorithm</a:t>
            </a:r>
          </a:p>
          <a:p>
            <a:pPr lvl="1"/>
            <a:r>
              <a:rPr lang="en-US" dirty="0" smtClean="0"/>
              <a:t>Implementation, runtime:  just like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Use a heap,  runtime O(m log n)</a:t>
            </a:r>
          </a:p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Sorting edges by cost:  O(m log n)</a:t>
            </a:r>
          </a:p>
          <a:p>
            <a:pPr lvl="1"/>
            <a:r>
              <a:rPr lang="en-US" dirty="0" smtClean="0"/>
              <a:t>Managing connected components uses the Union-Find data structure</a:t>
            </a:r>
          </a:p>
          <a:p>
            <a:pPr lvl="2"/>
            <a:r>
              <a:rPr lang="en-US" dirty="0" smtClean="0"/>
              <a:t>Amazing, pointer based data structure</a:t>
            </a:r>
          </a:p>
          <a:p>
            <a:pPr lvl="2"/>
            <a:r>
              <a:rPr lang="en-US" dirty="0" smtClean="0"/>
              <a:t>Very interesting mathematical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1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Disjoint Set ADT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0" y="1722438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Data: set of pairwise </a:t>
            </a:r>
            <a:r>
              <a:rPr lang="en-US" altLang="en-US" b="1" dirty="0" smtClean="0"/>
              <a:t>disjoint sets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Required operations</a:t>
            </a:r>
          </a:p>
          <a:p>
            <a:pPr lvl="1" eaLnBrk="1" hangingPunct="1"/>
            <a:r>
              <a:rPr lang="en-US" altLang="en-US" b="1" dirty="0" smtClean="0"/>
              <a:t>Union</a:t>
            </a:r>
            <a:r>
              <a:rPr lang="en-US" altLang="en-US" dirty="0" smtClean="0"/>
              <a:t> – merge two sets to create their union</a:t>
            </a:r>
          </a:p>
          <a:p>
            <a:pPr lvl="1" eaLnBrk="1" hangingPunct="1"/>
            <a:r>
              <a:rPr lang="en-US" altLang="en-US" b="1" dirty="0" smtClean="0"/>
              <a:t>Find</a:t>
            </a:r>
            <a:r>
              <a:rPr lang="en-US" altLang="en-US" dirty="0" smtClean="0"/>
              <a:t> – determine which set an item appears in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 smtClean="0"/>
              <a:t>Check Find(v) </a:t>
            </a:r>
            <a:r>
              <a:rPr lang="en-US" altLang="en-US" dirty="0" smtClean="0">
                <a:sym typeface="Symbol" panose="05050102010706020507" pitchFamily="18" charset="2"/>
              </a:rPr>
              <a:t> Find(w) to determine if (</a:t>
            </a:r>
            <a:r>
              <a:rPr lang="en-US" altLang="en-US" dirty="0" err="1" smtClean="0">
                <a:sym typeface="Symbol" panose="05050102010706020507" pitchFamily="18" charset="2"/>
              </a:rPr>
              <a:t>v,w</a:t>
            </a:r>
            <a:r>
              <a:rPr lang="en-US" altLang="en-US" dirty="0" smtClean="0">
                <a:sym typeface="Symbol" panose="05050102010706020507" pitchFamily="18" charset="2"/>
              </a:rPr>
              <a:t>) joins separate components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Do Union(</a:t>
            </a:r>
            <a:r>
              <a:rPr lang="en-US" altLang="en-US" dirty="0" err="1" smtClean="0">
                <a:sym typeface="Symbol" panose="05050102010706020507" pitchFamily="18" charset="2"/>
              </a:rPr>
              <a:t>v,w</a:t>
            </a:r>
            <a:r>
              <a:rPr lang="en-US" altLang="en-US" dirty="0" smtClean="0">
                <a:sym typeface="Symbol" panose="05050102010706020507" pitchFamily="18" charset="2"/>
              </a:rPr>
              <a:t>) to merge sets</a:t>
            </a:r>
            <a:endParaRPr lang="en-US" altLang="en-US" dirty="0" smtClean="0"/>
          </a:p>
        </p:txBody>
      </p:sp>
      <p:sp>
        <p:nvSpPr>
          <p:cNvPr id="26627" name="Slide Number Placeholder 5" hidden="1"/>
          <p:cNvSpPr txBox="1"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640F42-3072-418F-BB3B-B365D6082C72}" type="slidenum">
              <a:rPr lang="en-US" altLang="en-US" sz="1400"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Up-Tree for DS Union/Find</a:t>
            </a:r>
          </a:p>
        </p:txBody>
      </p:sp>
      <p:sp>
        <p:nvSpPr>
          <p:cNvPr id="4915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5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5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5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6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6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525" y="3163888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Initial state</a:t>
            </a:r>
          </a:p>
        </p:txBody>
      </p:sp>
      <p:sp>
        <p:nvSpPr>
          <p:cNvPr id="4916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65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66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6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632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7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7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048000" y="4876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553200" y="4876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7086600" y="4800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6172200" y="5791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7525" y="4459288"/>
            <a:ext cx="187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Intermediate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state</a:t>
            </a:r>
          </a:p>
        </p:txBody>
      </p:sp>
      <p:sp>
        <p:nvSpPr>
          <p:cNvPr id="4917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800" y="61722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Roots are the names of each set.</a:t>
            </a:r>
          </a:p>
        </p:txBody>
      </p:sp>
      <p:sp>
        <p:nvSpPr>
          <p:cNvPr id="4917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600" y="1044575"/>
            <a:ext cx="79248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Observation</a:t>
            </a:r>
            <a:r>
              <a:rPr lang="en-US" altLang="en-US" sz="2400"/>
              <a:t>: we will only traverse these trees upward from any given node to find the root.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Idea</a:t>
            </a:r>
            <a:r>
              <a:rPr lang="en-US" altLang="en-US" sz="2400"/>
              <a:t>: </a:t>
            </a:r>
            <a:r>
              <a:rPr lang="en-US" altLang="en-US" sz="2400" i="1"/>
              <a:t>reverse</a:t>
            </a:r>
            <a:r>
              <a:rPr lang="en-US" altLang="en-US" sz="2400"/>
              <a:t> the pointers (make them point up from child to parent).  The result is an </a:t>
            </a:r>
            <a:r>
              <a:rPr lang="en-US" altLang="en-US" sz="2400" b="1"/>
              <a:t>up-tree</a:t>
            </a:r>
            <a:r>
              <a:rPr lang="en-US" altLang="en-US" sz="240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/>
              <a:t>dist 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min {dist(x, y) | x in S</a:t>
            </a:r>
            <a:r>
              <a:rPr lang="en-US" altLang="en-US" baseline="-25000"/>
              <a:t>1</a:t>
            </a:r>
            <a:r>
              <a:rPr lang="en-US" altLang="en-US"/>
              <a:t>, y in S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48454" y="1285405"/>
            <a:ext cx="7352546" cy="472439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Midterm,  Wednesday,  Feb 8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Topics: Material Presented in Lecture</a:t>
            </a:r>
          </a:p>
          <a:p>
            <a:pPr lvl="1"/>
            <a:r>
              <a:rPr lang="en-US" altLang="en-US" dirty="0" smtClean="0"/>
              <a:t>Stable Matching</a:t>
            </a:r>
          </a:p>
          <a:p>
            <a:pPr lvl="1"/>
            <a:r>
              <a:rPr lang="en-US" altLang="en-US" dirty="0" smtClean="0"/>
              <a:t>Graphs and </a:t>
            </a:r>
            <a:r>
              <a:rPr lang="en-US" altLang="en-US" dirty="0" smtClean="0"/>
              <a:t>simple graph algorithms</a:t>
            </a:r>
          </a:p>
          <a:p>
            <a:pPr lvl="2"/>
            <a:r>
              <a:rPr lang="en-US" altLang="en-US" dirty="0" smtClean="0"/>
              <a:t>Breadth First Search</a:t>
            </a:r>
          </a:p>
          <a:p>
            <a:pPr lvl="2"/>
            <a:r>
              <a:rPr lang="en-US" altLang="en-US" dirty="0" smtClean="0"/>
              <a:t>Topological Sort</a:t>
            </a:r>
          </a:p>
          <a:p>
            <a:pPr lvl="1"/>
            <a:r>
              <a:rPr lang="en-US" altLang="en-US" dirty="0" smtClean="0"/>
              <a:t>Greedy Algorithms</a:t>
            </a:r>
          </a:p>
          <a:p>
            <a:pPr lvl="2"/>
            <a:r>
              <a:rPr lang="en-US" altLang="en-US" dirty="0" smtClean="0"/>
              <a:t>Interval Scheduling Problems</a:t>
            </a:r>
          </a:p>
          <a:p>
            <a:pPr lvl="1"/>
            <a:r>
              <a:rPr lang="en-US" altLang="en-US" dirty="0" smtClean="0"/>
              <a:t>Shortest Paths Algorithms</a:t>
            </a:r>
          </a:p>
          <a:p>
            <a:pPr lvl="1"/>
            <a:r>
              <a:rPr lang="en-US" altLang="en-US" dirty="0" smtClean="0"/>
              <a:t>Minimum Spanning Tree Algorithms</a:t>
            </a:r>
            <a:endParaRPr lang="en-US" altLang="en-US" dirty="0" smtClean="0"/>
          </a:p>
          <a:p>
            <a:pPr lvl="2"/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21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1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13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18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paths in directed graphs vs undirected graphs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3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specify the root r</a:t>
            </a:r>
          </a:p>
          <a:p>
            <a:r>
              <a:rPr lang="en-US" sz="2400" dirty="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Also called an arborescence</a:t>
            </a:r>
          </a:p>
        </p:txBody>
      </p:sp>
      <p:sp>
        <p:nvSpPr>
          <p:cNvPr id="78" name="Date Placeholder 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6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1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2A423D-B412-4C77-B35A-FE411077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MST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2788-CD17-4757-B3E0-6D1512C833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Choose minimum cost edge into each vertex</a:t>
            </a:r>
          </a:p>
          <a:p>
            <a:r>
              <a:rPr lang="en-US" dirty="0"/>
              <a:t>Merge into components</a:t>
            </a:r>
          </a:p>
          <a:p>
            <a:r>
              <a:rPr lang="en-US" dirty="0"/>
              <a:t>Repeat until done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BCF6357-CC11-483B-933A-E16F6654F9F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72250" y="1868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4DF8EAE-1AE7-46D6-AFAF-AC5C5D7ABFA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91250" y="3773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4589662-757A-44DA-AA99-21B5970D3255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81850" y="27828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7CF24869-8147-49F3-81A6-DB47E7BDB7B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3050" y="2935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24E685AF-1B95-41AF-9E1D-0C6FEA3B6458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24850" y="2478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8A8C62BB-17A9-4602-8847-85B83AD737A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29650" y="3621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91A86166-BE3D-457D-9377-82C2DA060A6A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10450" y="4002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1F2B987-3A4D-4C97-AC80-27DBDB69B3C2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581650" y="2173287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E7814923-F03D-48DA-AFBF-F617AA1BE74B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77050" y="2020887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9387D41E-94EF-44B2-B3AF-2B6151C9E55B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877050" y="2097087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0AC975BE-F911-4B39-A467-F91C18101B99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496050" y="3087687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A708A27E-6947-4231-8D06-EC3C39664A3E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581650" y="3240087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8E50A4C1-75C4-4F8C-B7EF-594ACC7E7A34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267450" y="2173287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4B2EE6F-146E-4D36-A89A-A8EFAD39B778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96050" y="4002087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E1C4BD78-B7E5-4997-8EAA-94F64306A4A1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410450" y="3087687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AF66A46E-EC5E-4466-B99F-EFCE5611FD63}"/>
              </a:ext>
            </a:extLst>
          </p:cNvPr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486650" y="2630487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BB8C9177-6A48-47AE-B7E1-E41DD9708ABB}"/>
              </a:ext>
            </a:extLst>
          </p:cNvPr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553450" y="2782887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AC57BA-1204-4665-B619-8F84D56C64BF}"/>
              </a:ext>
            </a:extLst>
          </p:cNvPr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486650" y="3011487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DC4D3C4-E4D6-45B8-B790-BA790946B5F5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791450" y="3925887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928FA81E-1A18-40B3-9AE0-C4C19D9B1D37}"/>
              </a:ext>
            </a:extLst>
          </p:cNvPr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8175" y="21336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CA8834EB-2E85-449C-B3DC-86FBB7CFF368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816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644D03A6-2BFF-4BC5-AF86-9E1522D69504}"/>
              </a:ext>
            </a:extLst>
          </p:cNvPr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912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0A52F58B-08FA-4E4D-9FA2-2190F7218557}"/>
              </a:ext>
            </a:extLst>
          </p:cNvPr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10450" y="1868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50AD735D-60EF-4190-BE6C-4A0465F81409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914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09BE33BE-39C9-411C-A7B7-B53CF8022672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629650" y="29352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F2F3B093-ADD1-4CA4-89ED-7129BD03DF8E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20050" y="3163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A50F25E2-FDC8-486A-9FFA-7829F906CF8D}"/>
              </a:ext>
            </a:extLst>
          </p:cNvPr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818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9982D60C-D980-47E4-BFD9-88729CF8D73F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48450" y="3087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E7453B70-C339-467A-8638-66ECB224D9AB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29450" y="2249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35" name="Oval 32">
            <a:extLst>
              <a:ext uri="{FF2B5EF4-FFF2-40B4-BE49-F238E27FC236}">
                <a16:creationId xmlns:a16="http://schemas.microsoft.com/office/drawing/2014/main" id="{14FC0437-2E56-40CC-B5DD-FF3A205A6AFC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95850" y="1792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D645530F-BBB4-4104-96D3-2AAF929FC384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362450" y="4078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E9D8A0D7-8395-4061-A68F-6E7F73CA37FD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962650" y="49926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D7621AD-CE7E-429D-94A1-1702A7AB5392}"/>
              </a:ext>
            </a:extLst>
          </p:cNvPr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200650" y="1944687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AC62409B-5CED-4B32-9425-74C44A5DEA40}"/>
              </a:ext>
            </a:extLst>
          </p:cNvPr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24450" y="2097087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EE1F299D-FDD3-4C2D-A2E7-087792008E51}"/>
              </a:ext>
            </a:extLst>
          </p:cNvPr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514850" y="2097087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490D1186-8C8D-4788-8E07-B8D8B38CDEA8}"/>
              </a:ext>
            </a:extLst>
          </p:cNvPr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591050" y="3240087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B1D9756A-DE47-4F77-9FD3-AA9C928CE267}"/>
              </a:ext>
            </a:extLst>
          </p:cNvPr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591050" y="4383087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>
            <a:extLst>
              <a:ext uri="{FF2B5EF4-FFF2-40B4-BE49-F238E27FC236}">
                <a16:creationId xmlns:a16="http://schemas.microsoft.com/office/drawing/2014/main" id="{3CB9FFB1-6000-416E-B602-FD90D84A4EA5}"/>
              </a:ext>
            </a:extLst>
          </p:cNvPr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191250" y="4078287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A690F506-F1F0-475C-9CE7-90DC44FAB110}"/>
              </a:ext>
            </a:extLst>
          </p:cNvPr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6267450" y="4306887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0760E9F9-B49A-48C3-A58D-B94052DD356E}"/>
              </a:ext>
            </a:extLst>
          </p:cNvPr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641975" y="160020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9A2800EC-2F69-4FA3-B784-E23A4E0AD21F}"/>
              </a:ext>
            </a:extLst>
          </p:cNvPr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624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47" name="Text Box 44">
            <a:extLst>
              <a:ext uri="{FF2B5EF4-FFF2-40B4-BE49-F238E27FC236}">
                <a16:creationId xmlns:a16="http://schemas.microsoft.com/office/drawing/2014/main" id="{81517599-CE92-4D7D-B15F-49A99BC07849}"/>
              </a:ext>
            </a:extLst>
          </p:cNvPr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48250" y="430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4B626496-F473-45A6-8C7E-1E4F27E23F7E}"/>
              </a:ext>
            </a:extLst>
          </p:cNvPr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00850" y="3773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49" name="Text Box 46">
            <a:extLst>
              <a:ext uri="{FF2B5EF4-FFF2-40B4-BE49-F238E27FC236}">
                <a16:creationId xmlns:a16="http://schemas.microsoft.com/office/drawing/2014/main" id="{6B9EB65B-F1D0-418E-9A38-259078480219}"/>
              </a:ext>
            </a:extLst>
          </p:cNvPr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886450" y="4230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DDC32005-669E-4702-A42C-76E8EFE07F0A}"/>
              </a:ext>
            </a:extLst>
          </p:cNvPr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77050" y="4611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DEAFD79D-4C1A-46EE-84D8-9BD7EB1CE6BD}"/>
              </a:ext>
            </a:extLst>
          </p:cNvPr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096250" y="40020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52" name="Text Box 49">
            <a:extLst>
              <a:ext uri="{FF2B5EF4-FFF2-40B4-BE49-F238E27FC236}">
                <a16:creationId xmlns:a16="http://schemas.microsoft.com/office/drawing/2014/main" id="{557344F6-A0D2-4F63-AADE-17CA71CF3703}"/>
              </a:ext>
            </a:extLst>
          </p:cNvPr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819650" y="3392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7EB011AB-5AA3-411F-BA1D-41516106EF69}"/>
              </a:ext>
            </a:extLst>
          </p:cNvPr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720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92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0F3A-91C1-474D-B975-F3355FAC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for branching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D04-825C-4D3A-B65A-4EB41DA95A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 minimum cost edge going into each vertex</a:t>
            </a:r>
          </a:p>
          <a:p>
            <a:r>
              <a:rPr lang="en-US" dirty="0"/>
              <a:t>If graph is a branching then done</a:t>
            </a:r>
          </a:p>
          <a:p>
            <a:r>
              <a:rPr lang="en-US" dirty="0"/>
              <a:t>Otherwise collapse cycles and repeat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F84CE0-E4FF-4871-B555-2C1407EDC5CB}"/>
              </a:ext>
            </a:extLst>
          </p:cNvPr>
          <p:cNvSpPr/>
          <p:nvPr/>
        </p:nvSpPr>
        <p:spPr>
          <a:xfrm>
            <a:off x="5943600" y="2209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D3A680-D494-42C3-97D5-9AE51D48E8B7}"/>
              </a:ext>
            </a:extLst>
          </p:cNvPr>
          <p:cNvSpPr/>
          <p:nvPr/>
        </p:nvSpPr>
        <p:spPr>
          <a:xfrm>
            <a:off x="7391400" y="214797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7F6A65-A1A1-4B5A-83A4-8F2775844FA8}"/>
              </a:ext>
            </a:extLst>
          </p:cNvPr>
          <p:cNvSpPr/>
          <p:nvPr/>
        </p:nvSpPr>
        <p:spPr>
          <a:xfrm>
            <a:off x="5791200" y="3352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65563A-E950-4F85-99E6-F4F44434BD6B}"/>
              </a:ext>
            </a:extLst>
          </p:cNvPr>
          <p:cNvSpPr/>
          <p:nvPr/>
        </p:nvSpPr>
        <p:spPr>
          <a:xfrm>
            <a:off x="6400800" y="266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C4A1EF-986E-4043-A517-E1459B105E79}"/>
              </a:ext>
            </a:extLst>
          </p:cNvPr>
          <p:cNvSpPr/>
          <p:nvPr/>
        </p:nvSpPr>
        <p:spPr>
          <a:xfrm>
            <a:off x="6105345" y="48739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A37163-C8D0-4FE4-90C9-8293B5C73741}"/>
              </a:ext>
            </a:extLst>
          </p:cNvPr>
          <p:cNvSpPr/>
          <p:nvPr/>
        </p:nvSpPr>
        <p:spPr>
          <a:xfrm>
            <a:off x="6547449" y="385457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C4D3E1-34FD-49BE-BD2A-C5C17972ED0B}"/>
              </a:ext>
            </a:extLst>
          </p:cNvPr>
          <p:cNvSpPr/>
          <p:nvPr/>
        </p:nvSpPr>
        <p:spPr>
          <a:xfrm>
            <a:off x="7457536" y="2901366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44ADD3-615C-4FD7-A6DC-E69ABB82C140}"/>
              </a:ext>
            </a:extLst>
          </p:cNvPr>
          <p:cNvSpPr/>
          <p:nvPr/>
        </p:nvSpPr>
        <p:spPr>
          <a:xfrm>
            <a:off x="7162800" y="47215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09E652-101F-4630-8E24-8744CA1DE7DD}"/>
              </a:ext>
            </a:extLst>
          </p:cNvPr>
          <p:cNvSpPr/>
          <p:nvPr/>
        </p:nvSpPr>
        <p:spPr>
          <a:xfrm>
            <a:off x="5357723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1A7D81-F3BC-42A3-8B32-C88084A4182B}"/>
              </a:ext>
            </a:extLst>
          </p:cNvPr>
          <p:cNvSpPr/>
          <p:nvPr/>
        </p:nvSpPr>
        <p:spPr>
          <a:xfrm>
            <a:off x="8134709" y="34131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5856BC-5113-453C-8E05-B1354C0C2A3C}"/>
              </a:ext>
            </a:extLst>
          </p:cNvPr>
          <p:cNvSpPr/>
          <p:nvPr/>
        </p:nvSpPr>
        <p:spPr>
          <a:xfrm>
            <a:off x="7259128" y="34893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48EC95-42DC-4440-B42A-6A7A1472228D}"/>
              </a:ext>
            </a:extLst>
          </p:cNvPr>
          <p:cNvSpPr/>
          <p:nvPr/>
        </p:nvSpPr>
        <p:spPr>
          <a:xfrm>
            <a:off x="7335328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F58338-6EE1-4044-86FB-DD1B08BA9F71}"/>
              </a:ext>
            </a:extLst>
          </p:cNvPr>
          <p:cNvSpPr/>
          <p:nvPr/>
        </p:nvSpPr>
        <p:spPr>
          <a:xfrm>
            <a:off x="8328804" y="2407504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950F8F-DBE1-4E53-A652-779FC9CF593F}"/>
              </a:ext>
            </a:extLst>
          </p:cNvPr>
          <p:cNvSpPr/>
          <p:nvPr/>
        </p:nvSpPr>
        <p:spPr>
          <a:xfrm>
            <a:off x="7924800" y="4191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719F48-75DB-4E83-B192-0003EC90517E}"/>
              </a:ext>
            </a:extLst>
          </p:cNvPr>
          <p:cNvSpPr/>
          <p:nvPr/>
        </p:nvSpPr>
        <p:spPr>
          <a:xfrm>
            <a:off x="8650416" y="4078091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E45694-2563-45EE-8095-F500EBC854F2}"/>
              </a:ext>
            </a:extLst>
          </p:cNvPr>
          <p:cNvSpPr/>
          <p:nvPr/>
        </p:nvSpPr>
        <p:spPr>
          <a:xfrm>
            <a:off x="8252604" y="5334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F5F92A-D833-41F9-AE02-103AED34263B}"/>
              </a:ext>
            </a:extLst>
          </p:cNvPr>
          <p:cNvSpPr/>
          <p:nvPr/>
        </p:nvSpPr>
        <p:spPr>
          <a:xfrm>
            <a:off x="7014713" y="5638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3FF3F2-37A4-479E-BD16-75A4D7FBA17F}"/>
              </a:ext>
            </a:extLst>
          </p:cNvPr>
          <p:cNvSpPr/>
          <p:nvPr/>
        </p:nvSpPr>
        <p:spPr>
          <a:xfrm>
            <a:off x="5208198" y="54102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984C15-E001-4564-A4B2-8305182E6FFD}"/>
              </a:ext>
            </a:extLst>
          </p:cNvPr>
          <p:cNvSpPr txBox="1"/>
          <p:nvPr/>
        </p:nvSpPr>
        <p:spPr>
          <a:xfrm>
            <a:off x="5660395" y="2015887"/>
            <a:ext cx="2616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4AB6A9-D153-45EA-AC65-07FDA22859FC}"/>
              </a:ext>
            </a:extLst>
          </p:cNvPr>
          <p:cNvCxnSpPr>
            <a:stCxn id="5" idx="5"/>
            <a:endCxn id="8" idx="1"/>
          </p:cNvCxnSpPr>
          <p:nvPr/>
        </p:nvCxnSpPr>
        <p:spPr>
          <a:xfrm>
            <a:off x="6073682" y="2339882"/>
            <a:ext cx="349436" cy="349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1B2C22-DF03-4438-9A82-6B24BD3A11F0}"/>
              </a:ext>
            </a:extLst>
          </p:cNvPr>
          <p:cNvCxnSpPr>
            <a:stCxn id="8" idx="3"/>
            <a:endCxn id="7" idx="7"/>
          </p:cNvCxnSpPr>
          <p:nvPr/>
        </p:nvCxnSpPr>
        <p:spPr>
          <a:xfrm flipH="1">
            <a:off x="5921282" y="2797082"/>
            <a:ext cx="501836" cy="578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9E55C6-18D6-4F54-8C0E-F3CFA93A369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922786" y="3482181"/>
            <a:ext cx="646981" cy="394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CBFA4F0-8530-4F97-A100-18E019479C4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501496" y="4342315"/>
            <a:ext cx="626167" cy="5539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9983C65-3BCA-451B-A263-216D8EB4E578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274369" y="4339087"/>
            <a:ext cx="159554" cy="106266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DCA4FA-DDA0-4562-AE89-52A1407799DC}"/>
              </a:ext>
            </a:extLst>
          </p:cNvPr>
          <p:cNvCxnSpPr>
            <a:cxnSpLocks/>
            <a:endCxn id="9" idx="3"/>
          </p:cNvCxnSpPr>
          <p:nvPr/>
        </p:nvCxnSpPr>
        <p:spPr>
          <a:xfrm flipV="1">
            <a:off x="5354146" y="5004007"/>
            <a:ext cx="773517" cy="45829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AA8DF8A-B121-4643-B083-9CDF59F41612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6530882" y="2272652"/>
            <a:ext cx="855486" cy="41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D98060-A955-4FB7-8EF8-5596FC4B4FEE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6553200" y="2743200"/>
            <a:ext cx="905774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4C3341-16EA-43F3-9917-F4C620AC6D52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7624313" y="2537586"/>
            <a:ext cx="726809" cy="439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2F424DF-002F-4EB6-86BE-B859719F3BD8}"/>
              </a:ext>
            </a:extLst>
          </p:cNvPr>
          <p:cNvCxnSpPr>
            <a:cxnSpLocks/>
          </p:cNvCxnSpPr>
          <p:nvPr/>
        </p:nvCxnSpPr>
        <p:spPr>
          <a:xfrm flipV="1">
            <a:off x="7453942" y="3502237"/>
            <a:ext cx="700212" cy="532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EB70D-794B-4D3E-B7DB-4CC4070BDC70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8015413" y="3565585"/>
            <a:ext cx="195496" cy="615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3CBA37-027C-4B4C-A848-DCB73FF31724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7487728" y="4262887"/>
            <a:ext cx="419786" cy="2024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A402CC-0135-46E1-AE78-2789959898C4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7335328" y="3641785"/>
            <a:ext cx="71938" cy="569529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80D66C5-99EF-4742-B4DD-8126101F17BE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8098619" y="4154291"/>
            <a:ext cx="551797" cy="1298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4F9B84A-6BD3-4667-8922-31B3B566EBE1}"/>
              </a:ext>
            </a:extLst>
          </p:cNvPr>
          <p:cNvCxnSpPr>
            <a:cxnSpLocks/>
          </p:cNvCxnSpPr>
          <p:nvPr/>
        </p:nvCxnSpPr>
        <p:spPr>
          <a:xfrm flipH="1">
            <a:off x="8353931" y="4254168"/>
            <a:ext cx="412662" cy="10962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7BE4F7C-6853-45FF-81BC-5D82013492D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205284" y="5004007"/>
            <a:ext cx="831747" cy="6571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83B41F-332A-402C-A104-9216AEE3623C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261624" y="4797725"/>
            <a:ext cx="901176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Prim’s Algorithm: Extend </a:t>
            </a:r>
            <a:r>
              <a:rPr lang="en-US" altLang="en-US" dirty="0"/>
              <a:t>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Kruskal’s</a:t>
            </a:r>
            <a:r>
              <a:rPr lang="en-US" altLang="en-US" dirty="0" smtClean="0"/>
              <a:t> Algorithm: Add </a:t>
            </a:r>
            <a:r>
              <a:rPr lang="en-US" altLang="en-US" dirty="0"/>
              <a:t>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2/3/2002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63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1280</Words>
  <Application>Microsoft Office PowerPoint</Application>
  <PresentationFormat>On-screen Show (4:3)</PresentationFormat>
  <Paragraphs>481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Office Theme</vt:lpstr>
      <vt:lpstr>CSE 417 Algorithms and Complexity</vt:lpstr>
      <vt:lpstr>Announcements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MST Implementation and runtime</vt:lpstr>
      <vt:lpstr>Disjoint Set ADT</vt:lpstr>
      <vt:lpstr>Up-Tree for DS Union/Find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Another MST Algorithm</vt:lpstr>
      <vt:lpstr>Idea for branching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85</cp:revision>
  <dcterms:created xsi:type="dcterms:W3CDTF">1601-01-01T00:00:00Z</dcterms:created>
  <dcterms:modified xsi:type="dcterms:W3CDTF">2023-02-03T18:22:20Z</dcterms:modified>
</cp:coreProperties>
</file>