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5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6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7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8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9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0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1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2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3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4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5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9" r:id="rId3"/>
    <p:sldId id="275" r:id="rId4"/>
    <p:sldId id="276" r:id="rId5"/>
    <p:sldId id="277" r:id="rId6"/>
    <p:sldId id="280" r:id="rId7"/>
    <p:sldId id="294" r:id="rId8"/>
    <p:sldId id="292" r:id="rId9"/>
    <p:sldId id="293" r:id="rId10"/>
    <p:sldId id="282" r:id="rId11"/>
    <p:sldId id="283" r:id="rId12"/>
    <p:sldId id="284" r:id="rId13"/>
    <p:sldId id="285" r:id="rId14"/>
    <p:sldId id="295" r:id="rId15"/>
    <p:sldId id="296" r:id="rId16"/>
    <p:sldId id="286" r:id="rId17"/>
    <p:sldId id="287" r:id="rId18"/>
    <p:sldId id="288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0851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437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832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30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485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038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58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741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993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10" Type="http://schemas.openxmlformats.org/officeDocument/2006/relationships/tags" Target="../tags/tag178.xml"/><Relationship Id="rId4" Type="http://schemas.openxmlformats.org/officeDocument/2006/relationships/tags" Target="../tags/tag172.xml"/><Relationship Id="rId9" Type="http://schemas.openxmlformats.org/officeDocument/2006/relationships/tags" Target="../tags/tag17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10" Type="http://schemas.openxmlformats.org/officeDocument/2006/relationships/tags" Target="../tags/tag19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26" Type="http://schemas.openxmlformats.org/officeDocument/2006/relationships/tags" Target="../tags/tag225.xml"/><Relationship Id="rId39" Type="http://schemas.openxmlformats.org/officeDocument/2006/relationships/tags" Target="../tags/tag238.xml"/><Relationship Id="rId21" Type="http://schemas.openxmlformats.org/officeDocument/2006/relationships/tags" Target="../tags/tag220.xml"/><Relationship Id="rId34" Type="http://schemas.openxmlformats.org/officeDocument/2006/relationships/tags" Target="../tags/tag233.xml"/><Relationship Id="rId42" Type="http://schemas.openxmlformats.org/officeDocument/2006/relationships/tags" Target="../tags/tag241.xml"/><Relationship Id="rId47" Type="http://schemas.openxmlformats.org/officeDocument/2006/relationships/notesSlide" Target="../notesSlides/notesSlide15.xml"/><Relationship Id="rId7" Type="http://schemas.openxmlformats.org/officeDocument/2006/relationships/tags" Target="../tags/tag20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1.xml"/><Relationship Id="rId37" Type="http://schemas.openxmlformats.org/officeDocument/2006/relationships/tags" Target="../tags/tag236.xml"/><Relationship Id="rId40" Type="http://schemas.openxmlformats.org/officeDocument/2006/relationships/tags" Target="../tags/tag239.xml"/><Relationship Id="rId45" Type="http://schemas.openxmlformats.org/officeDocument/2006/relationships/tags" Target="../tags/tag244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36" Type="http://schemas.openxmlformats.org/officeDocument/2006/relationships/tags" Target="../tags/tag235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31" Type="http://schemas.openxmlformats.org/officeDocument/2006/relationships/tags" Target="../tags/tag230.xml"/><Relationship Id="rId44" Type="http://schemas.openxmlformats.org/officeDocument/2006/relationships/tags" Target="../tags/tag243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29.xml"/><Relationship Id="rId35" Type="http://schemas.openxmlformats.org/officeDocument/2006/relationships/tags" Target="../tags/tag234.xml"/><Relationship Id="rId43" Type="http://schemas.openxmlformats.org/officeDocument/2006/relationships/tags" Target="../tags/tag242.xml"/><Relationship Id="rId8" Type="http://schemas.openxmlformats.org/officeDocument/2006/relationships/tags" Target="../tags/tag207.xml"/><Relationship Id="rId3" Type="http://schemas.openxmlformats.org/officeDocument/2006/relationships/tags" Target="../tags/tag202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tags" Target="../tags/tag232.xml"/><Relationship Id="rId38" Type="http://schemas.openxmlformats.org/officeDocument/2006/relationships/tags" Target="../tags/tag237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19.xml"/><Relationship Id="rId41" Type="http://schemas.openxmlformats.org/officeDocument/2006/relationships/tags" Target="../tags/tag2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9" Type="http://schemas.openxmlformats.org/officeDocument/2006/relationships/tags" Target="../tags/tag71.xml"/><Relationship Id="rId21" Type="http://schemas.openxmlformats.org/officeDocument/2006/relationships/tags" Target="../tags/tag53.xml"/><Relationship Id="rId34" Type="http://schemas.openxmlformats.org/officeDocument/2006/relationships/tags" Target="../tags/tag66.xml"/><Relationship Id="rId42" Type="http://schemas.openxmlformats.org/officeDocument/2006/relationships/tags" Target="../tags/tag74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9" Type="http://schemas.openxmlformats.org/officeDocument/2006/relationships/tags" Target="../tags/tag61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37" Type="http://schemas.openxmlformats.org/officeDocument/2006/relationships/tags" Target="../tags/tag69.xml"/><Relationship Id="rId40" Type="http://schemas.openxmlformats.org/officeDocument/2006/relationships/tags" Target="../tags/tag72.xml"/><Relationship Id="rId45" Type="http://schemas.openxmlformats.org/officeDocument/2006/relationships/tags" Target="../tags/tag77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tags" Target="../tags/tag68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31" Type="http://schemas.openxmlformats.org/officeDocument/2006/relationships/tags" Target="../tags/tag63.xml"/><Relationship Id="rId44" Type="http://schemas.openxmlformats.org/officeDocument/2006/relationships/tags" Target="../tags/tag76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tags" Target="../tags/tag67.xml"/><Relationship Id="rId43" Type="http://schemas.openxmlformats.org/officeDocument/2006/relationships/tags" Target="../tags/tag75.xml"/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38" Type="http://schemas.openxmlformats.org/officeDocument/2006/relationships/tags" Target="../tags/tag70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52.xml"/><Relationship Id="rId41" Type="http://schemas.openxmlformats.org/officeDocument/2006/relationships/tags" Target="../tags/tag7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29" Type="http://schemas.openxmlformats.org/officeDocument/2006/relationships/tags" Target="../tags/tag112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9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tags" Target="../tags/tag143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33" Type="http://schemas.openxmlformats.org/officeDocument/2006/relationships/tags" Target="../tags/tag150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29" Type="http://schemas.openxmlformats.org/officeDocument/2006/relationships/tags" Target="../tags/tag146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32" Type="http://schemas.openxmlformats.org/officeDocument/2006/relationships/tags" Target="../tags/tag149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tags" Target="../tags/tag145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31" Type="http://schemas.openxmlformats.org/officeDocument/2006/relationships/tags" Target="../tags/tag148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tags" Target="../tags/tag144.xml"/><Relationship Id="rId30" Type="http://schemas.openxmlformats.org/officeDocument/2006/relationships/tags" Target="../tags/tag147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1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417</a:t>
            </a:r>
            <a:br>
              <a:rPr lang="en-US" altLang="en-US" dirty="0" smtClean="0"/>
            </a:br>
            <a:r>
              <a:rPr lang="en-US" altLang="en-US" dirty="0" smtClean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Winter 2023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Lecture 11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Dijkstra’s algorithm</a:t>
            </a:r>
          </a:p>
        </p:txBody>
      </p:sp>
      <p:pic>
        <p:nvPicPr>
          <p:cNvPr id="4" name="Picture 4" descr="EWDwww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0" y="0"/>
            <a:ext cx="1676400" cy="22352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committed to the solution by order of minimum distance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Elements in S have the correct label</a:t>
            </a:r>
          </a:p>
          <a:p>
            <a:pPr eaLnBrk="1" hangingPunct="1"/>
            <a:r>
              <a:rPr lang="en-US" altLang="en-US" smtClean="0"/>
              <a:t>Key to proof:  when v is added to S, it has the correct distance label.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v be a vertex in V-S with minimum d[v]</a:t>
            </a:r>
          </a:p>
          <a:p>
            <a:pPr eaLnBrk="1" hangingPunct="1"/>
            <a:r>
              <a:rPr lang="en-US" altLang="en-US" sz="2800" smtClean="0"/>
              <a:t>Let P</a:t>
            </a:r>
            <a:r>
              <a:rPr lang="en-US" altLang="en-US" sz="2800" baseline="-25000" smtClean="0"/>
              <a:t>v</a:t>
            </a:r>
            <a:r>
              <a:rPr lang="en-US" altLang="en-US" sz="2800" smtClean="0"/>
              <a:t> be a path of length d[v], with an edge (u,v)</a:t>
            </a:r>
          </a:p>
          <a:p>
            <a:pPr eaLnBrk="1" hangingPunct="1"/>
            <a:r>
              <a:rPr lang="en-US" altLang="en-US" sz="2800" smtClean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smtClean="0"/>
              <a:t>P = 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 + c(x,y) + P</a:t>
            </a:r>
            <a:r>
              <a:rPr lang="en-US" altLang="en-US" sz="2400" baseline="-25000" smtClean="0"/>
              <a:t>yv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) + c(x,y) &gt;= d[y]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yv</a:t>
            </a:r>
            <a:r>
              <a:rPr lang="en-US" altLang="en-US" sz="2400" smtClean="0"/>
              <a:t>) &gt;= 0</a:t>
            </a:r>
          </a:p>
          <a:p>
            <a:pPr lvl="1" eaLnBrk="1" hangingPunct="1"/>
            <a:r>
              <a:rPr lang="en-US" altLang="en-US" sz="2400" smtClean="0"/>
              <a:t>Len(P) &gt;= d[y] + 0 &gt;= d[v]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Draw a small example a negative cost edge and show that </a:t>
            </a:r>
            <a:r>
              <a:rPr lang="en-US" altLang="en-US" dirty="0" err="1" smtClean="0"/>
              <a:t>Dijkstra’s</a:t>
            </a:r>
            <a:r>
              <a:rPr lang="en-US" altLang="en-US" dirty="0" smtClean="0"/>
              <a:t> algorithm fails on this example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 smtClean="0"/>
              <a:t>Basic implementation requires Heap for tracking the distance values</a:t>
            </a:r>
          </a:p>
          <a:p>
            <a:r>
              <a:rPr lang="en-US" dirty="0" smtClean="0"/>
              <a:t>Run time O(m log n)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17638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9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Implementation for Dense Graphs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:= Infinity;  visited[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:= FALSE;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d[s] := 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:= -1;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Infinity;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visited[j] = FALSE AND d[j]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v := j;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d[j];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v = -1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visited[v] := TRUE;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d[v]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[v, j] &lt; d[j]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d[j] := d[v]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[v, 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:= v;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correctness proof still apply?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Upcoming lectures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</a:t>
            </a:r>
          </a:p>
          <a:p>
            <a:pPr lvl="1" eaLnBrk="1" hangingPunct="1"/>
            <a:r>
              <a:rPr lang="en-US" altLang="en-US" dirty="0" smtClean="0"/>
              <a:t>Dijkstra’s Algorithm (Section 4.4)</a:t>
            </a:r>
          </a:p>
          <a:p>
            <a:pPr lvl="1" eaLnBrk="1" hangingPunct="1"/>
            <a:r>
              <a:rPr lang="en-US" altLang="en-US" dirty="0" smtClean="0"/>
              <a:t>Wednesday: </a:t>
            </a:r>
            <a:r>
              <a:rPr lang="en-US" altLang="en-US" dirty="0" smtClean="0"/>
              <a:t>Minimum Spanning Trees</a:t>
            </a:r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4.4, 4.5, 4.7, 4.8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790704"/>
              </p:ext>
            </p:extLst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1/30/2023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894</Words>
  <Application>Microsoft Office PowerPoint</Application>
  <PresentationFormat>On-screen Show (4:3)</PresentationFormat>
  <Paragraphs>310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Upcoming lectures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Dijkstra Implementation</vt:lpstr>
      <vt:lpstr>O(n2) Implementation for Dense Graphs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71</cp:revision>
  <dcterms:created xsi:type="dcterms:W3CDTF">1601-01-01T00:00:00Z</dcterms:created>
  <dcterms:modified xsi:type="dcterms:W3CDTF">2023-01-28T23:21:08Z</dcterms:modified>
</cp:coreProperties>
</file>