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6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7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8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9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0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11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12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notesSlides/notesSlide13.xml" ContentType="application/vnd.openxmlformats-officedocument.presentationml.notesSlide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14.xml" ContentType="application/vnd.openxmlformats-officedocument.presentationml.notesSlide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15.xml" ContentType="application/vnd.openxmlformats-officedocument.presentationml.notesSlide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16.xml" ContentType="application/vnd.openxmlformats-officedocument.presentationml.notesSlide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notesSlides/notesSlide17.xml" ContentType="application/vnd.openxmlformats-officedocument.presentationml.notesSlide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notesSlides/notesSlide18.xml" ContentType="application/vnd.openxmlformats-officedocument.presentationml.notesSlide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19.xml" ContentType="application/vnd.openxmlformats-officedocument.presentationml.notesSlide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notesSlides/notesSlide20.xml" ContentType="application/vnd.openxmlformats-officedocument.presentationml.notesSlide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notesSlides/notesSlide21.xml" ContentType="application/vnd.openxmlformats-officedocument.presentationml.notesSlide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handoutMasterIdLst>
    <p:handoutMasterId r:id="rId34"/>
  </p:handoutMasterIdLst>
  <p:sldIdLst>
    <p:sldId id="256" r:id="rId2"/>
    <p:sldId id="332" r:id="rId3"/>
    <p:sldId id="422" r:id="rId4"/>
    <p:sldId id="419" r:id="rId5"/>
    <p:sldId id="421" r:id="rId6"/>
    <p:sldId id="427" r:id="rId7"/>
    <p:sldId id="399" r:id="rId8"/>
    <p:sldId id="423" r:id="rId9"/>
    <p:sldId id="426" r:id="rId10"/>
    <p:sldId id="400" r:id="rId11"/>
    <p:sldId id="401" r:id="rId12"/>
    <p:sldId id="418" r:id="rId13"/>
    <p:sldId id="402" r:id="rId14"/>
    <p:sldId id="403" r:id="rId15"/>
    <p:sldId id="409" r:id="rId16"/>
    <p:sldId id="410" r:id="rId17"/>
    <p:sldId id="404" r:id="rId18"/>
    <p:sldId id="405" r:id="rId19"/>
    <p:sldId id="406" r:id="rId20"/>
    <p:sldId id="424" r:id="rId21"/>
    <p:sldId id="425" r:id="rId22"/>
    <p:sldId id="407" r:id="rId23"/>
    <p:sldId id="408" r:id="rId24"/>
    <p:sldId id="428" r:id="rId25"/>
    <p:sldId id="429" r:id="rId26"/>
    <p:sldId id="430" r:id="rId27"/>
    <p:sldId id="431" r:id="rId28"/>
    <p:sldId id="432" r:id="rId29"/>
    <p:sldId id="433" r:id="rId30"/>
    <p:sldId id="434" r:id="rId31"/>
    <p:sldId id="435" r:id="rId32"/>
  </p:sldIdLst>
  <p:sldSz cx="9144000" cy="6858000" type="screen4x3"/>
  <p:notesSz cx="7315200" cy="96012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0066"/>
    <a:srgbClr val="66FF66"/>
    <a:srgbClr val="FFFF99"/>
    <a:srgbClr val="CCFF99"/>
    <a:srgbClr val="0000FF"/>
    <a:srgbClr val="FFFF66"/>
    <a:srgbClr val="D9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3" autoAdjust="0"/>
    <p:restoredTop sz="94660"/>
  </p:normalViewPr>
  <p:slideViewPr>
    <p:cSldViewPr>
      <p:cViewPr varScale="1">
        <p:scale>
          <a:sx n="106" d="100"/>
          <a:sy n="106" d="100"/>
        </p:scale>
        <p:origin x="25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28D5C19C-6EBE-41DE-86B3-5DAB29137E86}"/>
    <pc:docChg chg="modSld">
      <pc:chgData name="Richard Anderson" userId="4654cc452026b74c" providerId="LiveId" clId="{28D5C19C-6EBE-41DE-86B3-5DAB29137E86}" dt="2020-11-30T00:55:19.800" v="8" actId="400"/>
      <pc:docMkLst>
        <pc:docMk/>
      </pc:docMkLst>
      <pc:sldChg chg="modSp mod">
        <pc:chgData name="Richard Anderson" userId="4654cc452026b74c" providerId="LiveId" clId="{28D5C19C-6EBE-41DE-86B3-5DAB29137E86}" dt="2020-11-30T00:54:56.859" v="7" actId="20577"/>
        <pc:sldMkLst>
          <pc:docMk/>
          <pc:sldMk cId="0" sldId="256"/>
        </pc:sldMkLst>
        <pc:spChg chg="mod">
          <ac:chgData name="Richard Anderson" userId="4654cc452026b74c" providerId="LiveId" clId="{28D5C19C-6EBE-41DE-86B3-5DAB29137E86}" dt="2020-11-30T00:54:56.859" v="7" actId="20577"/>
          <ac:spMkLst>
            <pc:docMk/>
            <pc:sldMk cId="0" sldId="256"/>
            <ac:spMk id="2051" creationId="{00000000-0000-0000-0000-000000000000}"/>
          </ac:spMkLst>
        </pc:spChg>
      </pc:sldChg>
      <pc:sldChg chg="modSp mod">
        <pc:chgData name="Richard Anderson" userId="4654cc452026b74c" providerId="LiveId" clId="{28D5C19C-6EBE-41DE-86B3-5DAB29137E86}" dt="2020-11-30T00:55:19.800" v="8" actId="400"/>
        <pc:sldMkLst>
          <pc:docMk/>
          <pc:sldMk cId="0" sldId="332"/>
        </pc:sldMkLst>
        <pc:spChg chg="mod">
          <ac:chgData name="Richard Anderson" userId="4654cc452026b74c" providerId="LiveId" clId="{28D5C19C-6EBE-41DE-86B3-5DAB29137E86}" dt="2020-11-30T00:55:19.800" v="8" actId="400"/>
          <ac:spMkLst>
            <pc:docMk/>
            <pc:sldMk cId="0" sldId="332"/>
            <ac:spMk id="409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anose="02020603050405020304" pitchFamily="18" charset="0"/>
              </a:defRPr>
            </a:lvl1pPr>
          </a:lstStyle>
          <a:p>
            <a:fld id="{4273324D-F3C1-49D6-B862-8F8919D28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101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2BD7890-3F0E-4F82-A7BF-1DAD8B8DAFDB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572393-3CC0-4E24-992D-0024EC959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404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A70976-32B8-48D3-A8D5-608E62F5E02C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64980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602F75-A772-4FD3-820D-12AFBD7AD21A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97F08F-D75D-4EC1-B06A-19AB1EDD14EA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97F08F-D75D-4EC1-B06A-19AB1EDD14EA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0599C-CDC4-4EC9-9BBA-6EFCD13E587E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E31054-F59C-4595-AA10-CC5113A61EE2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E31054-F59C-4595-AA10-CC5113A61EE2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E31054-F59C-4595-AA10-CC5113A61EE2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2316DD-7AC3-40F1-85A5-7012964C5ED7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E4E9FD-A7EC-4912-A11C-AE53F0BF5933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EA6859-AF7C-4D65-9278-721E7F01ACB0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2B3997-D5D2-49E0-B0E1-E8F14E85D917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71699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A780F5-294C-409B-BDC2-B5DE890B98E6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092A99-E37C-46E6-B525-BF9E5BF373BE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E11539-BBE2-4A1E-8392-E34871EB2660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5149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C260A6-7BC1-4DD6-9577-06ADDD211ECF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06189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F284D5-72B8-4B39-83ED-92FD2C46763E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151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C211AF-D646-453E-9409-5435AD672397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89936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9D1E0A-68A8-4F12-B9C4-B767E52364B2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1602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D0579A-908F-449D-BB11-427877B82BA1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06991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D0579A-908F-449D-BB11-427877B82BA1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1995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BF6BF-0E64-4F06-98C5-59D792E5F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72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72262-9E9E-4D84-91B8-6EAF049E5B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62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7B6A4-E4FA-48D0-B30C-9E84342A2C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21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BE66A-1032-427F-95C0-6D3D38C6D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93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0D38-7A81-4D65-970D-7445CAAEF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04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307C7-2096-4F76-9663-5A7FE8E868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23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DFDFF-3898-4CE2-A644-BB3F2047C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54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F5047-B090-4083-901D-105679978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80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5CA98-A955-4E9D-A169-2C4775D8F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19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929A2-D6B8-4333-81BF-BBF06D733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71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8A4B2-2017-4BA6-B326-DAA5EF62F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63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DF454-267D-4E17-A551-3452AD120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2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48C666-F1A7-4763-9ECE-56CD63A7D3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jpe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tags" Target="../tags/tag235.xml"/><Relationship Id="rId39" Type="http://schemas.openxmlformats.org/officeDocument/2006/relationships/tags" Target="../tags/tag248.xml"/><Relationship Id="rId21" Type="http://schemas.openxmlformats.org/officeDocument/2006/relationships/tags" Target="../tags/tag230.xml"/><Relationship Id="rId34" Type="http://schemas.openxmlformats.org/officeDocument/2006/relationships/tags" Target="../tags/tag243.xml"/><Relationship Id="rId42" Type="http://schemas.openxmlformats.org/officeDocument/2006/relationships/tags" Target="../tags/tag251.xml"/><Relationship Id="rId47" Type="http://schemas.openxmlformats.org/officeDocument/2006/relationships/tags" Target="../tags/tag256.xml"/><Relationship Id="rId50" Type="http://schemas.openxmlformats.org/officeDocument/2006/relationships/tags" Target="../tags/tag259.xml"/><Relationship Id="rId55" Type="http://schemas.openxmlformats.org/officeDocument/2006/relationships/tags" Target="../tags/tag264.xml"/><Relationship Id="rId63" Type="http://schemas.openxmlformats.org/officeDocument/2006/relationships/notesSlide" Target="../notesSlides/notesSlide11.xml"/><Relationship Id="rId7" Type="http://schemas.openxmlformats.org/officeDocument/2006/relationships/tags" Target="../tags/tag216.xml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9" Type="http://schemas.openxmlformats.org/officeDocument/2006/relationships/tags" Target="../tags/tag238.xml"/><Relationship Id="rId11" Type="http://schemas.openxmlformats.org/officeDocument/2006/relationships/tags" Target="../tags/tag220.xml"/><Relationship Id="rId24" Type="http://schemas.openxmlformats.org/officeDocument/2006/relationships/tags" Target="../tags/tag233.xml"/><Relationship Id="rId32" Type="http://schemas.openxmlformats.org/officeDocument/2006/relationships/tags" Target="../tags/tag241.xml"/><Relationship Id="rId37" Type="http://schemas.openxmlformats.org/officeDocument/2006/relationships/tags" Target="../tags/tag246.xml"/><Relationship Id="rId40" Type="http://schemas.openxmlformats.org/officeDocument/2006/relationships/tags" Target="../tags/tag249.xml"/><Relationship Id="rId45" Type="http://schemas.openxmlformats.org/officeDocument/2006/relationships/tags" Target="../tags/tag254.xml"/><Relationship Id="rId53" Type="http://schemas.openxmlformats.org/officeDocument/2006/relationships/tags" Target="../tags/tag262.xml"/><Relationship Id="rId58" Type="http://schemas.openxmlformats.org/officeDocument/2006/relationships/tags" Target="../tags/tag267.xml"/><Relationship Id="rId5" Type="http://schemas.openxmlformats.org/officeDocument/2006/relationships/tags" Target="../tags/tag214.xml"/><Relationship Id="rId61" Type="http://schemas.openxmlformats.org/officeDocument/2006/relationships/tags" Target="../tags/tag270.xml"/><Relationship Id="rId19" Type="http://schemas.openxmlformats.org/officeDocument/2006/relationships/tags" Target="../tags/tag228.xml"/><Relationship Id="rId14" Type="http://schemas.openxmlformats.org/officeDocument/2006/relationships/tags" Target="../tags/tag223.xml"/><Relationship Id="rId22" Type="http://schemas.openxmlformats.org/officeDocument/2006/relationships/tags" Target="../tags/tag231.xml"/><Relationship Id="rId27" Type="http://schemas.openxmlformats.org/officeDocument/2006/relationships/tags" Target="../tags/tag236.xml"/><Relationship Id="rId30" Type="http://schemas.openxmlformats.org/officeDocument/2006/relationships/tags" Target="../tags/tag239.xml"/><Relationship Id="rId35" Type="http://schemas.openxmlformats.org/officeDocument/2006/relationships/tags" Target="../tags/tag244.xml"/><Relationship Id="rId43" Type="http://schemas.openxmlformats.org/officeDocument/2006/relationships/tags" Target="../tags/tag252.xml"/><Relationship Id="rId48" Type="http://schemas.openxmlformats.org/officeDocument/2006/relationships/tags" Target="../tags/tag257.xml"/><Relationship Id="rId56" Type="http://schemas.openxmlformats.org/officeDocument/2006/relationships/tags" Target="../tags/tag265.xml"/><Relationship Id="rId8" Type="http://schemas.openxmlformats.org/officeDocument/2006/relationships/tags" Target="../tags/tag217.xml"/><Relationship Id="rId51" Type="http://schemas.openxmlformats.org/officeDocument/2006/relationships/tags" Target="../tags/tag260.xml"/><Relationship Id="rId3" Type="http://schemas.openxmlformats.org/officeDocument/2006/relationships/tags" Target="../tags/tag212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tags" Target="../tags/tag234.xml"/><Relationship Id="rId33" Type="http://schemas.openxmlformats.org/officeDocument/2006/relationships/tags" Target="../tags/tag242.xml"/><Relationship Id="rId38" Type="http://schemas.openxmlformats.org/officeDocument/2006/relationships/tags" Target="../tags/tag247.xml"/><Relationship Id="rId46" Type="http://schemas.openxmlformats.org/officeDocument/2006/relationships/tags" Target="../tags/tag255.xml"/><Relationship Id="rId59" Type="http://schemas.openxmlformats.org/officeDocument/2006/relationships/tags" Target="../tags/tag268.xml"/><Relationship Id="rId20" Type="http://schemas.openxmlformats.org/officeDocument/2006/relationships/tags" Target="../tags/tag229.xml"/><Relationship Id="rId41" Type="http://schemas.openxmlformats.org/officeDocument/2006/relationships/tags" Target="../tags/tag250.xml"/><Relationship Id="rId54" Type="http://schemas.openxmlformats.org/officeDocument/2006/relationships/tags" Target="../tags/tag263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5" Type="http://schemas.openxmlformats.org/officeDocument/2006/relationships/tags" Target="../tags/tag224.xml"/><Relationship Id="rId23" Type="http://schemas.openxmlformats.org/officeDocument/2006/relationships/tags" Target="../tags/tag232.xml"/><Relationship Id="rId28" Type="http://schemas.openxmlformats.org/officeDocument/2006/relationships/tags" Target="../tags/tag237.xml"/><Relationship Id="rId36" Type="http://schemas.openxmlformats.org/officeDocument/2006/relationships/tags" Target="../tags/tag245.xml"/><Relationship Id="rId49" Type="http://schemas.openxmlformats.org/officeDocument/2006/relationships/tags" Target="../tags/tag258.xml"/><Relationship Id="rId57" Type="http://schemas.openxmlformats.org/officeDocument/2006/relationships/tags" Target="../tags/tag266.xml"/><Relationship Id="rId10" Type="http://schemas.openxmlformats.org/officeDocument/2006/relationships/tags" Target="../tags/tag219.xml"/><Relationship Id="rId31" Type="http://schemas.openxmlformats.org/officeDocument/2006/relationships/tags" Target="../tags/tag240.xml"/><Relationship Id="rId44" Type="http://schemas.openxmlformats.org/officeDocument/2006/relationships/tags" Target="../tags/tag253.xml"/><Relationship Id="rId52" Type="http://schemas.openxmlformats.org/officeDocument/2006/relationships/tags" Target="../tags/tag261.xml"/><Relationship Id="rId60" Type="http://schemas.openxmlformats.org/officeDocument/2006/relationships/tags" Target="../tags/tag269.xml"/><Relationship Id="rId4" Type="http://schemas.openxmlformats.org/officeDocument/2006/relationships/tags" Target="../tags/tag213.xml"/><Relationship Id="rId9" Type="http://schemas.openxmlformats.org/officeDocument/2006/relationships/tags" Target="../tags/tag218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26" Type="http://schemas.openxmlformats.org/officeDocument/2006/relationships/tags" Target="../tags/tag296.xml"/><Relationship Id="rId39" Type="http://schemas.openxmlformats.org/officeDocument/2006/relationships/tags" Target="../tags/tag309.xml"/><Relationship Id="rId21" Type="http://schemas.openxmlformats.org/officeDocument/2006/relationships/tags" Target="../tags/tag291.xml"/><Relationship Id="rId34" Type="http://schemas.openxmlformats.org/officeDocument/2006/relationships/tags" Target="../tags/tag304.xml"/><Relationship Id="rId42" Type="http://schemas.openxmlformats.org/officeDocument/2006/relationships/tags" Target="../tags/tag312.xml"/><Relationship Id="rId47" Type="http://schemas.openxmlformats.org/officeDocument/2006/relationships/tags" Target="../tags/tag317.xml"/><Relationship Id="rId50" Type="http://schemas.openxmlformats.org/officeDocument/2006/relationships/tags" Target="../tags/tag320.xml"/><Relationship Id="rId55" Type="http://schemas.openxmlformats.org/officeDocument/2006/relationships/tags" Target="../tags/tag325.xml"/><Relationship Id="rId63" Type="http://schemas.openxmlformats.org/officeDocument/2006/relationships/notesSlide" Target="../notesSlides/notesSlide12.xml"/><Relationship Id="rId7" Type="http://schemas.openxmlformats.org/officeDocument/2006/relationships/tags" Target="../tags/tag277.xml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9" Type="http://schemas.openxmlformats.org/officeDocument/2006/relationships/tags" Target="../tags/tag299.xml"/><Relationship Id="rId11" Type="http://schemas.openxmlformats.org/officeDocument/2006/relationships/tags" Target="../tags/tag281.xml"/><Relationship Id="rId24" Type="http://schemas.openxmlformats.org/officeDocument/2006/relationships/tags" Target="../tags/tag294.xml"/><Relationship Id="rId32" Type="http://schemas.openxmlformats.org/officeDocument/2006/relationships/tags" Target="../tags/tag302.xml"/><Relationship Id="rId37" Type="http://schemas.openxmlformats.org/officeDocument/2006/relationships/tags" Target="../tags/tag307.xml"/><Relationship Id="rId40" Type="http://schemas.openxmlformats.org/officeDocument/2006/relationships/tags" Target="../tags/tag310.xml"/><Relationship Id="rId45" Type="http://schemas.openxmlformats.org/officeDocument/2006/relationships/tags" Target="../tags/tag315.xml"/><Relationship Id="rId53" Type="http://schemas.openxmlformats.org/officeDocument/2006/relationships/tags" Target="../tags/tag323.xml"/><Relationship Id="rId58" Type="http://schemas.openxmlformats.org/officeDocument/2006/relationships/tags" Target="../tags/tag328.xml"/><Relationship Id="rId5" Type="http://schemas.openxmlformats.org/officeDocument/2006/relationships/tags" Target="../tags/tag275.xml"/><Relationship Id="rId61" Type="http://schemas.openxmlformats.org/officeDocument/2006/relationships/tags" Target="../tags/tag331.xml"/><Relationship Id="rId19" Type="http://schemas.openxmlformats.org/officeDocument/2006/relationships/tags" Target="../tags/tag289.xml"/><Relationship Id="rId14" Type="http://schemas.openxmlformats.org/officeDocument/2006/relationships/tags" Target="../tags/tag284.xml"/><Relationship Id="rId22" Type="http://schemas.openxmlformats.org/officeDocument/2006/relationships/tags" Target="../tags/tag292.xml"/><Relationship Id="rId27" Type="http://schemas.openxmlformats.org/officeDocument/2006/relationships/tags" Target="../tags/tag297.xml"/><Relationship Id="rId30" Type="http://schemas.openxmlformats.org/officeDocument/2006/relationships/tags" Target="../tags/tag300.xml"/><Relationship Id="rId35" Type="http://schemas.openxmlformats.org/officeDocument/2006/relationships/tags" Target="../tags/tag305.xml"/><Relationship Id="rId43" Type="http://schemas.openxmlformats.org/officeDocument/2006/relationships/tags" Target="../tags/tag313.xml"/><Relationship Id="rId48" Type="http://schemas.openxmlformats.org/officeDocument/2006/relationships/tags" Target="../tags/tag318.xml"/><Relationship Id="rId56" Type="http://schemas.openxmlformats.org/officeDocument/2006/relationships/tags" Target="../tags/tag326.xml"/><Relationship Id="rId8" Type="http://schemas.openxmlformats.org/officeDocument/2006/relationships/tags" Target="../tags/tag278.xml"/><Relationship Id="rId51" Type="http://schemas.openxmlformats.org/officeDocument/2006/relationships/tags" Target="../tags/tag321.xml"/><Relationship Id="rId3" Type="http://schemas.openxmlformats.org/officeDocument/2006/relationships/tags" Target="../tags/tag273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tags" Target="../tags/tag295.xml"/><Relationship Id="rId33" Type="http://schemas.openxmlformats.org/officeDocument/2006/relationships/tags" Target="../tags/tag303.xml"/><Relationship Id="rId38" Type="http://schemas.openxmlformats.org/officeDocument/2006/relationships/tags" Target="../tags/tag308.xml"/><Relationship Id="rId46" Type="http://schemas.openxmlformats.org/officeDocument/2006/relationships/tags" Target="../tags/tag316.xml"/><Relationship Id="rId59" Type="http://schemas.openxmlformats.org/officeDocument/2006/relationships/tags" Target="../tags/tag329.xml"/><Relationship Id="rId20" Type="http://schemas.openxmlformats.org/officeDocument/2006/relationships/tags" Target="../tags/tag290.xml"/><Relationship Id="rId41" Type="http://schemas.openxmlformats.org/officeDocument/2006/relationships/tags" Target="../tags/tag311.xml"/><Relationship Id="rId54" Type="http://schemas.openxmlformats.org/officeDocument/2006/relationships/tags" Target="../tags/tag324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5" Type="http://schemas.openxmlformats.org/officeDocument/2006/relationships/tags" Target="../tags/tag285.xml"/><Relationship Id="rId23" Type="http://schemas.openxmlformats.org/officeDocument/2006/relationships/tags" Target="../tags/tag293.xml"/><Relationship Id="rId28" Type="http://schemas.openxmlformats.org/officeDocument/2006/relationships/tags" Target="../tags/tag298.xml"/><Relationship Id="rId36" Type="http://schemas.openxmlformats.org/officeDocument/2006/relationships/tags" Target="../tags/tag306.xml"/><Relationship Id="rId49" Type="http://schemas.openxmlformats.org/officeDocument/2006/relationships/tags" Target="../tags/tag319.xml"/><Relationship Id="rId57" Type="http://schemas.openxmlformats.org/officeDocument/2006/relationships/tags" Target="../tags/tag327.xml"/><Relationship Id="rId10" Type="http://schemas.openxmlformats.org/officeDocument/2006/relationships/tags" Target="../tags/tag280.xml"/><Relationship Id="rId31" Type="http://schemas.openxmlformats.org/officeDocument/2006/relationships/tags" Target="../tags/tag301.xml"/><Relationship Id="rId44" Type="http://schemas.openxmlformats.org/officeDocument/2006/relationships/tags" Target="../tags/tag314.xml"/><Relationship Id="rId52" Type="http://schemas.openxmlformats.org/officeDocument/2006/relationships/tags" Target="../tags/tag322.xml"/><Relationship Id="rId60" Type="http://schemas.openxmlformats.org/officeDocument/2006/relationships/tags" Target="../tags/tag330.xml"/><Relationship Id="rId4" Type="http://schemas.openxmlformats.org/officeDocument/2006/relationships/tags" Target="../tags/tag274.xml"/><Relationship Id="rId9" Type="http://schemas.openxmlformats.org/officeDocument/2006/relationships/tags" Target="../tags/tag27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tags" Target="../tags/tag344.xm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17" Type="http://schemas.openxmlformats.org/officeDocument/2006/relationships/notesSlide" Target="../notesSlides/notesSlide13.xml"/><Relationship Id="rId2" Type="http://schemas.openxmlformats.org/officeDocument/2006/relationships/tags" Target="../tags/tag333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5" Type="http://schemas.openxmlformats.org/officeDocument/2006/relationships/tags" Target="../tags/tag336.xml"/><Relationship Id="rId15" Type="http://schemas.openxmlformats.org/officeDocument/2006/relationships/tags" Target="../tags/tag346.xml"/><Relationship Id="rId10" Type="http://schemas.openxmlformats.org/officeDocument/2006/relationships/tags" Target="../tags/tag341.xml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59.xml"/><Relationship Id="rId18" Type="http://schemas.openxmlformats.org/officeDocument/2006/relationships/tags" Target="../tags/tag364.xml"/><Relationship Id="rId26" Type="http://schemas.openxmlformats.org/officeDocument/2006/relationships/tags" Target="../tags/tag372.xml"/><Relationship Id="rId39" Type="http://schemas.openxmlformats.org/officeDocument/2006/relationships/tags" Target="../tags/tag385.xml"/><Relationship Id="rId21" Type="http://schemas.openxmlformats.org/officeDocument/2006/relationships/tags" Target="../tags/tag367.xml"/><Relationship Id="rId34" Type="http://schemas.openxmlformats.org/officeDocument/2006/relationships/tags" Target="../tags/tag380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6" Type="http://schemas.openxmlformats.org/officeDocument/2006/relationships/tags" Target="../tags/tag362.xml"/><Relationship Id="rId20" Type="http://schemas.openxmlformats.org/officeDocument/2006/relationships/tags" Target="../tags/tag366.xml"/><Relationship Id="rId29" Type="http://schemas.openxmlformats.org/officeDocument/2006/relationships/tags" Target="../tags/tag375.xml"/><Relationship Id="rId41" Type="http://schemas.openxmlformats.org/officeDocument/2006/relationships/tags" Target="../tags/tag387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tags" Target="../tags/tag357.xml"/><Relationship Id="rId24" Type="http://schemas.openxmlformats.org/officeDocument/2006/relationships/tags" Target="../tags/tag370.xml"/><Relationship Id="rId32" Type="http://schemas.openxmlformats.org/officeDocument/2006/relationships/tags" Target="../tags/tag378.xml"/><Relationship Id="rId37" Type="http://schemas.openxmlformats.org/officeDocument/2006/relationships/tags" Target="../tags/tag383.xml"/><Relationship Id="rId40" Type="http://schemas.openxmlformats.org/officeDocument/2006/relationships/tags" Target="../tags/tag386.xml"/><Relationship Id="rId5" Type="http://schemas.openxmlformats.org/officeDocument/2006/relationships/tags" Target="../tags/tag351.xml"/><Relationship Id="rId15" Type="http://schemas.openxmlformats.org/officeDocument/2006/relationships/tags" Target="../tags/tag361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36" Type="http://schemas.openxmlformats.org/officeDocument/2006/relationships/tags" Target="../tags/tag382.xml"/><Relationship Id="rId10" Type="http://schemas.openxmlformats.org/officeDocument/2006/relationships/tags" Target="../tags/tag356.xml"/><Relationship Id="rId19" Type="http://schemas.openxmlformats.org/officeDocument/2006/relationships/tags" Target="../tags/tag365.xml"/><Relationship Id="rId31" Type="http://schemas.openxmlformats.org/officeDocument/2006/relationships/tags" Target="../tags/tag377.xml"/><Relationship Id="rId4" Type="http://schemas.openxmlformats.org/officeDocument/2006/relationships/tags" Target="../tags/tag350.xml"/><Relationship Id="rId9" Type="http://schemas.openxmlformats.org/officeDocument/2006/relationships/tags" Target="../tags/tag355.xml"/><Relationship Id="rId14" Type="http://schemas.openxmlformats.org/officeDocument/2006/relationships/tags" Target="../tags/tag360.xml"/><Relationship Id="rId22" Type="http://schemas.openxmlformats.org/officeDocument/2006/relationships/tags" Target="../tags/tag368.xml"/><Relationship Id="rId27" Type="http://schemas.openxmlformats.org/officeDocument/2006/relationships/tags" Target="../tags/tag373.xml"/><Relationship Id="rId30" Type="http://schemas.openxmlformats.org/officeDocument/2006/relationships/tags" Target="../tags/tag376.xml"/><Relationship Id="rId35" Type="http://schemas.openxmlformats.org/officeDocument/2006/relationships/tags" Target="../tags/tag381.xml"/><Relationship Id="rId43" Type="http://schemas.openxmlformats.org/officeDocument/2006/relationships/notesSlide" Target="../notesSlides/notesSlide14.xml"/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12" Type="http://schemas.openxmlformats.org/officeDocument/2006/relationships/tags" Target="../tags/tag358.xml"/><Relationship Id="rId17" Type="http://schemas.openxmlformats.org/officeDocument/2006/relationships/tags" Target="../tags/tag363.xml"/><Relationship Id="rId25" Type="http://schemas.openxmlformats.org/officeDocument/2006/relationships/tags" Target="../tags/tag371.xml"/><Relationship Id="rId33" Type="http://schemas.openxmlformats.org/officeDocument/2006/relationships/tags" Target="../tags/tag379.xml"/><Relationship Id="rId38" Type="http://schemas.openxmlformats.org/officeDocument/2006/relationships/tags" Target="../tags/tag384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00.xml"/><Relationship Id="rId18" Type="http://schemas.openxmlformats.org/officeDocument/2006/relationships/tags" Target="../tags/tag405.xml"/><Relationship Id="rId26" Type="http://schemas.openxmlformats.org/officeDocument/2006/relationships/tags" Target="../tags/tag413.xml"/><Relationship Id="rId39" Type="http://schemas.openxmlformats.org/officeDocument/2006/relationships/tags" Target="../tags/tag426.xml"/><Relationship Id="rId21" Type="http://schemas.openxmlformats.org/officeDocument/2006/relationships/tags" Target="../tags/tag408.xml"/><Relationship Id="rId34" Type="http://schemas.openxmlformats.org/officeDocument/2006/relationships/tags" Target="../tags/tag421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394.xml"/><Relationship Id="rId2" Type="http://schemas.openxmlformats.org/officeDocument/2006/relationships/tags" Target="../tags/tag389.xml"/><Relationship Id="rId16" Type="http://schemas.openxmlformats.org/officeDocument/2006/relationships/tags" Target="../tags/tag403.xml"/><Relationship Id="rId20" Type="http://schemas.openxmlformats.org/officeDocument/2006/relationships/tags" Target="../tags/tag407.xml"/><Relationship Id="rId29" Type="http://schemas.openxmlformats.org/officeDocument/2006/relationships/tags" Target="../tags/tag416.xml"/><Relationship Id="rId41" Type="http://schemas.openxmlformats.org/officeDocument/2006/relationships/tags" Target="../tags/tag428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tags" Target="../tags/tag398.xml"/><Relationship Id="rId24" Type="http://schemas.openxmlformats.org/officeDocument/2006/relationships/tags" Target="../tags/tag411.xml"/><Relationship Id="rId32" Type="http://schemas.openxmlformats.org/officeDocument/2006/relationships/tags" Target="../tags/tag419.xml"/><Relationship Id="rId37" Type="http://schemas.openxmlformats.org/officeDocument/2006/relationships/tags" Target="../tags/tag424.xml"/><Relationship Id="rId40" Type="http://schemas.openxmlformats.org/officeDocument/2006/relationships/tags" Target="../tags/tag427.xml"/><Relationship Id="rId5" Type="http://schemas.openxmlformats.org/officeDocument/2006/relationships/tags" Target="../tags/tag392.xml"/><Relationship Id="rId15" Type="http://schemas.openxmlformats.org/officeDocument/2006/relationships/tags" Target="../tags/tag402.xml"/><Relationship Id="rId23" Type="http://schemas.openxmlformats.org/officeDocument/2006/relationships/tags" Target="../tags/tag410.xml"/><Relationship Id="rId28" Type="http://schemas.openxmlformats.org/officeDocument/2006/relationships/tags" Target="../tags/tag415.xml"/><Relationship Id="rId36" Type="http://schemas.openxmlformats.org/officeDocument/2006/relationships/tags" Target="../tags/tag423.xml"/><Relationship Id="rId10" Type="http://schemas.openxmlformats.org/officeDocument/2006/relationships/tags" Target="../tags/tag397.xml"/><Relationship Id="rId19" Type="http://schemas.openxmlformats.org/officeDocument/2006/relationships/tags" Target="../tags/tag406.xml"/><Relationship Id="rId31" Type="http://schemas.openxmlformats.org/officeDocument/2006/relationships/tags" Target="../tags/tag418.xml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4" Type="http://schemas.openxmlformats.org/officeDocument/2006/relationships/tags" Target="../tags/tag401.xml"/><Relationship Id="rId22" Type="http://schemas.openxmlformats.org/officeDocument/2006/relationships/tags" Target="../tags/tag409.xml"/><Relationship Id="rId27" Type="http://schemas.openxmlformats.org/officeDocument/2006/relationships/tags" Target="../tags/tag414.xml"/><Relationship Id="rId30" Type="http://schemas.openxmlformats.org/officeDocument/2006/relationships/tags" Target="../tags/tag417.xml"/><Relationship Id="rId35" Type="http://schemas.openxmlformats.org/officeDocument/2006/relationships/tags" Target="../tags/tag422.xml"/><Relationship Id="rId43" Type="http://schemas.openxmlformats.org/officeDocument/2006/relationships/notesSlide" Target="../notesSlides/notesSlide15.xml"/><Relationship Id="rId8" Type="http://schemas.openxmlformats.org/officeDocument/2006/relationships/tags" Target="../tags/tag395.xml"/><Relationship Id="rId3" Type="http://schemas.openxmlformats.org/officeDocument/2006/relationships/tags" Target="../tags/tag390.xml"/><Relationship Id="rId12" Type="http://schemas.openxmlformats.org/officeDocument/2006/relationships/tags" Target="../tags/tag399.xml"/><Relationship Id="rId17" Type="http://schemas.openxmlformats.org/officeDocument/2006/relationships/tags" Target="../tags/tag404.xml"/><Relationship Id="rId25" Type="http://schemas.openxmlformats.org/officeDocument/2006/relationships/tags" Target="../tags/tag412.xml"/><Relationship Id="rId33" Type="http://schemas.openxmlformats.org/officeDocument/2006/relationships/tags" Target="../tags/tag420.xml"/><Relationship Id="rId38" Type="http://schemas.openxmlformats.org/officeDocument/2006/relationships/tags" Target="../tags/tag42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26" Type="http://schemas.openxmlformats.org/officeDocument/2006/relationships/tags" Target="../tags/tag454.xml"/><Relationship Id="rId39" Type="http://schemas.openxmlformats.org/officeDocument/2006/relationships/tags" Target="../tags/tag467.xml"/><Relationship Id="rId21" Type="http://schemas.openxmlformats.org/officeDocument/2006/relationships/tags" Target="../tags/tag449.xml"/><Relationship Id="rId34" Type="http://schemas.openxmlformats.org/officeDocument/2006/relationships/tags" Target="../tags/tag462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435.xml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tags" Target="../tags/tag448.xml"/><Relationship Id="rId29" Type="http://schemas.openxmlformats.org/officeDocument/2006/relationships/tags" Target="../tags/tag457.xml"/><Relationship Id="rId41" Type="http://schemas.openxmlformats.org/officeDocument/2006/relationships/tags" Target="../tags/tag469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24" Type="http://schemas.openxmlformats.org/officeDocument/2006/relationships/tags" Target="../tags/tag452.xml"/><Relationship Id="rId32" Type="http://schemas.openxmlformats.org/officeDocument/2006/relationships/tags" Target="../tags/tag460.xml"/><Relationship Id="rId37" Type="http://schemas.openxmlformats.org/officeDocument/2006/relationships/tags" Target="../tags/tag465.xml"/><Relationship Id="rId40" Type="http://schemas.openxmlformats.org/officeDocument/2006/relationships/tags" Target="../tags/tag468.xml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23" Type="http://schemas.openxmlformats.org/officeDocument/2006/relationships/tags" Target="../tags/tag451.xml"/><Relationship Id="rId28" Type="http://schemas.openxmlformats.org/officeDocument/2006/relationships/tags" Target="../tags/tag456.xml"/><Relationship Id="rId36" Type="http://schemas.openxmlformats.org/officeDocument/2006/relationships/tags" Target="../tags/tag464.xml"/><Relationship Id="rId10" Type="http://schemas.openxmlformats.org/officeDocument/2006/relationships/tags" Target="../tags/tag438.xml"/><Relationship Id="rId19" Type="http://schemas.openxmlformats.org/officeDocument/2006/relationships/tags" Target="../tags/tag447.xml"/><Relationship Id="rId31" Type="http://schemas.openxmlformats.org/officeDocument/2006/relationships/tags" Target="../tags/tag459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tags" Target="../tags/tag450.xml"/><Relationship Id="rId27" Type="http://schemas.openxmlformats.org/officeDocument/2006/relationships/tags" Target="../tags/tag455.xml"/><Relationship Id="rId30" Type="http://schemas.openxmlformats.org/officeDocument/2006/relationships/tags" Target="../tags/tag458.xml"/><Relationship Id="rId35" Type="http://schemas.openxmlformats.org/officeDocument/2006/relationships/tags" Target="../tags/tag463.xml"/><Relationship Id="rId43" Type="http://schemas.openxmlformats.org/officeDocument/2006/relationships/notesSlide" Target="../notesSlides/notesSlide16.xml"/><Relationship Id="rId8" Type="http://schemas.openxmlformats.org/officeDocument/2006/relationships/tags" Target="../tags/tag436.xml"/><Relationship Id="rId3" Type="http://schemas.openxmlformats.org/officeDocument/2006/relationships/tags" Target="../tags/tag431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5" Type="http://schemas.openxmlformats.org/officeDocument/2006/relationships/tags" Target="../tags/tag453.xml"/><Relationship Id="rId33" Type="http://schemas.openxmlformats.org/officeDocument/2006/relationships/tags" Target="../tags/tag461.xml"/><Relationship Id="rId38" Type="http://schemas.openxmlformats.org/officeDocument/2006/relationships/tags" Target="../tags/tag46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47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5" Type="http://schemas.openxmlformats.org/officeDocument/2006/relationships/tags" Target="../tags/tag474.xml"/><Relationship Id="rId4" Type="http://schemas.openxmlformats.org/officeDocument/2006/relationships/tags" Target="../tags/tag47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478.xml"/><Relationship Id="rId7" Type="http://schemas.openxmlformats.org/officeDocument/2006/relationships/tags" Target="../tags/tag482.xml"/><Relationship Id="rId12" Type="http://schemas.openxmlformats.org/officeDocument/2006/relationships/tags" Target="../tags/tag487.xml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11" Type="http://schemas.openxmlformats.org/officeDocument/2006/relationships/tags" Target="../tags/tag486.xml"/><Relationship Id="rId5" Type="http://schemas.openxmlformats.org/officeDocument/2006/relationships/tags" Target="../tags/tag480.xml"/><Relationship Id="rId10" Type="http://schemas.openxmlformats.org/officeDocument/2006/relationships/tags" Target="../tags/tag485.xml"/><Relationship Id="rId4" Type="http://schemas.openxmlformats.org/officeDocument/2006/relationships/tags" Target="../tags/tag479.xml"/><Relationship Id="rId9" Type="http://schemas.openxmlformats.org/officeDocument/2006/relationships/tags" Target="../tags/tag484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13" Type="http://schemas.openxmlformats.org/officeDocument/2006/relationships/tags" Target="../tags/tag502.xml"/><Relationship Id="rId18" Type="http://schemas.openxmlformats.org/officeDocument/2006/relationships/notesSlide" Target="../notesSlides/notesSlide20.xml"/><Relationship Id="rId3" Type="http://schemas.openxmlformats.org/officeDocument/2006/relationships/tags" Target="../tags/tag492.xml"/><Relationship Id="rId7" Type="http://schemas.openxmlformats.org/officeDocument/2006/relationships/tags" Target="../tags/tag496.xml"/><Relationship Id="rId12" Type="http://schemas.openxmlformats.org/officeDocument/2006/relationships/tags" Target="../tags/tag50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91.xml"/><Relationship Id="rId16" Type="http://schemas.openxmlformats.org/officeDocument/2006/relationships/tags" Target="../tags/tag505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tags" Target="../tags/tag500.xml"/><Relationship Id="rId5" Type="http://schemas.openxmlformats.org/officeDocument/2006/relationships/tags" Target="../tags/tag494.xml"/><Relationship Id="rId15" Type="http://schemas.openxmlformats.org/officeDocument/2006/relationships/tags" Target="../tags/tag504.xml"/><Relationship Id="rId10" Type="http://schemas.openxmlformats.org/officeDocument/2006/relationships/tags" Target="../tags/tag499.xml"/><Relationship Id="rId4" Type="http://schemas.openxmlformats.org/officeDocument/2006/relationships/tags" Target="../tags/tag493.xml"/><Relationship Id="rId9" Type="http://schemas.openxmlformats.org/officeDocument/2006/relationships/tags" Target="../tags/tag498.xml"/><Relationship Id="rId14" Type="http://schemas.openxmlformats.org/officeDocument/2006/relationships/tags" Target="../tags/tag50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4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9.xml"/><Relationship Id="rId1" Type="http://schemas.openxmlformats.org/officeDocument/2006/relationships/tags" Target="../tags/tag50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12.xml"/><Relationship Id="rId2" Type="http://schemas.openxmlformats.org/officeDocument/2006/relationships/tags" Target="../tags/tag511.xml"/><Relationship Id="rId1" Type="http://schemas.openxmlformats.org/officeDocument/2006/relationships/tags" Target="../tags/tag5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21.xml"/><Relationship Id="rId13" Type="http://schemas.openxmlformats.org/officeDocument/2006/relationships/tags" Target="../tags/tag52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16.xml"/><Relationship Id="rId7" Type="http://schemas.openxmlformats.org/officeDocument/2006/relationships/tags" Target="../tags/tag520.xml"/><Relationship Id="rId12" Type="http://schemas.openxmlformats.org/officeDocument/2006/relationships/tags" Target="../tags/tag525.xml"/><Relationship Id="rId17" Type="http://schemas.openxmlformats.org/officeDocument/2006/relationships/tags" Target="../tags/tag530.xml"/><Relationship Id="rId2" Type="http://schemas.openxmlformats.org/officeDocument/2006/relationships/tags" Target="../tags/tag515.xml"/><Relationship Id="rId16" Type="http://schemas.openxmlformats.org/officeDocument/2006/relationships/tags" Target="../tags/tag529.xml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11" Type="http://schemas.openxmlformats.org/officeDocument/2006/relationships/tags" Target="../tags/tag524.xml"/><Relationship Id="rId5" Type="http://schemas.openxmlformats.org/officeDocument/2006/relationships/tags" Target="../tags/tag518.xml"/><Relationship Id="rId15" Type="http://schemas.openxmlformats.org/officeDocument/2006/relationships/tags" Target="../tags/tag528.xml"/><Relationship Id="rId10" Type="http://schemas.openxmlformats.org/officeDocument/2006/relationships/tags" Target="../tags/tag523.xml"/><Relationship Id="rId4" Type="http://schemas.openxmlformats.org/officeDocument/2006/relationships/tags" Target="../tags/tag517.xml"/><Relationship Id="rId9" Type="http://schemas.openxmlformats.org/officeDocument/2006/relationships/tags" Target="../tags/tag522.xml"/><Relationship Id="rId14" Type="http://schemas.openxmlformats.org/officeDocument/2006/relationships/tags" Target="../tags/tag5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2.xml"/><Relationship Id="rId1" Type="http://schemas.openxmlformats.org/officeDocument/2006/relationships/tags" Target="../tags/tag53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40.xml"/><Relationship Id="rId13" Type="http://schemas.openxmlformats.org/officeDocument/2006/relationships/tags" Target="../tags/tag545.xml"/><Relationship Id="rId18" Type="http://schemas.openxmlformats.org/officeDocument/2006/relationships/tags" Target="../tags/tag550.xml"/><Relationship Id="rId3" Type="http://schemas.openxmlformats.org/officeDocument/2006/relationships/tags" Target="../tags/tag535.xml"/><Relationship Id="rId21" Type="http://schemas.openxmlformats.org/officeDocument/2006/relationships/tags" Target="../tags/tag553.xml"/><Relationship Id="rId7" Type="http://schemas.openxmlformats.org/officeDocument/2006/relationships/tags" Target="../tags/tag539.xml"/><Relationship Id="rId12" Type="http://schemas.openxmlformats.org/officeDocument/2006/relationships/tags" Target="../tags/tag544.xml"/><Relationship Id="rId17" Type="http://schemas.openxmlformats.org/officeDocument/2006/relationships/tags" Target="../tags/tag549.xml"/><Relationship Id="rId2" Type="http://schemas.openxmlformats.org/officeDocument/2006/relationships/tags" Target="../tags/tag534.xml"/><Relationship Id="rId16" Type="http://schemas.openxmlformats.org/officeDocument/2006/relationships/tags" Target="../tags/tag548.xml"/><Relationship Id="rId20" Type="http://schemas.openxmlformats.org/officeDocument/2006/relationships/tags" Target="../tags/tag552.xml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11" Type="http://schemas.openxmlformats.org/officeDocument/2006/relationships/tags" Target="../tags/tag543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537.xml"/><Relationship Id="rId15" Type="http://schemas.openxmlformats.org/officeDocument/2006/relationships/tags" Target="../tags/tag547.xml"/><Relationship Id="rId23" Type="http://schemas.openxmlformats.org/officeDocument/2006/relationships/tags" Target="../tags/tag555.xml"/><Relationship Id="rId10" Type="http://schemas.openxmlformats.org/officeDocument/2006/relationships/tags" Target="../tags/tag542.xml"/><Relationship Id="rId19" Type="http://schemas.openxmlformats.org/officeDocument/2006/relationships/tags" Target="../tags/tag551.xml"/><Relationship Id="rId4" Type="http://schemas.openxmlformats.org/officeDocument/2006/relationships/tags" Target="../tags/tag536.xml"/><Relationship Id="rId9" Type="http://schemas.openxmlformats.org/officeDocument/2006/relationships/tags" Target="../tags/tag541.xml"/><Relationship Id="rId14" Type="http://schemas.openxmlformats.org/officeDocument/2006/relationships/tags" Target="../tags/tag546.xml"/><Relationship Id="rId22" Type="http://schemas.openxmlformats.org/officeDocument/2006/relationships/tags" Target="../tags/tag554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568.xml"/><Relationship Id="rId18" Type="http://schemas.openxmlformats.org/officeDocument/2006/relationships/tags" Target="../tags/tag573.xml"/><Relationship Id="rId26" Type="http://schemas.openxmlformats.org/officeDocument/2006/relationships/tags" Target="../tags/tag581.xml"/><Relationship Id="rId39" Type="http://schemas.openxmlformats.org/officeDocument/2006/relationships/tags" Target="../tags/tag594.xml"/><Relationship Id="rId21" Type="http://schemas.openxmlformats.org/officeDocument/2006/relationships/tags" Target="../tags/tag576.xml"/><Relationship Id="rId34" Type="http://schemas.openxmlformats.org/officeDocument/2006/relationships/tags" Target="../tags/tag589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562.xml"/><Relationship Id="rId2" Type="http://schemas.openxmlformats.org/officeDocument/2006/relationships/tags" Target="../tags/tag557.xml"/><Relationship Id="rId16" Type="http://schemas.openxmlformats.org/officeDocument/2006/relationships/tags" Target="../tags/tag571.xml"/><Relationship Id="rId20" Type="http://schemas.openxmlformats.org/officeDocument/2006/relationships/tags" Target="../tags/tag575.xml"/><Relationship Id="rId29" Type="http://schemas.openxmlformats.org/officeDocument/2006/relationships/tags" Target="../tags/tag584.xml"/><Relationship Id="rId41" Type="http://schemas.openxmlformats.org/officeDocument/2006/relationships/tags" Target="../tags/tag596.xml"/><Relationship Id="rId1" Type="http://schemas.openxmlformats.org/officeDocument/2006/relationships/tags" Target="../tags/tag556.xml"/><Relationship Id="rId6" Type="http://schemas.openxmlformats.org/officeDocument/2006/relationships/tags" Target="../tags/tag561.xml"/><Relationship Id="rId11" Type="http://schemas.openxmlformats.org/officeDocument/2006/relationships/tags" Target="../tags/tag566.xml"/><Relationship Id="rId24" Type="http://schemas.openxmlformats.org/officeDocument/2006/relationships/tags" Target="../tags/tag579.xml"/><Relationship Id="rId32" Type="http://schemas.openxmlformats.org/officeDocument/2006/relationships/tags" Target="../tags/tag587.xml"/><Relationship Id="rId37" Type="http://schemas.openxmlformats.org/officeDocument/2006/relationships/tags" Target="../tags/tag592.xml"/><Relationship Id="rId40" Type="http://schemas.openxmlformats.org/officeDocument/2006/relationships/tags" Target="../tags/tag595.xml"/><Relationship Id="rId5" Type="http://schemas.openxmlformats.org/officeDocument/2006/relationships/tags" Target="../tags/tag560.xml"/><Relationship Id="rId15" Type="http://schemas.openxmlformats.org/officeDocument/2006/relationships/tags" Target="../tags/tag570.xml"/><Relationship Id="rId23" Type="http://schemas.openxmlformats.org/officeDocument/2006/relationships/tags" Target="../tags/tag578.xml"/><Relationship Id="rId28" Type="http://schemas.openxmlformats.org/officeDocument/2006/relationships/tags" Target="../tags/tag583.xml"/><Relationship Id="rId36" Type="http://schemas.openxmlformats.org/officeDocument/2006/relationships/tags" Target="../tags/tag591.xml"/><Relationship Id="rId10" Type="http://schemas.openxmlformats.org/officeDocument/2006/relationships/tags" Target="../tags/tag565.xml"/><Relationship Id="rId19" Type="http://schemas.openxmlformats.org/officeDocument/2006/relationships/tags" Target="../tags/tag574.xml"/><Relationship Id="rId31" Type="http://schemas.openxmlformats.org/officeDocument/2006/relationships/tags" Target="../tags/tag586.xml"/><Relationship Id="rId4" Type="http://schemas.openxmlformats.org/officeDocument/2006/relationships/tags" Target="../tags/tag559.xml"/><Relationship Id="rId9" Type="http://schemas.openxmlformats.org/officeDocument/2006/relationships/tags" Target="../tags/tag564.xml"/><Relationship Id="rId14" Type="http://schemas.openxmlformats.org/officeDocument/2006/relationships/tags" Target="../tags/tag569.xml"/><Relationship Id="rId22" Type="http://schemas.openxmlformats.org/officeDocument/2006/relationships/tags" Target="../tags/tag577.xml"/><Relationship Id="rId27" Type="http://schemas.openxmlformats.org/officeDocument/2006/relationships/tags" Target="../tags/tag582.xml"/><Relationship Id="rId30" Type="http://schemas.openxmlformats.org/officeDocument/2006/relationships/tags" Target="../tags/tag585.xml"/><Relationship Id="rId35" Type="http://schemas.openxmlformats.org/officeDocument/2006/relationships/tags" Target="../tags/tag590.xml"/><Relationship Id="rId8" Type="http://schemas.openxmlformats.org/officeDocument/2006/relationships/tags" Target="../tags/tag563.xml"/><Relationship Id="rId3" Type="http://schemas.openxmlformats.org/officeDocument/2006/relationships/tags" Target="../tags/tag558.xml"/><Relationship Id="rId12" Type="http://schemas.openxmlformats.org/officeDocument/2006/relationships/tags" Target="../tags/tag567.xml"/><Relationship Id="rId17" Type="http://schemas.openxmlformats.org/officeDocument/2006/relationships/tags" Target="../tags/tag572.xml"/><Relationship Id="rId25" Type="http://schemas.openxmlformats.org/officeDocument/2006/relationships/tags" Target="../tags/tag580.xml"/><Relationship Id="rId33" Type="http://schemas.openxmlformats.org/officeDocument/2006/relationships/tags" Target="../tags/tag588.xml"/><Relationship Id="rId38" Type="http://schemas.openxmlformats.org/officeDocument/2006/relationships/tags" Target="../tags/tag59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tags" Target="../tags/tag35.xml"/><Relationship Id="rId21" Type="http://schemas.openxmlformats.org/officeDocument/2006/relationships/tags" Target="../tags/tag30.xml"/><Relationship Id="rId34" Type="http://schemas.openxmlformats.org/officeDocument/2006/relationships/tags" Target="../tags/tag43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33" Type="http://schemas.openxmlformats.org/officeDocument/2006/relationships/tags" Target="../tags/tag42.xml"/><Relationship Id="rId38" Type="http://schemas.openxmlformats.org/officeDocument/2006/relationships/notesSlide" Target="../notesSlides/notesSlide4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29" Type="http://schemas.openxmlformats.org/officeDocument/2006/relationships/tags" Target="../tags/tag38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32" Type="http://schemas.openxmlformats.org/officeDocument/2006/relationships/tags" Target="../tags/tag41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36" Type="http://schemas.openxmlformats.org/officeDocument/2006/relationships/tags" Target="../tags/tag45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31" Type="http://schemas.openxmlformats.org/officeDocument/2006/relationships/tags" Target="../tags/tag40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tags" Target="../tags/tag39.xml"/><Relationship Id="rId35" Type="http://schemas.openxmlformats.org/officeDocument/2006/relationships/tags" Target="../tags/tag44.xml"/><Relationship Id="rId8" Type="http://schemas.openxmlformats.org/officeDocument/2006/relationships/tags" Target="../tags/tag17.xml"/><Relationship Id="rId3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71.xml"/><Relationship Id="rId21" Type="http://schemas.openxmlformats.org/officeDocument/2006/relationships/tags" Target="../tags/tag66.xml"/><Relationship Id="rId34" Type="http://schemas.openxmlformats.org/officeDocument/2006/relationships/tags" Target="../tags/tag79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tags" Target="../tags/tag78.xml"/><Relationship Id="rId38" Type="http://schemas.openxmlformats.org/officeDocument/2006/relationships/notesSlide" Target="../notesSlides/notesSlide5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tags" Target="../tags/tag74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32" Type="http://schemas.openxmlformats.org/officeDocument/2006/relationships/tags" Target="../tags/tag77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73.xml"/><Relationship Id="rId36" Type="http://schemas.openxmlformats.org/officeDocument/2006/relationships/tags" Target="../tags/tag81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tags" Target="../tags/tag76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30" Type="http://schemas.openxmlformats.org/officeDocument/2006/relationships/tags" Target="../tags/tag75.xml"/><Relationship Id="rId35" Type="http://schemas.openxmlformats.org/officeDocument/2006/relationships/tags" Target="../tags/tag80.xml"/><Relationship Id="rId8" Type="http://schemas.openxmlformats.org/officeDocument/2006/relationships/tags" Target="../tags/tag53.xml"/><Relationship Id="rId3" Type="http://schemas.openxmlformats.org/officeDocument/2006/relationships/tags" Target="../tags/tag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9" Type="http://schemas.openxmlformats.org/officeDocument/2006/relationships/tags" Target="../tags/tag126.xml"/><Relationship Id="rId21" Type="http://schemas.openxmlformats.org/officeDocument/2006/relationships/tags" Target="../tags/tag108.xml"/><Relationship Id="rId34" Type="http://schemas.openxmlformats.org/officeDocument/2006/relationships/tags" Target="../tags/tag121.xml"/><Relationship Id="rId42" Type="http://schemas.openxmlformats.org/officeDocument/2006/relationships/tags" Target="../tags/tag129.xml"/><Relationship Id="rId47" Type="http://schemas.openxmlformats.org/officeDocument/2006/relationships/tags" Target="../tags/tag134.xml"/><Relationship Id="rId50" Type="http://schemas.openxmlformats.org/officeDocument/2006/relationships/tags" Target="../tags/tag137.xml"/><Relationship Id="rId55" Type="http://schemas.openxmlformats.org/officeDocument/2006/relationships/tags" Target="../tags/tag142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9" Type="http://schemas.openxmlformats.org/officeDocument/2006/relationships/tags" Target="../tags/tag116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tags" Target="../tags/tag119.xml"/><Relationship Id="rId37" Type="http://schemas.openxmlformats.org/officeDocument/2006/relationships/tags" Target="../tags/tag124.xml"/><Relationship Id="rId40" Type="http://schemas.openxmlformats.org/officeDocument/2006/relationships/tags" Target="../tags/tag127.xml"/><Relationship Id="rId45" Type="http://schemas.openxmlformats.org/officeDocument/2006/relationships/tags" Target="../tags/tag132.xml"/><Relationship Id="rId53" Type="http://schemas.openxmlformats.org/officeDocument/2006/relationships/tags" Target="../tags/tag140.xml"/><Relationship Id="rId58" Type="http://schemas.openxmlformats.org/officeDocument/2006/relationships/tags" Target="../tags/tag145.xml"/><Relationship Id="rId5" Type="http://schemas.openxmlformats.org/officeDocument/2006/relationships/tags" Target="../tags/tag92.xml"/><Relationship Id="rId61" Type="http://schemas.openxmlformats.org/officeDocument/2006/relationships/slideLayout" Target="../slideLayouts/slideLayout6.xml"/><Relationship Id="rId19" Type="http://schemas.openxmlformats.org/officeDocument/2006/relationships/tags" Target="../tags/tag10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tags" Target="../tags/tag117.xml"/><Relationship Id="rId35" Type="http://schemas.openxmlformats.org/officeDocument/2006/relationships/tags" Target="../tags/tag122.xml"/><Relationship Id="rId43" Type="http://schemas.openxmlformats.org/officeDocument/2006/relationships/tags" Target="../tags/tag130.xml"/><Relationship Id="rId48" Type="http://schemas.openxmlformats.org/officeDocument/2006/relationships/tags" Target="../tags/tag135.xml"/><Relationship Id="rId56" Type="http://schemas.openxmlformats.org/officeDocument/2006/relationships/tags" Target="../tags/tag143.xml"/><Relationship Id="rId8" Type="http://schemas.openxmlformats.org/officeDocument/2006/relationships/tags" Target="../tags/tag95.xml"/><Relationship Id="rId51" Type="http://schemas.openxmlformats.org/officeDocument/2006/relationships/tags" Target="../tags/tag138.xml"/><Relationship Id="rId3" Type="http://schemas.openxmlformats.org/officeDocument/2006/relationships/tags" Target="../tags/tag90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38" Type="http://schemas.openxmlformats.org/officeDocument/2006/relationships/tags" Target="../tags/tag125.xml"/><Relationship Id="rId46" Type="http://schemas.openxmlformats.org/officeDocument/2006/relationships/tags" Target="../tags/tag133.xml"/><Relationship Id="rId59" Type="http://schemas.openxmlformats.org/officeDocument/2006/relationships/tags" Target="../tags/tag146.xml"/><Relationship Id="rId20" Type="http://schemas.openxmlformats.org/officeDocument/2006/relationships/tags" Target="../tags/tag107.xml"/><Relationship Id="rId41" Type="http://schemas.openxmlformats.org/officeDocument/2006/relationships/tags" Target="../tags/tag128.xml"/><Relationship Id="rId54" Type="http://schemas.openxmlformats.org/officeDocument/2006/relationships/tags" Target="../tags/tag141.xml"/><Relationship Id="rId62" Type="http://schemas.openxmlformats.org/officeDocument/2006/relationships/notesSlide" Target="../notesSlides/notesSlide8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tags" Target="../tags/tag123.xml"/><Relationship Id="rId49" Type="http://schemas.openxmlformats.org/officeDocument/2006/relationships/tags" Target="../tags/tag136.xml"/><Relationship Id="rId57" Type="http://schemas.openxmlformats.org/officeDocument/2006/relationships/tags" Target="../tags/tag144.xml"/><Relationship Id="rId10" Type="http://schemas.openxmlformats.org/officeDocument/2006/relationships/tags" Target="../tags/tag97.xml"/><Relationship Id="rId31" Type="http://schemas.openxmlformats.org/officeDocument/2006/relationships/tags" Target="../tags/tag118.xml"/><Relationship Id="rId44" Type="http://schemas.openxmlformats.org/officeDocument/2006/relationships/tags" Target="../tags/tag131.xml"/><Relationship Id="rId52" Type="http://schemas.openxmlformats.org/officeDocument/2006/relationships/tags" Target="../tags/tag139.xml"/><Relationship Id="rId60" Type="http://schemas.openxmlformats.org/officeDocument/2006/relationships/tags" Target="../tags/tag147.xml"/><Relationship Id="rId4" Type="http://schemas.openxmlformats.org/officeDocument/2006/relationships/tags" Target="../tags/tag91.xml"/><Relationship Id="rId9" Type="http://schemas.openxmlformats.org/officeDocument/2006/relationships/tags" Target="../tags/tag9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26" Type="http://schemas.openxmlformats.org/officeDocument/2006/relationships/tags" Target="../tags/tag173.xml"/><Relationship Id="rId39" Type="http://schemas.openxmlformats.org/officeDocument/2006/relationships/tags" Target="../tags/tag186.xml"/><Relationship Id="rId21" Type="http://schemas.openxmlformats.org/officeDocument/2006/relationships/tags" Target="../tags/tag168.xml"/><Relationship Id="rId34" Type="http://schemas.openxmlformats.org/officeDocument/2006/relationships/tags" Target="../tags/tag181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9" Type="http://schemas.openxmlformats.org/officeDocument/2006/relationships/tags" Target="../tags/tag176.xml"/><Relationship Id="rId11" Type="http://schemas.openxmlformats.org/officeDocument/2006/relationships/tags" Target="../tags/tag158.xml"/><Relationship Id="rId24" Type="http://schemas.openxmlformats.org/officeDocument/2006/relationships/tags" Target="../tags/tag171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53" Type="http://schemas.openxmlformats.org/officeDocument/2006/relationships/tags" Target="../tags/tag200.xml"/><Relationship Id="rId58" Type="http://schemas.openxmlformats.org/officeDocument/2006/relationships/tags" Target="../tags/tag205.xml"/><Relationship Id="rId5" Type="http://schemas.openxmlformats.org/officeDocument/2006/relationships/tags" Target="../tags/tag152.xml"/><Relationship Id="rId61" Type="http://schemas.openxmlformats.org/officeDocument/2006/relationships/slideLayout" Target="../slideLayouts/slideLayout6.xml"/><Relationship Id="rId19" Type="http://schemas.openxmlformats.org/officeDocument/2006/relationships/tags" Target="../tags/tag166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56" Type="http://schemas.openxmlformats.org/officeDocument/2006/relationships/tags" Target="../tags/tag203.xml"/><Relationship Id="rId8" Type="http://schemas.openxmlformats.org/officeDocument/2006/relationships/tags" Target="../tags/tag155.xml"/><Relationship Id="rId51" Type="http://schemas.openxmlformats.org/officeDocument/2006/relationships/tags" Target="../tags/tag198.xml"/><Relationship Id="rId3" Type="http://schemas.openxmlformats.org/officeDocument/2006/relationships/tags" Target="../tags/tag150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59" Type="http://schemas.openxmlformats.org/officeDocument/2006/relationships/tags" Target="../tags/tag206.xml"/><Relationship Id="rId20" Type="http://schemas.openxmlformats.org/officeDocument/2006/relationships/tags" Target="../tags/tag167.xml"/><Relationship Id="rId41" Type="http://schemas.openxmlformats.org/officeDocument/2006/relationships/tags" Target="../tags/tag188.xml"/><Relationship Id="rId54" Type="http://schemas.openxmlformats.org/officeDocument/2006/relationships/tags" Target="../tags/tag201.xml"/><Relationship Id="rId62" Type="http://schemas.openxmlformats.org/officeDocument/2006/relationships/notesSlide" Target="../notesSlides/notesSlide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tags" Target="../tags/tag196.xml"/><Relationship Id="rId57" Type="http://schemas.openxmlformats.org/officeDocument/2006/relationships/tags" Target="../tags/tag204.xml"/><Relationship Id="rId10" Type="http://schemas.openxmlformats.org/officeDocument/2006/relationships/tags" Target="../tags/tag157.xml"/><Relationship Id="rId31" Type="http://schemas.openxmlformats.org/officeDocument/2006/relationships/tags" Target="../tags/tag178.xml"/><Relationship Id="rId44" Type="http://schemas.openxmlformats.org/officeDocument/2006/relationships/tags" Target="../tags/tag191.xml"/><Relationship Id="rId52" Type="http://schemas.openxmlformats.org/officeDocument/2006/relationships/tags" Target="../tags/tag199.xml"/><Relationship Id="rId60" Type="http://schemas.openxmlformats.org/officeDocument/2006/relationships/tags" Target="../tags/tag207.xml"/><Relationship Id="rId4" Type="http://schemas.openxmlformats.org/officeDocument/2006/relationships/tags" Target="../tags/tag151.xml"/><Relationship Id="rId9" Type="http://schemas.openxmlformats.org/officeDocument/2006/relationships/tags" Target="../tags/tag1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CSE 417</a:t>
            </a:r>
            <a:br>
              <a:rPr lang="en-US" altLang="en-US" dirty="0"/>
            </a:br>
            <a:r>
              <a:rPr lang="en-US" altLang="en-US" dirty="0"/>
              <a:t>Algorithms and Complexity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Lecture 25</a:t>
            </a:r>
          </a:p>
          <a:p>
            <a:pPr eaLnBrk="1" hangingPunct="1"/>
            <a:r>
              <a:rPr lang="en-US" altLang="en-US" dirty="0"/>
              <a:t>Autumn </a:t>
            </a:r>
            <a:r>
              <a:rPr lang="en-US" altLang="en-US" dirty="0" smtClean="0"/>
              <a:t>2023</a:t>
            </a:r>
            <a:endParaRPr lang="en-US" altLang="en-US" dirty="0"/>
          </a:p>
          <a:p>
            <a:pPr eaLnBrk="1" hangingPunct="1"/>
            <a:r>
              <a:rPr lang="en-US" altLang="en-US" dirty="0"/>
              <a:t>Network Flow,  Part 2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4" name="Picture 5" descr="story_pipe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09"/>
            <a:ext cx="2095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lumbing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166" y="0"/>
            <a:ext cx="2131153" cy="1596626"/>
          </a:xfrm>
          <a:prstGeom prst="rect">
            <a:avLst/>
          </a:prstGeom>
          <a:noFill/>
        </p:spPr>
      </p:pic>
      <p:pic>
        <p:nvPicPr>
          <p:cNvPr id="1026" name="Picture 2" descr="Image result for sewer pip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28" y="1"/>
            <a:ext cx="2221354" cy="161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89" y="0"/>
            <a:ext cx="2519856" cy="15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6BF-0E64-4F06-98C5-59D792E5F80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Cuts in a graph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Cut:  Partition of V into disjoint sets S, T with s in S and t in 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Cap(S,T): sum of the capacities of edges from   S to 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Flow(S,T): net flow out of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Sum of flows out of S minus sum of flows into 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Flow(S,T) &lt;= Cap(S,T)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45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Cap(S,T) and Flow(S,T)</a:t>
            </a:r>
          </a:p>
        </p:txBody>
      </p:sp>
      <p:sp>
        <p:nvSpPr>
          <p:cNvPr id="13315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a</a:t>
            </a:r>
          </a:p>
        </p:txBody>
      </p:sp>
      <p:sp>
        <p:nvSpPr>
          <p:cNvPr id="1331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s</a:t>
            </a:r>
          </a:p>
        </p:txBody>
      </p:sp>
      <p:sp>
        <p:nvSpPr>
          <p:cNvPr id="13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d</a:t>
            </a:r>
          </a:p>
        </p:txBody>
      </p:sp>
      <p:sp>
        <p:nvSpPr>
          <p:cNvPr id="1331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b</a:t>
            </a:r>
          </a:p>
        </p:txBody>
      </p:sp>
      <p:sp>
        <p:nvSpPr>
          <p:cNvPr id="1331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c</a:t>
            </a:r>
          </a:p>
        </p:txBody>
      </p:sp>
      <p:sp>
        <p:nvSpPr>
          <p:cNvPr id="13325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f</a:t>
            </a:r>
          </a:p>
        </p:txBody>
      </p:sp>
      <p:sp>
        <p:nvSpPr>
          <p:cNvPr id="13326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e</a:t>
            </a:r>
          </a:p>
        </p:txBody>
      </p:sp>
      <p:sp>
        <p:nvSpPr>
          <p:cNvPr id="13327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g</a:t>
            </a:r>
          </a:p>
        </p:txBody>
      </p:sp>
      <p:sp>
        <p:nvSpPr>
          <p:cNvPr id="1332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h</a:t>
            </a:r>
          </a:p>
        </p:txBody>
      </p:sp>
      <p:sp>
        <p:nvSpPr>
          <p:cNvPr id="1332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i</a:t>
            </a:r>
          </a:p>
        </p:txBody>
      </p:sp>
      <p:sp>
        <p:nvSpPr>
          <p:cNvPr id="13330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t</a:t>
            </a:r>
          </a:p>
        </p:txBody>
      </p:sp>
      <p:sp>
        <p:nvSpPr>
          <p:cNvPr id="1333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/25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612900" y="297338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25</a:t>
            </a:r>
            <a:r>
              <a:rPr lang="en-US" altLang="en-US" b="1"/>
              <a:t>/30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460500" y="464343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7" name="Text Box 4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205163" y="3352800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8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281363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9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22538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0" name="Text Box 5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66077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1" name="Text Box 5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875213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/20</a:t>
            </a:r>
          </a:p>
        </p:txBody>
      </p:sp>
      <p:sp>
        <p:nvSpPr>
          <p:cNvPr id="13362" name="Text Box 54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33082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10</a:t>
            </a:r>
            <a:r>
              <a:rPr lang="en-US" altLang="en-US" b="1"/>
              <a:t>/10</a:t>
            </a:r>
          </a:p>
        </p:txBody>
      </p:sp>
      <p:sp>
        <p:nvSpPr>
          <p:cNvPr id="13363" name="Text Box 57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875213" y="39608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4" name="Text Box 5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242050" y="449103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65" name="Text Box 60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000875" y="297338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6" name="Text Box 61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84847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30</a:t>
            </a:r>
            <a:r>
              <a:rPr lang="en-US" altLang="en-US" b="1"/>
              <a:t>/30</a:t>
            </a:r>
          </a:p>
        </p:txBody>
      </p:sp>
      <p:sp>
        <p:nvSpPr>
          <p:cNvPr id="13367" name="Text Box 62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992313" y="1531938"/>
            <a:ext cx="559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S={s, a, b, e, h},    T = {c, f, i, d, g, t}</a:t>
            </a:r>
          </a:p>
        </p:txBody>
      </p:sp>
      <p:sp>
        <p:nvSpPr>
          <p:cNvPr id="13368" name="Text Box 6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242050" y="3125788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9" name="Text Box 6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254625" y="3429000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/20</a:t>
            </a:r>
          </a:p>
        </p:txBody>
      </p:sp>
      <p:sp>
        <p:nvSpPr>
          <p:cNvPr id="13370" name="Text Box 68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254625" y="2822575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1" name="Text Box 6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192588" y="31257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2" name="Text Box 7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586163" y="282257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3" name="Text Box 7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268788" y="434022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4" name="Text Box 7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357563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/10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683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Cap(S,T) and Flow(S,T)</a:t>
            </a:r>
          </a:p>
        </p:txBody>
      </p:sp>
      <p:sp>
        <p:nvSpPr>
          <p:cNvPr id="13315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a</a:t>
            </a:r>
          </a:p>
        </p:txBody>
      </p:sp>
      <p:sp>
        <p:nvSpPr>
          <p:cNvPr id="1331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s</a:t>
            </a:r>
          </a:p>
        </p:txBody>
      </p:sp>
      <p:sp>
        <p:nvSpPr>
          <p:cNvPr id="13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d</a:t>
            </a:r>
          </a:p>
        </p:txBody>
      </p:sp>
      <p:sp>
        <p:nvSpPr>
          <p:cNvPr id="1331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b</a:t>
            </a:r>
          </a:p>
        </p:txBody>
      </p:sp>
      <p:sp>
        <p:nvSpPr>
          <p:cNvPr id="1331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c</a:t>
            </a:r>
          </a:p>
        </p:txBody>
      </p:sp>
      <p:sp>
        <p:nvSpPr>
          <p:cNvPr id="13325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f</a:t>
            </a:r>
          </a:p>
        </p:txBody>
      </p:sp>
      <p:sp>
        <p:nvSpPr>
          <p:cNvPr id="13326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e</a:t>
            </a:r>
          </a:p>
        </p:txBody>
      </p:sp>
      <p:sp>
        <p:nvSpPr>
          <p:cNvPr id="13327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g</a:t>
            </a:r>
          </a:p>
        </p:txBody>
      </p:sp>
      <p:sp>
        <p:nvSpPr>
          <p:cNvPr id="1332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h</a:t>
            </a:r>
          </a:p>
        </p:txBody>
      </p:sp>
      <p:sp>
        <p:nvSpPr>
          <p:cNvPr id="1332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i</a:t>
            </a:r>
          </a:p>
        </p:txBody>
      </p:sp>
      <p:sp>
        <p:nvSpPr>
          <p:cNvPr id="13330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t</a:t>
            </a:r>
          </a:p>
        </p:txBody>
      </p:sp>
      <p:sp>
        <p:nvSpPr>
          <p:cNvPr id="1333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/25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612900" y="297338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25</a:t>
            </a:r>
            <a:r>
              <a:rPr lang="en-US" altLang="en-US" b="1"/>
              <a:t>/30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460500" y="464343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7" name="Text Box 4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205163" y="3352800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8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281363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9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22538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0" name="Text Box 5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66077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1" name="Text Box 5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875213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/20</a:t>
            </a:r>
          </a:p>
        </p:txBody>
      </p:sp>
      <p:sp>
        <p:nvSpPr>
          <p:cNvPr id="13362" name="Text Box 54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33082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10</a:t>
            </a:r>
            <a:r>
              <a:rPr lang="en-US" altLang="en-US" b="1"/>
              <a:t>/10</a:t>
            </a:r>
          </a:p>
        </p:txBody>
      </p:sp>
      <p:sp>
        <p:nvSpPr>
          <p:cNvPr id="13363" name="Text Box 57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875213" y="39608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4" name="Text Box 5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242050" y="449103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65" name="Text Box 60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000875" y="297338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6" name="Text Box 61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84847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30</a:t>
            </a:r>
            <a:r>
              <a:rPr lang="en-US" altLang="en-US" b="1"/>
              <a:t>/30</a:t>
            </a:r>
          </a:p>
        </p:txBody>
      </p:sp>
      <p:sp>
        <p:nvSpPr>
          <p:cNvPr id="13367" name="Text Box 62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992313" y="1531938"/>
            <a:ext cx="559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S={s, a, b, e, h},    T = {c, f, i, d, g, t}</a:t>
            </a:r>
          </a:p>
        </p:txBody>
      </p:sp>
      <p:sp>
        <p:nvSpPr>
          <p:cNvPr id="13368" name="Text Box 6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242050" y="3125788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9" name="Text Box 6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254625" y="3429000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/20</a:t>
            </a:r>
          </a:p>
        </p:txBody>
      </p:sp>
      <p:sp>
        <p:nvSpPr>
          <p:cNvPr id="13370" name="Text Box 68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254625" y="2822575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1" name="Text Box 6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192588" y="31257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2" name="Text Box 7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586163" y="282257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3" name="Text Box 7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268788" y="434022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4" name="Text Box 7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357563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/10</a:t>
            </a:r>
          </a:p>
        </p:txBody>
      </p:sp>
      <p:sp>
        <p:nvSpPr>
          <p:cNvPr id="2" name="Freeform 1"/>
          <p:cNvSpPr/>
          <p:nvPr/>
        </p:nvSpPr>
        <p:spPr>
          <a:xfrm>
            <a:off x="1344706" y="2115671"/>
            <a:ext cx="5701606" cy="3343835"/>
          </a:xfrm>
          <a:custGeom>
            <a:avLst/>
            <a:gdLst>
              <a:gd name="connsiteX0" fmla="*/ 2294965 w 5701606"/>
              <a:gd name="connsiteY0" fmla="*/ 0 h 3343835"/>
              <a:gd name="connsiteX1" fmla="*/ 2886635 w 5701606"/>
              <a:gd name="connsiteY1" fmla="*/ 923364 h 3343835"/>
              <a:gd name="connsiteX2" fmla="*/ 4428565 w 5701606"/>
              <a:gd name="connsiteY2" fmla="*/ 1237129 h 3343835"/>
              <a:gd name="connsiteX3" fmla="*/ 5369859 w 5701606"/>
              <a:gd name="connsiteY3" fmla="*/ 1272988 h 3343835"/>
              <a:gd name="connsiteX4" fmla="*/ 5701553 w 5701606"/>
              <a:gd name="connsiteY4" fmla="*/ 1918447 h 3343835"/>
              <a:gd name="connsiteX5" fmla="*/ 5351929 w 5701606"/>
              <a:gd name="connsiteY5" fmla="*/ 2671482 h 3343835"/>
              <a:gd name="connsiteX6" fmla="*/ 3720353 w 5701606"/>
              <a:gd name="connsiteY6" fmla="*/ 2617694 h 3343835"/>
              <a:gd name="connsiteX7" fmla="*/ 1981200 w 5701606"/>
              <a:gd name="connsiteY7" fmla="*/ 2689411 h 3343835"/>
              <a:gd name="connsiteX8" fmla="*/ 322729 w 5701606"/>
              <a:gd name="connsiteY8" fmla="*/ 3236258 h 3343835"/>
              <a:gd name="connsiteX9" fmla="*/ 0 w 5701606"/>
              <a:gd name="connsiteY9" fmla="*/ 3343835 h 334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1606" h="3343835">
                <a:moveTo>
                  <a:pt x="2294965" y="0"/>
                </a:moveTo>
                <a:cubicBezTo>
                  <a:pt x="2413000" y="358588"/>
                  <a:pt x="2531035" y="717176"/>
                  <a:pt x="2886635" y="923364"/>
                </a:cubicBezTo>
                <a:cubicBezTo>
                  <a:pt x="3242235" y="1129552"/>
                  <a:pt x="4014694" y="1178858"/>
                  <a:pt x="4428565" y="1237129"/>
                </a:cubicBezTo>
                <a:cubicBezTo>
                  <a:pt x="4842436" y="1295400"/>
                  <a:pt x="5157694" y="1159435"/>
                  <a:pt x="5369859" y="1272988"/>
                </a:cubicBezTo>
                <a:cubicBezTo>
                  <a:pt x="5582024" y="1386541"/>
                  <a:pt x="5704541" y="1685365"/>
                  <a:pt x="5701553" y="1918447"/>
                </a:cubicBezTo>
                <a:cubicBezTo>
                  <a:pt x="5698565" y="2151529"/>
                  <a:pt x="5682129" y="2554941"/>
                  <a:pt x="5351929" y="2671482"/>
                </a:cubicBezTo>
                <a:cubicBezTo>
                  <a:pt x="5021729" y="2788023"/>
                  <a:pt x="4282141" y="2614706"/>
                  <a:pt x="3720353" y="2617694"/>
                </a:cubicBezTo>
                <a:cubicBezTo>
                  <a:pt x="3158565" y="2620682"/>
                  <a:pt x="2547471" y="2586317"/>
                  <a:pt x="1981200" y="2689411"/>
                </a:cubicBezTo>
                <a:cubicBezTo>
                  <a:pt x="1414929" y="2792505"/>
                  <a:pt x="322729" y="3236258"/>
                  <a:pt x="322729" y="3236258"/>
                </a:cubicBezTo>
                <a:lnTo>
                  <a:pt x="0" y="3343835"/>
                </a:lnTo>
              </a:path>
            </a:pathLst>
          </a:cu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3670" y="6161220"/>
            <a:ext cx="762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Cap(S,T) = 95,           Flow(S,T) = 80 – 15 = 65</a:t>
            </a:r>
          </a:p>
        </p:txBody>
      </p:sp>
    </p:spTree>
    <p:extLst>
      <p:ext uri="{BB962C8B-B14F-4D97-AF65-F5344CB8AC3E}">
        <p14:creationId xmlns:p14="http://schemas.microsoft.com/office/powerpoint/2010/main" val="3268058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Minimum value cut</a:t>
            </a:r>
          </a:p>
        </p:txBody>
      </p:sp>
      <p:sp>
        <p:nvSpPr>
          <p:cNvPr id="1433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4988" y="22907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434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01950" y="34290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434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38838" y="342900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434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44988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1434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205163" y="259397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205163" y="373221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572000" y="267017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724400" y="2593975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724400" y="3732213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274637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40</a:t>
            </a:r>
          </a:p>
        </p:txBody>
      </p:sp>
      <p:sp>
        <p:nvSpPr>
          <p:cNvPr id="14349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78425" y="426402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40</a:t>
            </a:r>
          </a:p>
        </p:txBody>
      </p:sp>
      <p:sp>
        <p:nvSpPr>
          <p:cNvPr id="14350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0" y="335280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14351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78425" y="2670175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14352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57563" y="4187825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65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a minimum value cut</a:t>
            </a:r>
          </a:p>
        </p:txBody>
      </p:sp>
      <p:sp>
        <p:nvSpPr>
          <p:cNvPr id="1536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756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7563" y="297338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756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456723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141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1413" y="297338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5141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Oval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1413" y="456723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84300" y="41878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5372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48475" y="41116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537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612900" y="3125788"/>
            <a:ext cx="1668463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687513" y="3960813"/>
            <a:ext cx="15938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87513" y="4340225"/>
            <a:ext cx="1593850" cy="303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12900" y="4414838"/>
            <a:ext cx="1668463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4625" y="3884613"/>
            <a:ext cx="151765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254625" y="4264025"/>
            <a:ext cx="151765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103813" y="4340225"/>
            <a:ext cx="1820862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78425" y="3125788"/>
            <a:ext cx="1670050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60775" y="304958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660775" y="396081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660775" y="471963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3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60775" y="555466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660775" y="479583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660775" y="320198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92588" y="274637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8" name="Text Box 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46338" y="30495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9" name="Text Box 4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5390" name="Text Box 4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22538" y="41878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5391" name="Text Box 4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463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2" name="Text Box 4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57838" y="31257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3" name="Text Box 4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5575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4" name="Text Box 4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5578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95" name="Text Box 4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660775" y="41116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5396" name="Text Box 4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557838" y="42640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397" name="Text Box 4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192588" y="44148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8" name="Text Box 5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6340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399" name="Text Box 5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60775" y="494665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400" name="Text Box 5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268788" y="52498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401" name="Text Box 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3175" y="327660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402" name="Line 5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660775" y="3960813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912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a minimum value cut</a:t>
            </a:r>
          </a:p>
        </p:txBody>
      </p:sp>
      <p:sp>
        <p:nvSpPr>
          <p:cNvPr id="1536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756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7563" y="297338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7563" y="3808413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456723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141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1413" y="297338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5141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Oval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1413" y="456723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84300" y="4187825"/>
            <a:ext cx="227013" cy="227013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/>
              <a:t>s</a:t>
            </a:r>
          </a:p>
        </p:txBody>
      </p:sp>
      <p:sp>
        <p:nvSpPr>
          <p:cNvPr id="15372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48475" y="41116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537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612900" y="3125788"/>
            <a:ext cx="1668463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687513" y="3960813"/>
            <a:ext cx="15938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87513" y="4340225"/>
            <a:ext cx="1593850" cy="303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12900" y="4414838"/>
            <a:ext cx="1668463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4625" y="3884613"/>
            <a:ext cx="151765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254625" y="4264025"/>
            <a:ext cx="151765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103813" y="4340225"/>
            <a:ext cx="1820862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78425" y="3125788"/>
            <a:ext cx="1670050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60775" y="304958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660775" y="396081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660775" y="471963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3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60775" y="555466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660775" y="479583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660775" y="320198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92588" y="274637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8" name="Text Box 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46338" y="30495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9" name="Text Box 4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5390" name="Text Box 4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22538" y="41878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5391" name="Text Box 4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463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2" name="Text Box 4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57838" y="31257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3" name="Text Box 4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5575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4" name="Text Box 4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5578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95" name="Text Box 4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660775" y="41116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5396" name="Text Box 4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557838" y="42640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397" name="Text Box 4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192588" y="44148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8" name="Text Box 5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6340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399" name="Text Box 5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60775" y="494665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400" name="Text Box 5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268788" y="52498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401" name="Text Box 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3175" y="327660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402" name="Line 5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660775" y="3960813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230046" y="3752306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-1380000">
            <a:off x="4040735" y="4187950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920000">
            <a:off x="2735400" y="4948765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-900000">
            <a:off x="5895503" y="4300051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1620000">
            <a:off x="5861202" y="3382307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922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a minimum value cut</a:t>
            </a:r>
          </a:p>
        </p:txBody>
      </p:sp>
      <p:sp>
        <p:nvSpPr>
          <p:cNvPr id="1536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756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7563" y="297338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7563" y="3808413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456723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141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1413" y="297338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5141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Oval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1413" y="456723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84300" y="4187825"/>
            <a:ext cx="227013" cy="227013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/>
              <a:t>s</a:t>
            </a:r>
          </a:p>
        </p:txBody>
      </p:sp>
      <p:sp>
        <p:nvSpPr>
          <p:cNvPr id="15372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48475" y="41116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537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612900" y="3125788"/>
            <a:ext cx="1668463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687513" y="3960813"/>
            <a:ext cx="15938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87513" y="4340225"/>
            <a:ext cx="1593850" cy="303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12900" y="4414838"/>
            <a:ext cx="1668463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4625" y="3884613"/>
            <a:ext cx="151765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254625" y="4264025"/>
            <a:ext cx="151765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103813" y="4340225"/>
            <a:ext cx="1820862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78425" y="3125788"/>
            <a:ext cx="1670050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60775" y="304958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660775" y="396081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660775" y="471963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3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60775" y="555466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660775" y="479583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660775" y="320198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92588" y="274637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6:</a:t>
            </a:r>
            <a:r>
              <a:rPr lang="en-US" alt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388" name="Text Box 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46338" y="30495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6:</a:t>
            </a:r>
            <a:r>
              <a:rPr lang="en-US" alt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389" name="Text Box 4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3656013"/>
            <a:ext cx="6074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10:</a:t>
            </a:r>
            <a:r>
              <a:rPr lang="en-US" alt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90" name="Text Box 4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08234" y="41878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7:</a:t>
            </a:r>
            <a:r>
              <a:rPr lang="en-US" alt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391" name="Text Box 4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463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3:</a:t>
            </a:r>
            <a:r>
              <a:rPr lang="en-US" alt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92" name="Text Box 4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87783" y="31257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5:</a:t>
            </a:r>
            <a:r>
              <a:rPr lang="en-US" alt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393" name="Text Box 4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851516" y="366334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3:</a:t>
            </a:r>
            <a:r>
              <a:rPr lang="en-US" alt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94" name="Text Box 4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5578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6:</a:t>
            </a:r>
            <a:r>
              <a:rPr lang="en-US" alt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395" name="Text Box 4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471069" y="4187950"/>
            <a:ext cx="645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2:</a:t>
            </a:r>
            <a:r>
              <a:rPr lang="en-US" alt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396" name="Text Box 4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422630" y="42640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4:</a:t>
            </a:r>
            <a:r>
              <a:rPr lang="en-US" alt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397" name="Text Box 4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192588" y="44148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5:</a:t>
            </a:r>
            <a:r>
              <a:rPr lang="en-US" alt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398" name="Text Box 5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482740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8:</a:t>
            </a:r>
            <a:r>
              <a:rPr lang="en-US" alt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99" name="Text Box 5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60775" y="494665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400" name="Text Box 5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268788" y="52498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4:</a:t>
            </a:r>
            <a:r>
              <a:rPr lang="en-US" alt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401" name="Text Box 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3175" y="327660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402" name="Line 5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660775" y="3960813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44315" y="3752306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-1380000">
            <a:off x="4040735" y="4187950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920000">
            <a:off x="2735400" y="4948765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-900000">
            <a:off x="5895503" y="4300051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1620000">
            <a:off x="5861202" y="3382307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576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MaxFlow – MinCut Theorem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3649663"/>
          </a:xfrm>
        </p:spPr>
        <p:txBody>
          <a:bodyPr/>
          <a:lstStyle/>
          <a:p>
            <a:pPr eaLnBrk="1" hangingPunct="1"/>
            <a:r>
              <a:rPr lang="en-US" altLang="en-US" sz="2800"/>
              <a:t>There exists a flow which has the same value of the minimum cut</a:t>
            </a:r>
          </a:p>
          <a:p>
            <a:pPr eaLnBrk="1" hangingPunct="1"/>
            <a:r>
              <a:rPr lang="en-US" altLang="en-US" sz="2800"/>
              <a:t>Proof: Consider a flow where the residual graph has no s-t path with positive capacity</a:t>
            </a:r>
          </a:p>
          <a:p>
            <a:pPr eaLnBrk="1" hangingPunct="1"/>
            <a:r>
              <a:rPr lang="en-US" altLang="en-US" sz="2800"/>
              <a:t>Let S be the set of vertices in G</a:t>
            </a:r>
            <a:r>
              <a:rPr lang="en-US" altLang="en-US" sz="2800" baseline="-25000"/>
              <a:t>R</a:t>
            </a:r>
            <a:r>
              <a:rPr lang="en-US" altLang="en-US" sz="2800"/>
              <a:t> reachable from s with paths of positive capacity</a:t>
            </a:r>
          </a:p>
        </p:txBody>
      </p:sp>
      <p:sp>
        <p:nvSpPr>
          <p:cNvPr id="1638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57288" y="4870450"/>
            <a:ext cx="2808287" cy="17605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78425" y="4795838"/>
            <a:ext cx="2808288" cy="1820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84300" y="55546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639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31100" y="55546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03912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Let S be the set of vertices in G</a:t>
            </a:r>
            <a:r>
              <a:rPr lang="en-US" altLang="en-US" sz="3200" baseline="-25000"/>
              <a:t>R</a:t>
            </a:r>
            <a:r>
              <a:rPr lang="en-US" altLang="en-US" sz="3200"/>
              <a:t> reachable from s with paths of positive capacity</a:t>
            </a:r>
            <a:br>
              <a:rPr lang="en-US" altLang="en-US" sz="3200"/>
            </a:br>
            <a:endParaRPr lang="en-US" altLang="en-US" sz="3200"/>
          </a:p>
        </p:txBody>
      </p:sp>
      <p:sp>
        <p:nvSpPr>
          <p:cNvPr id="17411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7288" y="1682750"/>
            <a:ext cx="2808287" cy="17605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78425" y="1608138"/>
            <a:ext cx="2808288" cy="1820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84300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7414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31100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</a:t>
            </a:r>
          </a:p>
        </p:txBody>
      </p:sp>
      <p:sp>
        <p:nvSpPr>
          <p:cNvPr id="17415" name="Oval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9963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u</a:t>
            </a:r>
          </a:p>
        </p:txBody>
      </p:sp>
      <p:sp>
        <p:nvSpPr>
          <p:cNvPr id="17416" name="Oval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0825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v</a:t>
            </a:r>
          </a:p>
        </p:txBody>
      </p:sp>
      <p:sp>
        <p:nvSpPr>
          <p:cNvPr id="17417" name="Line 1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6975" y="2517775"/>
            <a:ext cx="1593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92313" y="2897188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S</a:t>
            </a:r>
          </a:p>
        </p:txBody>
      </p:sp>
      <p:sp>
        <p:nvSpPr>
          <p:cNvPr id="17419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69063" y="2822575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T</a:t>
            </a:r>
          </a:p>
        </p:txBody>
      </p:sp>
      <p:sp>
        <p:nvSpPr>
          <p:cNvPr id="17420" name="Text Box 18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8463" y="3656013"/>
            <a:ext cx="3187700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Cap(u,v) = 0 in G</a:t>
            </a:r>
            <a:r>
              <a:rPr lang="en-US" altLang="en-US" sz="2000" baseline="-25000">
                <a:solidFill>
                  <a:srgbClr val="FF0000"/>
                </a:solidFill>
              </a:rPr>
              <a:t>R</a:t>
            </a:r>
            <a:endParaRPr lang="en-US" altLang="en-US" sz="20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Cap(u,v) =  Flow(u,v) in 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Flow(v,u) = 0 in G</a:t>
            </a:r>
          </a:p>
        </p:txBody>
      </p:sp>
      <p:sp>
        <p:nvSpPr>
          <p:cNvPr id="17421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5743575"/>
            <a:ext cx="6521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What can we say about the flows and capacity </a:t>
            </a:r>
          </a:p>
          <a:p>
            <a:pPr eaLnBrk="1" hangingPunct="1"/>
            <a:r>
              <a:rPr lang="en-US" altLang="en-US" sz="2400"/>
              <a:t>between u and v?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724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Max Flow - Min Cut Theorem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Ford-Fulkerson algorithm finds a flow where the residual graph is disconnected, hence FF finds a maximum flow.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we want to find a minimum cut, we begin by looking for a maximum flow.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5016500"/>
          </a:xfrm>
        </p:spPr>
        <p:txBody>
          <a:bodyPr/>
          <a:lstStyle/>
          <a:p>
            <a:pPr eaLnBrk="1" hangingPunct="1"/>
            <a:r>
              <a:rPr lang="en-US" altLang="en-US" strike="sngStrike" dirty="0"/>
              <a:t>Network flow definitions</a:t>
            </a:r>
          </a:p>
          <a:p>
            <a:pPr eaLnBrk="1" hangingPunct="1"/>
            <a:r>
              <a:rPr lang="en-US" altLang="en-US" strike="sngStrike" dirty="0"/>
              <a:t>Flow examples</a:t>
            </a:r>
          </a:p>
          <a:p>
            <a:pPr eaLnBrk="1" hangingPunct="1"/>
            <a:r>
              <a:rPr lang="en-US" altLang="en-US" strike="sngStrike" dirty="0"/>
              <a:t>Augmenting Paths</a:t>
            </a:r>
          </a:p>
          <a:p>
            <a:pPr eaLnBrk="1" hangingPunct="1"/>
            <a:r>
              <a:rPr lang="en-US" altLang="en-US" strike="sngStrike" dirty="0"/>
              <a:t>Residual Graph</a:t>
            </a:r>
          </a:p>
          <a:p>
            <a:pPr eaLnBrk="1" hangingPunct="1"/>
            <a:r>
              <a:rPr lang="en-US" altLang="en-US" strike="sngStrike" dirty="0"/>
              <a:t>Ford Fulkerson Algorithm</a:t>
            </a:r>
          </a:p>
          <a:p>
            <a:pPr eaLnBrk="1" hangingPunct="1"/>
            <a:r>
              <a:rPr lang="en-US" altLang="en-US" dirty="0"/>
              <a:t>Cuts</a:t>
            </a:r>
          </a:p>
          <a:p>
            <a:pPr eaLnBrk="1" hangingPunct="1"/>
            <a:r>
              <a:rPr lang="en-US" altLang="en-US" dirty="0" err="1"/>
              <a:t>Maxflow-MinCut</a:t>
            </a:r>
            <a:r>
              <a:rPr lang="en-US" altLang="en-US" dirty="0"/>
              <a:t> Theorem</a:t>
            </a:r>
          </a:p>
          <a:p>
            <a:pPr eaLnBrk="1" hangingPunct="1"/>
            <a:r>
              <a:rPr lang="en-US" altLang="en-US" dirty="0"/>
              <a:t>Simple applications of Max Flow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Ford / Fulkerson studied network flow in the context of the Soviet Rail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990" y="2594155"/>
            <a:ext cx="5616230" cy="405330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868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 Fulkerson Runtime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per phase   X    number of phases</a:t>
            </a:r>
          </a:p>
          <a:p>
            <a:endParaRPr lang="en-US" dirty="0"/>
          </a:p>
          <a:p>
            <a:r>
              <a:rPr lang="en-US" dirty="0"/>
              <a:t>Phases</a:t>
            </a:r>
          </a:p>
          <a:p>
            <a:pPr lvl="1"/>
            <a:r>
              <a:rPr lang="en-US" dirty="0"/>
              <a:t>Capacity leaving source: C</a:t>
            </a:r>
          </a:p>
          <a:p>
            <a:pPr lvl="1"/>
            <a:r>
              <a:rPr lang="en-US" dirty="0"/>
              <a:t>Add at least one unit per phase</a:t>
            </a:r>
          </a:p>
          <a:p>
            <a:r>
              <a:rPr lang="en-US" dirty="0"/>
              <a:t>Cost per phase</a:t>
            </a:r>
          </a:p>
          <a:p>
            <a:pPr lvl="1"/>
            <a:r>
              <a:rPr lang="en-US" dirty="0"/>
              <a:t>Build residual graph:  O(m)</a:t>
            </a:r>
          </a:p>
          <a:p>
            <a:pPr lvl="1"/>
            <a:r>
              <a:rPr lang="en-US" dirty="0"/>
              <a:t>Find s-t path in residual:  O(m)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417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Performance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1373188"/>
          </a:xfrm>
        </p:spPr>
        <p:txBody>
          <a:bodyPr/>
          <a:lstStyle/>
          <a:p>
            <a:pPr eaLnBrk="1" hangingPunct="1"/>
            <a:r>
              <a:rPr lang="en-US" altLang="en-US"/>
              <a:t>The worst case performance of the Ford-Fulkerson algorithm is horrible</a:t>
            </a:r>
          </a:p>
        </p:txBody>
      </p:sp>
      <p:sp>
        <p:nvSpPr>
          <p:cNvPr id="1946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89100" y="35052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946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6063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946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2950" y="464343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946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9100" y="585787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1946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49275" y="3808413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49275" y="4946650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16113" y="3884613"/>
            <a:ext cx="0" cy="1973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68513" y="3808413"/>
            <a:ext cx="1214437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068513" y="4946650"/>
            <a:ext cx="12144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3075" y="388461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22538" y="547846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16113" y="45672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 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22538" y="3884613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9275" y="5478463"/>
            <a:ext cx="75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759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Better methods of finding augmenting paths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the maximum capacity augmenting path</a:t>
            </a:r>
          </a:p>
          <a:p>
            <a:pPr lvl="1" eaLnBrk="1" hangingPunct="1"/>
            <a:r>
              <a:rPr lang="en-US" altLang="en-US"/>
              <a:t>O(m</a:t>
            </a:r>
            <a:r>
              <a:rPr lang="en-US" altLang="en-US" baseline="30000"/>
              <a:t>2</a:t>
            </a:r>
            <a:r>
              <a:rPr lang="en-US" altLang="en-US"/>
              <a:t>log(C)) time algorithm for network flow</a:t>
            </a:r>
          </a:p>
          <a:p>
            <a:pPr eaLnBrk="1" hangingPunct="1"/>
            <a:r>
              <a:rPr lang="en-US" altLang="en-US"/>
              <a:t>Find the shortest augmenting path</a:t>
            </a:r>
          </a:p>
          <a:p>
            <a:pPr lvl="1" eaLnBrk="1" hangingPunct="1"/>
            <a:r>
              <a:rPr lang="en-US" altLang="en-US"/>
              <a:t>O(m</a:t>
            </a:r>
            <a:r>
              <a:rPr lang="en-US" altLang="en-US" baseline="30000"/>
              <a:t>2</a:t>
            </a:r>
            <a:r>
              <a:rPr lang="en-US" altLang="en-US"/>
              <a:t>n) time algorithm for network flow</a:t>
            </a:r>
          </a:p>
          <a:p>
            <a:pPr eaLnBrk="1" hangingPunct="1"/>
            <a:r>
              <a:rPr lang="en-US" altLang="en-US"/>
              <a:t>Find a blocking flow in the residual graph</a:t>
            </a:r>
          </a:p>
          <a:p>
            <a:pPr lvl="1" eaLnBrk="1" hangingPunct="1"/>
            <a:r>
              <a:rPr lang="en-US" altLang="en-US"/>
              <a:t>O(mnlog n) time algorithm for network flow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393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Problem Reduction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Reduce Problem A to Problem B</a:t>
            </a:r>
          </a:p>
          <a:p>
            <a:pPr lvl="1" eaLnBrk="1" hangingPunct="1"/>
            <a:r>
              <a:rPr lang="en-US" altLang="en-US" sz="2400" smtClean="0"/>
              <a:t>Convert an instance of Problem A to an instance of Problem B</a:t>
            </a:r>
          </a:p>
          <a:p>
            <a:pPr lvl="1" eaLnBrk="1" hangingPunct="1"/>
            <a:r>
              <a:rPr lang="en-US" altLang="en-US" sz="2400" smtClean="0"/>
              <a:t>Use a solution of Problem B to get a solution to Problem A</a:t>
            </a:r>
          </a:p>
          <a:p>
            <a:pPr eaLnBrk="1" hangingPunct="1"/>
            <a:r>
              <a:rPr lang="en-US" altLang="en-US" sz="2800" smtClean="0"/>
              <a:t>Practical</a:t>
            </a:r>
          </a:p>
          <a:p>
            <a:pPr lvl="1" eaLnBrk="1" hangingPunct="1"/>
            <a:r>
              <a:rPr lang="en-US" altLang="en-US" sz="2400" smtClean="0"/>
              <a:t>Use a program for Problem B to solve Problem A</a:t>
            </a:r>
          </a:p>
          <a:p>
            <a:pPr eaLnBrk="1" hangingPunct="1"/>
            <a:r>
              <a:rPr lang="en-US" altLang="en-US" sz="2800" smtClean="0"/>
              <a:t>Theoretical</a:t>
            </a:r>
          </a:p>
          <a:p>
            <a:pPr lvl="1" eaLnBrk="1" hangingPunct="1"/>
            <a:r>
              <a:rPr lang="en-US" altLang="en-US" sz="2400" smtClean="0"/>
              <a:t>Show that Problem B is at least as hard as Problem A</a:t>
            </a:r>
          </a:p>
        </p:txBody>
      </p:sp>
    </p:spTree>
    <p:extLst>
      <p:ext uri="{BB962C8B-B14F-4D97-AF65-F5344CB8AC3E}">
        <p14:creationId xmlns:p14="http://schemas.microsoft.com/office/powerpoint/2010/main" val="39714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Problem Reduction Examples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Reduce the problem of finding the Maximum of a set of integers to finding the Minimum of a set of integers</a:t>
            </a:r>
          </a:p>
        </p:txBody>
      </p:sp>
      <p:sp>
        <p:nvSpPr>
          <p:cNvPr id="819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1900" y="3352800"/>
            <a:ext cx="681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Find the maximum of:   8,  -3,  2,  12, 1, -6</a:t>
            </a:r>
          </a:p>
        </p:txBody>
      </p:sp>
      <p:sp>
        <p:nvSpPr>
          <p:cNvPr id="819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3175" y="6313488"/>
            <a:ext cx="429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Construct an equivalent minimization problem</a:t>
            </a:r>
          </a:p>
        </p:txBody>
      </p:sp>
    </p:spTree>
    <p:extLst>
      <p:ext uri="{BB962C8B-B14F-4D97-AF65-F5344CB8AC3E}">
        <p14:creationId xmlns:p14="http://schemas.microsoft.com/office/powerpoint/2010/main" val="42426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Undirected Network Flow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Undirected graph with edge capacities</a:t>
            </a:r>
          </a:p>
          <a:p>
            <a:pPr eaLnBrk="1" hangingPunct="1"/>
            <a:r>
              <a:rPr lang="en-US" altLang="en-US" smtClean="0"/>
              <a:t>Flow may go either direction along the edges (subject to the capacity constraints)</a:t>
            </a:r>
          </a:p>
        </p:txBody>
      </p:sp>
      <p:sp>
        <p:nvSpPr>
          <p:cNvPr id="922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89100" y="35052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922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6063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922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2950" y="464343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922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9100" y="585787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922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49275" y="3808413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49275" y="4946650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16113" y="3884613"/>
            <a:ext cx="0" cy="1973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68513" y="3808413"/>
            <a:ext cx="1214437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068513" y="4946650"/>
            <a:ext cx="12144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3075" y="388461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22538" y="547846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923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16113" y="45672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</a:t>
            </a:r>
          </a:p>
        </p:txBody>
      </p:sp>
      <p:sp>
        <p:nvSpPr>
          <p:cNvPr id="9232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22538" y="3884613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</a:t>
            </a:r>
          </a:p>
        </p:txBody>
      </p:sp>
      <p:sp>
        <p:nvSpPr>
          <p:cNvPr id="9233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9275" y="5478463"/>
            <a:ext cx="75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</a:t>
            </a:r>
          </a:p>
        </p:txBody>
      </p:sp>
      <p:sp>
        <p:nvSpPr>
          <p:cNvPr id="9234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86163" y="6313488"/>
            <a:ext cx="456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Construct an equivalent flow problem</a:t>
            </a:r>
          </a:p>
        </p:txBody>
      </p:sp>
    </p:spTree>
    <p:extLst>
      <p:ext uri="{BB962C8B-B14F-4D97-AF65-F5344CB8AC3E}">
        <p14:creationId xmlns:p14="http://schemas.microsoft.com/office/powerpoint/2010/main" val="37770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Bipartite Matching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graph G=(V,E) is bipartite if the vertices can be partitioned into disjoints sets X,Y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 matching M is a subset of the edges that does not share any vertices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Find a matching as large as possible</a:t>
            </a:r>
          </a:p>
        </p:txBody>
      </p:sp>
    </p:spTree>
    <p:extLst>
      <p:ext uri="{BB962C8B-B14F-4D97-AF65-F5344CB8AC3E}">
        <p14:creationId xmlns:p14="http://schemas.microsoft.com/office/powerpoint/2010/main" val="8848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055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collection of teachers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collection of courses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And a graph showing which teachers can teach which courses</a:t>
            </a:r>
          </a:p>
        </p:txBody>
      </p:sp>
      <p:sp>
        <p:nvSpPr>
          <p:cNvPr id="11268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46338" y="3808413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46338" y="441483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46338" y="502285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46338" y="57054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2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46338" y="638810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3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68788" y="3808413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68788" y="441483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5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8788" y="502285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8788" y="57054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7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8788" y="638810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8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63713" y="3732213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RA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63713" y="4414838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PB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763713" y="5022850"/>
            <a:ext cx="684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smtClean="0"/>
              <a:t>ME</a:t>
            </a:r>
            <a:endParaRPr lang="en-US" altLang="en-US" sz="1800" dirty="0"/>
          </a:p>
        </p:txBody>
      </p:sp>
      <p:sp>
        <p:nvSpPr>
          <p:cNvPr id="11281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763713" y="5705475"/>
            <a:ext cx="684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DG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763713" y="6313488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AK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51295" y="38212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smtClean="0"/>
              <a:t>143</a:t>
            </a:r>
            <a:endParaRPr lang="en-US" altLang="en-US" sz="1800" dirty="0"/>
          </a:p>
        </p:txBody>
      </p:sp>
      <p:sp>
        <p:nvSpPr>
          <p:cNvPr id="11284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0392" y="3808413"/>
            <a:ext cx="1062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85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1413" y="44148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smtClean="0"/>
              <a:t>373</a:t>
            </a:r>
            <a:endParaRPr lang="en-US" altLang="en-US" sz="1800" dirty="0"/>
          </a:p>
        </p:txBody>
      </p:sp>
      <p:sp>
        <p:nvSpPr>
          <p:cNvPr id="11286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951413" y="502285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smtClean="0"/>
              <a:t>414</a:t>
            </a:r>
            <a:endParaRPr lang="en-US" altLang="en-US" sz="1800" dirty="0"/>
          </a:p>
        </p:txBody>
      </p:sp>
      <p:sp>
        <p:nvSpPr>
          <p:cNvPr id="11287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51413" y="570547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smtClean="0"/>
              <a:t>415</a:t>
            </a:r>
            <a:endParaRPr lang="en-US" altLang="en-US" sz="1800" dirty="0"/>
          </a:p>
        </p:txBody>
      </p:sp>
      <p:sp>
        <p:nvSpPr>
          <p:cNvPr id="11288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1413" y="631348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smtClean="0"/>
              <a:t>417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059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Converting Matching to Network Flow</a:t>
            </a:r>
          </a:p>
        </p:txBody>
      </p:sp>
      <p:sp>
        <p:nvSpPr>
          <p:cNvPr id="1229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1900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1900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22538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22538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536700" y="4643438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536700" y="4035425"/>
            <a:ext cx="985838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384300" y="3276600"/>
            <a:ext cx="1138238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536700" y="3201988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536700" y="2366963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384300" y="2366963"/>
            <a:ext cx="1290638" cy="159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536700" y="2443163"/>
            <a:ext cx="985838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Oval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1638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3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81638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4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81638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5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81638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72275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7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72275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8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72275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9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772275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0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786438" y="4643438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786438" y="4035425"/>
            <a:ext cx="985837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5786438" y="3276600"/>
            <a:ext cx="985837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786438" y="3201988"/>
            <a:ext cx="911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786438" y="2366963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5786438" y="2443163"/>
            <a:ext cx="985837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786438" y="2443163"/>
            <a:ext cx="985837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Oval 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231900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8" name="Oval 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139113" y="3352800"/>
            <a:ext cx="304800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12319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495800" y="2443163"/>
            <a:ext cx="987425" cy="1062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4648200" y="3201988"/>
            <a:ext cx="835025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495800" y="3505200"/>
            <a:ext cx="98742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495800" y="3505200"/>
            <a:ext cx="987425" cy="1062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077075" y="2443163"/>
            <a:ext cx="1062038" cy="909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077075" y="3201988"/>
            <a:ext cx="1062038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5" name="Line 4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7077075" y="3581400"/>
            <a:ext cx="1062038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6" name="Line 4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7077075" y="3656013"/>
            <a:ext cx="1138238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Oval 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522538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8" name="Oval 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231900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9" name="Oval 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522538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30" name="Oval 3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344988" y="3352800"/>
            <a:ext cx="304800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6599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 Flow Definitions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Flowgraph:  Directed graph with distinguished vertices s (source) and t (sink)</a:t>
            </a:r>
          </a:p>
          <a:p>
            <a:pPr eaLnBrk="1" hangingPunct="1"/>
            <a:r>
              <a:rPr lang="en-US" altLang="en-US" sz="2800"/>
              <a:t>Capacities on the edges,  c(e) &gt;= 0</a:t>
            </a:r>
          </a:p>
          <a:p>
            <a:pPr eaLnBrk="1" hangingPunct="1"/>
            <a:r>
              <a:rPr lang="en-US" altLang="en-US" sz="2800"/>
              <a:t>Problem,  assign flows f(e) to the edges such that:</a:t>
            </a:r>
          </a:p>
          <a:p>
            <a:pPr lvl="1" eaLnBrk="1" hangingPunct="1"/>
            <a:r>
              <a:rPr lang="en-US" altLang="en-US" sz="2400"/>
              <a:t>0 &lt;= f(e) &lt;= c(e)</a:t>
            </a:r>
          </a:p>
          <a:p>
            <a:pPr lvl="1" eaLnBrk="1" hangingPunct="1"/>
            <a:r>
              <a:rPr lang="en-US" altLang="en-US" sz="2400"/>
              <a:t>Flow is conserved at vertices other than s and t</a:t>
            </a:r>
          </a:p>
          <a:p>
            <a:pPr lvl="2" eaLnBrk="1" hangingPunct="1"/>
            <a:r>
              <a:rPr lang="en-US" altLang="en-US" sz="2000"/>
              <a:t>Flow conservation: flow going into a vertex equals the flow going out</a:t>
            </a:r>
          </a:p>
          <a:p>
            <a:pPr lvl="1" eaLnBrk="1" hangingPunct="1"/>
            <a:r>
              <a:rPr lang="en-US" altLang="en-US" sz="2400"/>
              <a:t>The flow leaving the source is a large as possible</a:t>
            </a:r>
          </a:p>
          <a:p>
            <a:pPr eaLnBrk="1" hangingPunct="1"/>
            <a:endParaRPr lang="en-US" altLang="en-US" sz="2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763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Multi-source network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Multi-source network flow</a:t>
            </a:r>
          </a:p>
          <a:p>
            <a:pPr lvl="1"/>
            <a:r>
              <a:rPr lang="en-US" dirty="0"/>
              <a:t>Sources 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. . ., </a:t>
            </a:r>
            <a:r>
              <a:rPr lang="en-US" dirty="0" err="1"/>
              <a:t>s</a:t>
            </a:r>
            <a:r>
              <a:rPr lang="en-US" baseline="-25000" dirty="0" err="1"/>
              <a:t>k</a:t>
            </a:r>
            <a:endParaRPr lang="en-US" baseline="-25000" dirty="0"/>
          </a:p>
          <a:p>
            <a:pPr lvl="1"/>
            <a:r>
              <a:rPr lang="en-US" dirty="0"/>
              <a:t>Sinks t</a:t>
            </a:r>
            <a:r>
              <a:rPr lang="en-US" baseline="-25000" dirty="0"/>
              <a:t>1</a:t>
            </a:r>
            <a:r>
              <a:rPr lang="en-US" dirty="0"/>
              <a:t>, t</a:t>
            </a:r>
            <a:r>
              <a:rPr lang="en-US" baseline="-25000" dirty="0"/>
              <a:t>2</a:t>
            </a:r>
            <a:r>
              <a:rPr lang="en-US" dirty="0"/>
              <a:t>, . . . ,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endParaRPr lang="en-US" dirty="0"/>
          </a:p>
          <a:p>
            <a:r>
              <a:rPr lang="en-US" dirty="0"/>
              <a:t>Solve with Single source network flow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662598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Allocation:  Assignment of reviewers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82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set of papers P</a:t>
            </a:r>
            <a:r>
              <a:rPr lang="en-US" baseline="-25000" dirty="0"/>
              <a:t>1</a:t>
            </a:r>
            <a:r>
              <a:rPr lang="en-US" dirty="0"/>
              <a:t>, . . .,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endParaRPr lang="en-US" baseline="-25000" dirty="0"/>
          </a:p>
          <a:p>
            <a:r>
              <a:rPr lang="en-US" dirty="0"/>
              <a:t>A set of reviewers R</a:t>
            </a:r>
            <a:r>
              <a:rPr lang="en-US" baseline="-25000" dirty="0"/>
              <a:t>1</a:t>
            </a:r>
            <a:r>
              <a:rPr lang="en-US" dirty="0"/>
              <a:t>, . . ., R</a:t>
            </a:r>
            <a:r>
              <a:rPr lang="en-US" baseline="-25000" dirty="0"/>
              <a:t>m</a:t>
            </a:r>
          </a:p>
          <a:p>
            <a:r>
              <a:rPr lang="en-US" dirty="0"/>
              <a:t>Paper P</a:t>
            </a:r>
            <a:r>
              <a:rPr lang="en-US" baseline="-25000" dirty="0"/>
              <a:t>i</a:t>
            </a:r>
            <a:r>
              <a:rPr lang="en-US" dirty="0"/>
              <a:t> requires A</a:t>
            </a:r>
            <a:r>
              <a:rPr lang="en-US" baseline="-25000" dirty="0"/>
              <a:t>i</a:t>
            </a:r>
            <a:r>
              <a:rPr lang="en-US" dirty="0"/>
              <a:t> reviewers</a:t>
            </a:r>
          </a:p>
          <a:p>
            <a:r>
              <a:rPr lang="en-US" dirty="0"/>
              <a:t>Reviewer 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 can review </a:t>
            </a:r>
            <a:r>
              <a:rPr lang="en-US" dirty="0" err="1"/>
              <a:t>B</a:t>
            </a:r>
            <a:r>
              <a:rPr lang="en-US" baseline="-25000" dirty="0" err="1"/>
              <a:t>j</a:t>
            </a:r>
            <a:r>
              <a:rPr lang="en-US" dirty="0"/>
              <a:t> papers</a:t>
            </a:r>
          </a:p>
          <a:p>
            <a:r>
              <a:rPr lang="en-US" dirty="0"/>
              <a:t>For each reviewer 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, there is a list of paper L</a:t>
            </a:r>
            <a:r>
              <a:rPr lang="en-US" baseline="-25000" dirty="0"/>
              <a:t>j1</a:t>
            </a:r>
            <a:r>
              <a:rPr lang="en-US" dirty="0"/>
              <a:t>, . . ., </a:t>
            </a:r>
            <a:r>
              <a:rPr lang="en-US" dirty="0" err="1"/>
              <a:t>L</a:t>
            </a:r>
            <a:r>
              <a:rPr lang="en-US" baseline="-25000" dirty="0" err="1"/>
              <a:t>jk</a:t>
            </a:r>
            <a:r>
              <a:rPr lang="en-US" dirty="0"/>
              <a:t> that 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 is qualified to review</a:t>
            </a:r>
          </a:p>
        </p:txBody>
      </p:sp>
    </p:spTree>
    <p:extLst>
      <p:ext uri="{BB962C8B-B14F-4D97-AF65-F5344CB8AC3E}">
        <p14:creationId xmlns:p14="http://schemas.microsoft.com/office/powerpoint/2010/main" val="111200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Residual Graph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364538" cy="22082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Flow graph showing the remaining capacity</a:t>
            </a:r>
          </a:p>
          <a:p>
            <a:pPr eaLnBrk="1" hangingPunct="1"/>
            <a:r>
              <a:rPr lang="en-US" altLang="en-US" dirty="0"/>
              <a:t>Flow graph G,  Residual Graph G</a:t>
            </a:r>
            <a:r>
              <a:rPr lang="en-US" altLang="en-US" baseline="-25000" dirty="0"/>
              <a:t>R</a:t>
            </a:r>
          </a:p>
          <a:p>
            <a:pPr lvl="1" eaLnBrk="1" hangingPunct="1"/>
            <a:r>
              <a:rPr lang="en-US" altLang="en-US" dirty="0"/>
              <a:t>G: edge e from u to v with capacity c and flow f</a:t>
            </a:r>
          </a:p>
          <a:p>
            <a:pPr lvl="1" eaLnBrk="1" hangingPunct="1"/>
            <a:r>
              <a:rPr lang="en-US" altLang="en-US" dirty="0"/>
              <a:t>G</a:t>
            </a:r>
            <a:r>
              <a:rPr lang="en-US" altLang="en-US" baseline="-25000" dirty="0"/>
              <a:t>R</a:t>
            </a:r>
            <a:r>
              <a:rPr lang="en-US" altLang="en-US" dirty="0"/>
              <a:t>: edge e’ from u to v with capacity c – f</a:t>
            </a:r>
          </a:p>
          <a:p>
            <a:pPr lvl="1" eaLnBrk="1" hangingPunct="1"/>
            <a:r>
              <a:rPr lang="en-US" altLang="en-US" dirty="0"/>
              <a:t>G</a:t>
            </a:r>
            <a:r>
              <a:rPr lang="en-US" altLang="en-US" baseline="-25000" dirty="0"/>
              <a:t>R</a:t>
            </a:r>
            <a:r>
              <a:rPr lang="en-US" altLang="en-US" dirty="0"/>
              <a:t>: edge e’’ from v to u with capacity f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sp>
        <p:nvSpPr>
          <p:cNvPr id="4" name="Oval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92313" y="396039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5" name="Oval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9275" y="509863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6" name="Oval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86163" y="509863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7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2313" y="631307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852488" y="4263610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852488" y="540184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19325" y="4339810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71725" y="4263610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371725" y="5401848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1675" y="433981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/20</a:t>
            </a:r>
          </a:p>
        </p:txBody>
      </p:sp>
      <p:sp>
        <p:nvSpPr>
          <p:cNvPr id="14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25750" y="593366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20</a:t>
            </a:r>
            <a:r>
              <a:rPr lang="en-US" altLang="en-US" sz="1800" b="1"/>
              <a:t>/20</a:t>
            </a:r>
          </a:p>
        </p:txBody>
      </p:sp>
      <p:sp>
        <p:nvSpPr>
          <p:cNvPr id="15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19325" y="502243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/30</a:t>
            </a:r>
          </a:p>
        </p:txBody>
      </p:sp>
      <p:sp>
        <p:nvSpPr>
          <p:cNvPr id="16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25750" y="433981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0</a:t>
            </a:r>
            <a:r>
              <a:rPr lang="en-US" altLang="en-US" sz="1800" b="1"/>
              <a:t>/10</a:t>
            </a:r>
          </a:p>
        </p:txBody>
      </p:sp>
      <p:sp>
        <p:nvSpPr>
          <p:cNvPr id="17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7875" y="5857460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5</a:t>
            </a:r>
            <a:r>
              <a:rPr lang="en-US" altLang="en-US" sz="1800" b="1"/>
              <a:t>/10</a:t>
            </a:r>
          </a:p>
        </p:txBody>
      </p:sp>
      <p:sp>
        <p:nvSpPr>
          <p:cNvPr id="18" name="Oval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97663" y="396039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9" name="Oval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54625" y="509863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20" name="Oval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291513" y="509863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21" name="Oval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97663" y="631307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22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483225" y="4187410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557838" y="555424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000875" y="4339810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077075" y="4263610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634038" y="4339810"/>
            <a:ext cx="37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</a:t>
            </a:r>
          </a:p>
        </p:txBody>
      </p:sp>
      <p:sp>
        <p:nvSpPr>
          <p:cNvPr id="27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924675" y="502243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15 </a:t>
            </a:r>
          </a:p>
        </p:txBody>
      </p:sp>
      <p:sp>
        <p:nvSpPr>
          <p:cNvPr id="28" name="Text Box 2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31100" y="433981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 10</a:t>
            </a:r>
          </a:p>
        </p:txBody>
      </p:sp>
      <p:sp>
        <p:nvSpPr>
          <p:cNvPr id="29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557838" y="585746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 </a:t>
            </a:r>
          </a:p>
        </p:txBody>
      </p:sp>
      <p:sp>
        <p:nvSpPr>
          <p:cNvPr id="30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710238" y="5401848"/>
            <a:ext cx="987425" cy="91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5635625" y="4339810"/>
            <a:ext cx="1139825" cy="835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48475" y="4339810"/>
            <a:ext cx="0" cy="1973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151688" y="5401848"/>
            <a:ext cx="1214437" cy="987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607300" y="585746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20</a:t>
            </a:r>
            <a:r>
              <a:rPr lang="en-US" altLang="en-US" sz="1800" b="1"/>
              <a:t> </a:t>
            </a:r>
          </a:p>
        </p:txBody>
      </p:sp>
      <p:sp>
        <p:nvSpPr>
          <p:cNvPr id="35" name="Text Box 3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392863" y="5022435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  <a:r>
              <a:rPr lang="en-US" altLang="en-US" sz="1800" b="1"/>
              <a:t> </a:t>
            </a:r>
          </a:p>
        </p:txBody>
      </p:sp>
      <p:sp>
        <p:nvSpPr>
          <p:cNvPr id="36" name="Text Box 3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89650" y="4643023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37" name="Text Box 3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89650" y="547804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0829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Augmenting Path Algorithm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208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Augmenting path in residual graph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Vertices v</a:t>
            </a:r>
            <a:r>
              <a:rPr lang="en-US" altLang="en-US" baseline="-25000" dirty="0"/>
              <a:t>1</a:t>
            </a:r>
            <a:r>
              <a:rPr lang="en-US" altLang="en-US" dirty="0"/>
              <a:t>,v</a:t>
            </a:r>
            <a:r>
              <a:rPr lang="en-US" altLang="en-US" baseline="-25000" dirty="0"/>
              <a:t>2</a:t>
            </a:r>
            <a:r>
              <a:rPr lang="en-US" altLang="en-US" dirty="0"/>
              <a:t>,…,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k</a:t>
            </a:r>
            <a:endParaRPr lang="en-US" altLang="en-US" baseline="-25000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v</a:t>
            </a:r>
            <a:r>
              <a:rPr lang="en-US" altLang="en-US" baseline="-25000" dirty="0"/>
              <a:t>1</a:t>
            </a:r>
            <a:r>
              <a:rPr lang="en-US" altLang="en-US" dirty="0"/>
              <a:t> = s, 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k</a:t>
            </a:r>
            <a:r>
              <a:rPr lang="en-US" altLang="en-US" dirty="0"/>
              <a:t> = 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Possible to add b units of flow between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j</a:t>
            </a:r>
            <a:r>
              <a:rPr lang="en-US" altLang="en-US" dirty="0"/>
              <a:t> and v</a:t>
            </a:r>
            <a:r>
              <a:rPr lang="en-US" altLang="en-US" baseline="-25000" dirty="0"/>
              <a:t>j+1</a:t>
            </a:r>
            <a:r>
              <a:rPr lang="en-US" altLang="en-US" dirty="0"/>
              <a:t> for j = 1 … k-1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18" name="Oval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92313" y="396039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9" name="Oval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9275" y="509863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20" name="Oval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86163" y="509863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21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2313" y="631307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22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852488" y="4263610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852488" y="540184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19325" y="4339810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71725" y="4263610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371725" y="5401848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1675" y="433981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/20</a:t>
            </a:r>
          </a:p>
        </p:txBody>
      </p:sp>
      <p:sp>
        <p:nvSpPr>
          <p:cNvPr id="28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25750" y="593366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20</a:t>
            </a:r>
            <a:r>
              <a:rPr lang="en-US" altLang="en-US" sz="1800" b="1"/>
              <a:t>/20</a:t>
            </a:r>
          </a:p>
        </p:txBody>
      </p:sp>
      <p:sp>
        <p:nvSpPr>
          <p:cNvPr id="29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19325" y="502243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/30</a:t>
            </a:r>
          </a:p>
        </p:txBody>
      </p:sp>
      <p:sp>
        <p:nvSpPr>
          <p:cNvPr id="30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25750" y="433981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0</a:t>
            </a:r>
            <a:r>
              <a:rPr lang="en-US" altLang="en-US" sz="1800" b="1"/>
              <a:t>/10</a:t>
            </a:r>
          </a:p>
        </p:txBody>
      </p:sp>
      <p:sp>
        <p:nvSpPr>
          <p:cNvPr id="31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7875" y="5857460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5</a:t>
            </a:r>
            <a:r>
              <a:rPr lang="en-US" altLang="en-US" sz="1800" b="1"/>
              <a:t>/10</a:t>
            </a:r>
          </a:p>
        </p:txBody>
      </p:sp>
      <p:sp>
        <p:nvSpPr>
          <p:cNvPr id="32" name="Oval 3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97663" y="396039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33" name="Oval 3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54625" y="509863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34" name="Oval 3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291513" y="509863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35" name="Oval 3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97663" y="631307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36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483225" y="4187410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2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557838" y="555424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000875" y="4339810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2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077075" y="4263610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634038" y="4339810"/>
            <a:ext cx="37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</a:t>
            </a:r>
          </a:p>
        </p:txBody>
      </p:sp>
      <p:sp>
        <p:nvSpPr>
          <p:cNvPr id="41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924675" y="502243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15 </a:t>
            </a:r>
          </a:p>
        </p:txBody>
      </p:sp>
      <p:sp>
        <p:nvSpPr>
          <p:cNvPr id="42" name="Text Box 2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31100" y="433981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 10</a:t>
            </a:r>
          </a:p>
        </p:txBody>
      </p:sp>
      <p:sp>
        <p:nvSpPr>
          <p:cNvPr id="43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557838" y="585746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 </a:t>
            </a:r>
          </a:p>
        </p:txBody>
      </p:sp>
      <p:sp>
        <p:nvSpPr>
          <p:cNvPr id="44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710238" y="5401848"/>
            <a:ext cx="987425" cy="91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3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5635625" y="4339810"/>
            <a:ext cx="1139825" cy="835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3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48475" y="4339810"/>
            <a:ext cx="0" cy="1973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32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151688" y="5401848"/>
            <a:ext cx="1214437" cy="987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607300" y="585746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20</a:t>
            </a:r>
            <a:r>
              <a:rPr lang="en-US" altLang="en-US" sz="1800" b="1"/>
              <a:t> </a:t>
            </a:r>
          </a:p>
        </p:txBody>
      </p:sp>
      <p:sp>
        <p:nvSpPr>
          <p:cNvPr id="49" name="Text Box 3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392863" y="5022435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  <a:r>
              <a:rPr lang="en-US" altLang="en-US" sz="1800" b="1"/>
              <a:t> </a:t>
            </a:r>
          </a:p>
        </p:txBody>
      </p:sp>
      <p:sp>
        <p:nvSpPr>
          <p:cNvPr id="50" name="Text Box 3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89650" y="4643023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51" name="Text Box 3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89650" y="547804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8245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Adding flow along a path in the residual graph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Let P be an s-t path in the residual graph with capacity b</a:t>
            </a:r>
          </a:p>
          <a:p>
            <a:pPr eaLnBrk="1" hangingPunct="1"/>
            <a:r>
              <a:rPr lang="en-US" altLang="en-US" dirty="0"/>
              <a:t>b units of flow can be added along P in the graph G</a:t>
            </a:r>
          </a:p>
          <a:p>
            <a:pPr eaLnBrk="1" hangingPunct="1"/>
            <a:r>
              <a:rPr lang="en-US" altLang="en-US" dirty="0"/>
              <a:t>Need to show:</a:t>
            </a:r>
          </a:p>
          <a:p>
            <a:pPr lvl="1" eaLnBrk="1" hangingPunct="1"/>
            <a:r>
              <a:rPr lang="en-US" altLang="en-US" dirty="0"/>
              <a:t> new flow satisfies capacity constraints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 new flow satisfies conservation constraints 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27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Ford-Fulkerson Algorithm (1956)</a:t>
            </a:r>
          </a:p>
        </p:txBody>
      </p:sp>
      <p:sp>
        <p:nvSpPr>
          <p:cNvPr id="1945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7288" y="1835150"/>
            <a:ext cx="72088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while not done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Construct residual graph G</a:t>
            </a:r>
            <a:r>
              <a:rPr lang="en-US" altLang="en-US" sz="2400" baseline="-25000" dirty="0"/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Find an s-t path P in G</a:t>
            </a:r>
            <a:r>
              <a:rPr lang="en-US" altLang="en-US" sz="2400" baseline="-25000" dirty="0"/>
              <a:t>R</a:t>
            </a:r>
            <a:r>
              <a:rPr lang="en-US" altLang="en-US" sz="2400" dirty="0"/>
              <a:t> with capacity b &gt; 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Add b units of flow along path P in G</a:t>
            </a:r>
          </a:p>
        </p:txBody>
      </p:sp>
      <p:sp>
        <p:nvSpPr>
          <p:cNvPr id="1946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8688" y="4719638"/>
            <a:ext cx="622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1946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2488" y="4870450"/>
            <a:ext cx="76660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If the sum of the capacities of edges leaving S is at most C, then the algorithm takes at most C iterations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22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Flow Example I</a:t>
            </a:r>
          </a:p>
        </p:txBody>
      </p:sp>
      <p:sp>
        <p:nvSpPr>
          <p:cNvPr id="921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922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922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d</a:t>
            </a:r>
          </a:p>
        </p:txBody>
      </p:sp>
      <p:sp>
        <p:nvSpPr>
          <p:cNvPr id="922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sp>
        <p:nvSpPr>
          <p:cNvPr id="922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Oval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c</a:t>
            </a:r>
          </a:p>
        </p:txBody>
      </p:sp>
      <p:sp>
        <p:nvSpPr>
          <p:cNvPr id="9229" name="Oval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f</a:t>
            </a:r>
          </a:p>
        </p:txBody>
      </p:sp>
      <p:sp>
        <p:nvSpPr>
          <p:cNvPr id="9230" name="Oval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e</a:t>
            </a:r>
          </a:p>
        </p:txBody>
      </p:sp>
      <p:sp>
        <p:nvSpPr>
          <p:cNvPr id="9231" name="Oval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9232" name="Oval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h</a:t>
            </a:r>
          </a:p>
        </p:txBody>
      </p:sp>
      <p:sp>
        <p:nvSpPr>
          <p:cNvPr id="9233" name="Oval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i</a:t>
            </a:r>
          </a:p>
        </p:txBody>
      </p:sp>
      <p:sp>
        <p:nvSpPr>
          <p:cNvPr id="9234" name="Oval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9235" name="Line 2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3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3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3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3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3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Line 3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Line 3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4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Line 4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Line 4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Text Box 4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5" name="Text Box 4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56" name="Text Box 4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7" name="Text Box 4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15</a:t>
            </a:r>
          </a:p>
        </p:txBody>
      </p:sp>
      <p:sp>
        <p:nvSpPr>
          <p:cNvPr id="9258" name="Text Box 5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39913" y="29733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9" name="Text Box 5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839913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344988" y="297338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2" name="Text Box 5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7369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3" name="Text Box 5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660775" y="35052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4" name="Text Box 5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281363" y="37322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15</a:t>
            </a:r>
          </a:p>
        </p:txBody>
      </p:sp>
      <p:sp>
        <p:nvSpPr>
          <p:cNvPr id="9265" name="Text Box 5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674938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6" name="Text Box 5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433763" y="45672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10</a:t>
            </a:r>
          </a:p>
        </p:txBody>
      </p:sp>
      <p:sp>
        <p:nvSpPr>
          <p:cNvPr id="9267" name="Text Box 5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66077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15</a:t>
            </a:r>
          </a:p>
        </p:txBody>
      </p:sp>
      <p:sp>
        <p:nvSpPr>
          <p:cNvPr id="9268" name="Text Box 6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57200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9" name="Text Box 6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875213" y="47958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0" name="Text Box 6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33082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1" name="Text Box 63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407025" y="2822575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2" name="Text Box 64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30825" y="34290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3" name="Text Box 65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875213" y="39608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10</a:t>
            </a:r>
          </a:p>
        </p:txBody>
      </p:sp>
      <p:sp>
        <p:nvSpPr>
          <p:cNvPr id="9274" name="Text Box 66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242050" y="32019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10</a:t>
            </a:r>
          </a:p>
        </p:txBody>
      </p:sp>
      <p:sp>
        <p:nvSpPr>
          <p:cNvPr id="9275" name="Text Box 67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205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6" name="Text Box 68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008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10</a:t>
            </a:r>
          </a:p>
        </p:txBody>
      </p:sp>
      <p:sp>
        <p:nvSpPr>
          <p:cNvPr id="9277" name="Text Box 70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848475" y="3732213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30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04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Flow Example II</a:t>
            </a:r>
          </a:p>
        </p:txBody>
      </p:sp>
      <p:sp>
        <p:nvSpPr>
          <p:cNvPr id="921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922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922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d</a:t>
            </a:r>
          </a:p>
        </p:txBody>
      </p:sp>
      <p:sp>
        <p:nvSpPr>
          <p:cNvPr id="922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sp>
        <p:nvSpPr>
          <p:cNvPr id="922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Oval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c</a:t>
            </a:r>
          </a:p>
        </p:txBody>
      </p:sp>
      <p:sp>
        <p:nvSpPr>
          <p:cNvPr id="9229" name="Oval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f</a:t>
            </a:r>
          </a:p>
        </p:txBody>
      </p:sp>
      <p:sp>
        <p:nvSpPr>
          <p:cNvPr id="9230" name="Oval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e</a:t>
            </a:r>
          </a:p>
        </p:txBody>
      </p:sp>
      <p:sp>
        <p:nvSpPr>
          <p:cNvPr id="9231" name="Oval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9232" name="Oval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h</a:t>
            </a:r>
          </a:p>
        </p:txBody>
      </p:sp>
      <p:sp>
        <p:nvSpPr>
          <p:cNvPr id="9233" name="Oval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i</a:t>
            </a:r>
          </a:p>
        </p:txBody>
      </p:sp>
      <p:sp>
        <p:nvSpPr>
          <p:cNvPr id="9234" name="Oval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9235" name="Line 2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3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3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3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3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3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Line 3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Line 3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4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Line 4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Line 4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Text Box 4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25</a:t>
            </a:r>
          </a:p>
        </p:txBody>
      </p:sp>
      <p:sp>
        <p:nvSpPr>
          <p:cNvPr id="9255" name="Text Box 4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56" name="Text Box 4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7" name="Text Box 4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8" name="Text Box 5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39913" y="29733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9" name="Text Box 5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30</a:t>
            </a:r>
          </a:p>
        </p:txBody>
      </p:sp>
      <p:sp>
        <p:nvSpPr>
          <p:cNvPr id="926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839913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344988" y="297338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2" name="Text Box 5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7369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3" name="Text Box 5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660775" y="35052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4" name="Text Box 5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281363" y="37322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5" name="Text Box 5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674938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6" name="Text Box 5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433763" y="45672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5</a:t>
            </a:r>
          </a:p>
        </p:txBody>
      </p:sp>
      <p:sp>
        <p:nvSpPr>
          <p:cNvPr id="9267" name="Text Box 5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66077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8" name="Text Box 6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57200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9" name="Text Box 6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875213" y="47958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0" name="Text Box 6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33082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10</a:t>
            </a:r>
          </a:p>
        </p:txBody>
      </p:sp>
      <p:sp>
        <p:nvSpPr>
          <p:cNvPr id="9271" name="Text Box 63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407025" y="2822575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2" name="Text Box 64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30825" y="34290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3" name="Text Box 65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875213" y="39608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4" name="Text Box 66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242050" y="32019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5" name="Text Box 67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205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6" name="Text Box 68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008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20</a:t>
            </a:r>
          </a:p>
        </p:txBody>
      </p:sp>
      <p:sp>
        <p:nvSpPr>
          <p:cNvPr id="9277" name="Text Box 70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848475" y="3732213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30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11/29/2023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8000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8410</TotalTime>
  <Words>1403</Words>
  <Application>Microsoft Office PowerPoint</Application>
  <PresentationFormat>On-screen Show (4:3)</PresentationFormat>
  <Paragraphs>492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1_Default Design</vt:lpstr>
      <vt:lpstr>CSE 417 Algorithms and Complexity</vt:lpstr>
      <vt:lpstr>Outline</vt:lpstr>
      <vt:lpstr>Network Flow Definitions</vt:lpstr>
      <vt:lpstr>Residual Graph</vt:lpstr>
      <vt:lpstr>Augmenting Path Algorithm</vt:lpstr>
      <vt:lpstr>Adding flow along a path in the residual graph</vt:lpstr>
      <vt:lpstr>Ford-Fulkerson Algorithm (1956)</vt:lpstr>
      <vt:lpstr>Flow Example I</vt:lpstr>
      <vt:lpstr>Flow Example II</vt:lpstr>
      <vt:lpstr>Cuts in a graph</vt:lpstr>
      <vt:lpstr>What is Cap(S,T) and Flow(S,T)</vt:lpstr>
      <vt:lpstr>What is Cap(S,T) and Flow(S,T)</vt:lpstr>
      <vt:lpstr>Minimum value cut</vt:lpstr>
      <vt:lpstr>Find a minimum value cut</vt:lpstr>
      <vt:lpstr>Find a minimum value cut</vt:lpstr>
      <vt:lpstr>Find a minimum value cut</vt:lpstr>
      <vt:lpstr>MaxFlow – MinCut Theorem</vt:lpstr>
      <vt:lpstr>Let S be the set of vertices in GR reachable from s with paths of positive capacity </vt:lpstr>
      <vt:lpstr>Max Flow - Min Cut Theorem</vt:lpstr>
      <vt:lpstr>History </vt:lpstr>
      <vt:lpstr>Ford Fulkerson Runtime</vt:lpstr>
      <vt:lpstr>Performance</vt:lpstr>
      <vt:lpstr>Better methods of finding augmenting paths</vt:lpstr>
      <vt:lpstr>Problem Reduction</vt:lpstr>
      <vt:lpstr>Problem Reduction Examples</vt:lpstr>
      <vt:lpstr>Undirected Network Flow</vt:lpstr>
      <vt:lpstr>Bipartite Matching</vt:lpstr>
      <vt:lpstr>Application</vt:lpstr>
      <vt:lpstr>Converting Matching to Network Flow</vt:lpstr>
      <vt:lpstr>Multi-source network flow</vt:lpstr>
      <vt:lpstr>Resource Allocation:  Assignment of reviewers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 Anderson</cp:lastModifiedBy>
  <cp:revision>101</cp:revision>
  <dcterms:created xsi:type="dcterms:W3CDTF">1601-01-01T00:00:00Z</dcterms:created>
  <dcterms:modified xsi:type="dcterms:W3CDTF">2023-11-28T19:41:12Z</dcterms:modified>
</cp:coreProperties>
</file>