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notesSlides/notesSlide5.xml" ContentType="application/vnd.openxmlformats-officedocument.presentationml.notesSlide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9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3" r:id="rId3"/>
    <p:sldId id="354" r:id="rId4"/>
    <p:sldId id="358" r:id="rId5"/>
    <p:sldId id="377" r:id="rId6"/>
    <p:sldId id="362" r:id="rId7"/>
    <p:sldId id="363" r:id="rId8"/>
    <p:sldId id="336" r:id="rId9"/>
    <p:sldId id="341" r:id="rId10"/>
    <p:sldId id="342" r:id="rId11"/>
    <p:sldId id="343" r:id="rId12"/>
    <p:sldId id="344" r:id="rId13"/>
    <p:sldId id="378" r:id="rId14"/>
    <p:sldId id="345" r:id="rId15"/>
    <p:sldId id="346" r:id="rId16"/>
    <p:sldId id="347" r:id="rId17"/>
    <p:sldId id="348" r:id="rId18"/>
    <p:sldId id="349" r:id="rId19"/>
    <p:sldId id="350" r:id="rId20"/>
    <p:sldId id="351" r:id="rId21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9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654cc452026b74c" providerId="LiveId" clId="{103D7B8B-C77A-4C01-8804-220245D7FCA7}"/>
    <pc:docChg chg="custSel addSld delSld modSld">
      <pc:chgData name="" userId="4654cc452026b74c" providerId="LiveId" clId="{103D7B8B-C77A-4C01-8804-220245D7FCA7}" dt="2023-11-02T21:55:13.198" v="237" actId="2696"/>
      <pc:docMkLst>
        <pc:docMk/>
      </pc:docMkLst>
      <pc:sldChg chg="del">
        <pc:chgData name="" userId="4654cc452026b74c" providerId="LiveId" clId="{103D7B8B-C77A-4C01-8804-220245D7FCA7}" dt="2023-11-02T21:55:13.198" v="237" actId="2696"/>
        <pc:sldMkLst>
          <pc:docMk/>
          <pc:sldMk cId="3855082880" sldId="352"/>
        </pc:sldMkLst>
      </pc:sldChg>
      <pc:sldChg chg="del">
        <pc:chgData name="" userId="4654cc452026b74c" providerId="LiveId" clId="{103D7B8B-C77A-4C01-8804-220245D7FCA7}" dt="2023-11-02T21:00:56.385" v="0" actId="2696"/>
        <pc:sldMkLst>
          <pc:docMk/>
          <pc:sldMk cId="1526634858" sldId="360"/>
        </pc:sldMkLst>
      </pc:sldChg>
      <pc:sldChg chg="del">
        <pc:chgData name="" userId="4654cc452026b74c" providerId="LiveId" clId="{103D7B8B-C77A-4C01-8804-220245D7FCA7}" dt="2023-11-02T21:01:09.347" v="1" actId="2696"/>
        <pc:sldMkLst>
          <pc:docMk/>
          <pc:sldMk cId="1851495562" sldId="361"/>
        </pc:sldMkLst>
      </pc:sldChg>
      <pc:sldChg chg="addSp delSp modSp">
        <pc:chgData name="" userId="4654cc452026b74c" providerId="LiveId" clId="{103D7B8B-C77A-4C01-8804-220245D7FCA7}" dt="2023-11-02T21:44:07.661" v="218"/>
        <pc:sldMkLst>
          <pc:docMk/>
          <pc:sldMk cId="790768345" sldId="362"/>
        </pc:sldMkLst>
        <pc:spChg chg="mod">
          <ac:chgData name="" userId="4654cc452026b74c" providerId="LiveId" clId="{103D7B8B-C77A-4C01-8804-220245D7FCA7}" dt="2023-11-02T21:01:49.571" v="4" actId="947"/>
          <ac:spMkLst>
            <pc:docMk/>
            <pc:sldMk cId="790768345" sldId="362"/>
            <ac:spMk id="13314" creationId="{00000000-0000-0000-0000-000000000000}"/>
          </ac:spMkLst>
        </pc:spChg>
        <pc:spChg chg="del">
          <ac:chgData name="" userId="4654cc452026b74c" providerId="LiveId" clId="{103D7B8B-C77A-4C01-8804-220245D7FCA7}" dt="2023-11-02T21:44:03.504" v="217"/>
          <ac:spMkLst>
            <pc:docMk/>
            <pc:sldMk cId="790768345" sldId="362"/>
            <ac:spMk id="13315" creationId="{00000000-0000-0000-0000-000000000000}"/>
          </ac:spMkLst>
        </pc:spChg>
        <pc:picChg chg="add">
          <ac:chgData name="" userId="4654cc452026b74c" providerId="LiveId" clId="{103D7B8B-C77A-4C01-8804-220245D7FCA7}" dt="2023-11-02T21:44:07.661" v="218"/>
          <ac:picMkLst>
            <pc:docMk/>
            <pc:sldMk cId="790768345" sldId="362"/>
            <ac:picMk id="5" creationId="{949C568D-8345-4339-A954-6F1DB3CFB886}"/>
          </ac:picMkLst>
        </pc:picChg>
      </pc:sldChg>
      <pc:sldChg chg="addSp modSp add">
        <pc:chgData name="" userId="4654cc452026b74c" providerId="LiveId" clId="{103D7B8B-C77A-4C01-8804-220245D7FCA7}" dt="2023-11-02T21:38:38.479" v="216" actId="20577"/>
        <pc:sldMkLst>
          <pc:docMk/>
          <pc:sldMk cId="3993649995" sldId="377"/>
        </pc:sldMkLst>
        <pc:spChg chg="mod">
          <ac:chgData name="" userId="4654cc452026b74c" providerId="LiveId" clId="{103D7B8B-C77A-4C01-8804-220245D7FCA7}" dt="2023-11-02T21:38:38.479" v="216" actId="20577"/>
          <ac:spMkLst>
            <pc:docMk/>
            <pc:sldMk cId="3993649995" sldId="377"/>
            <ac:spMk id="9" creationId="{00000000-0000-0000-0000-000000000000}"/>
          </ac:spMkLst>
        </pc:spChg>
        <pc:picChg chg="add mod">
          <ac:chgData name="" userId="4654cc452026b74c" providerId="LiveId" clId="{103D7B8B-C77A-4C01-8804-220245D7FCA7}" dt="2023-11-02T21:23:29.857" v="52" actId="1076"/>
          <ac:picMkLst>
            <pc:docMk/>
            <pc:sldMk cId="3993649995" sldId="377"/>
            <ac:picMk id="3" creationId="{04005495-56D8-454E-BFBA-2B9A489C3C6A}"/>
          </ac:picMkLst>
        </pc:picChg>
      </pc:sldChg>
      <pc:sldChg chg="addSp delSp modSp add">
        <pc:chgData name="" userId="4654cc452026b74c" providerId="LiveId" clId="{103D7B8B-C77A-4C01-8804-220245D7FCA7}" dt="2023-11-02T21:52:19.781" v="236" actId="1076"/>
        <pc:sldMkLst>
          <pc:docMk/>
          <pc:sldMk cId="960930178" sldId="378"/>
        </pc:sldMkLst>
        <pc:spChg chg="mod">
          <ac:chgData name="" userId="4654cc452026b74c" providerId="LiveId" clId="{103D7B8B-C77A-4C01-8804-220245D7FCA7}" dt="2023-11-02T21:51:57.747" v="232" actId="20577"/>
          <ac:spMkLst>
            <pc:docMk/>
            <pc:sldMk cId="960930178" sldId="378"/>
            <ac:spMk id="2" creationId="{E2DE3928-A16E-4BF4-AED4-91821B6E7D48}"/>
          </ac:spMkLst>
        </pc:spChg>
        <pc:spChg chg="del">
          <ac:chgData name="" userId="4654cc452026b74c" providerId="LiveId" clId="{103D7B8B-C77A-4C01-8804-220245D7FCA7}" dt="2023-11-02T21:52:04.602" v="233"/>
          <ac:spMkLst>
            <pc:docMk/>
            <pc:sldMk cId="960930178" sldId="378"/>
            <ac:spMk id="3" creationId="{05D9C83B-4BD8-4D58-911B-7A4F36357F85}"/>
          </ac:spMkLst>
        </pc:spChg>
        <pc:picChg chg="add mod">
          <ac:chgData name="" userId="4654cc452026b74c" providerId="LiveId" clId="{103D7B8B-C77A-4C01-8804-220245D7FCA7}" dt="2023-11-02T21:52:19.781" v="236" actId="1076"/>
          <ac:picMkLst>
            <pc:docMk/>
            <pc:sldMk cId="960930178" sldId="378"/>
            <ac:picMk id="7" creationId="{032ED3E0-92FE-4D47-A1DC-520EE51614B0}"/>
          </ac:picMkLst>
        </pc:picChg>
      </pc:sldChg>
    </pc:docChg>
  </pc:docChgLst>
  <pc:docChgLst>
    <pc:chgData name="Richard Anderson" userId="4654cc452026b74c" providerId="LiveId" clId="{1273801E-CAAC-448C-B40F-BB1F7D3461B3}"/>
  </pc:docChgLst>
  <pc:docChgLst>
    <pc:chgData name="Richard Anderson" userId="4654cc452026b74c" providerId="LiveId" clId="{968B34ED-3037-45A4-9112-EB78E76C9C44}"/>
  </pc:docChgLst>
  <pc:docChgLst>
    <pc:chgData name="Richard Anderson" userId="4654cc452026b74c" providerId="LiveId" clId="{EF629356-F73B-4441-B6D7-8E0A6DFEF012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7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970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0E2E6B-D737-464D-A17A-F922115FB2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5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76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548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71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86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18" Type="http://schemas.openxmlformats.org/officeDocument/2006/relationships/tags" Target="../tags/tag11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17" Type="http://schemas.openxmlformats.org/officeDocument/2006/relationships/tags" Target="../tags/tag113.xml"/><Relationship Id="rId2" Type="http://schemas.openxmlformats.org/officeDocument/2006/relationships/tags" Target="../tags/tag98.xml"/><Relationship Id="rId16" Type="http://schemas.openxmlformats.org/officeDocument/2006/relationships/tags" Target="../tags/tag112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5" Type="http://schemas.openxmlformats.org/officeDocument/2006/relationships/tags" Target="../tags/tag111.xml"/><Relationship Id="rId10" Type="http://schemas.openxmlformats.org/officeDocument/2006/relationships/tags" Target="../tags/tag10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" Type="http://schemas.openxmlformats.org/officeDocument/2006/relationships/tags" Target="../tags/tag1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19" Type="http://schemas.openxmlformats.org/officeDocument/2006/relationships/notesSlide" Target="../notesSlides/notesSlide4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notesSlide" Target="../notesSlides/notesSlide9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9" Type="http://schemas.openxmlformats.org/officeDocument/2006/relationships/tags" Target="../tags/tag59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8" Type="http://schemas.openxmlformats.org/officeDocument/2006/relationships/tags" Target="../tags/tag38.xml"/><Relationship Id="rId51" Type="http://schemas.openxmlformats.org/officeDocument/2006/relationships/image" Target="../media/image3.png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20" Type="http://schemas.openxmlformats.org/officeDocument/2006/relationships/tags" Target="../tags/tag50.xml"/><Relationship Id="rId41" Type="http://schemas.openxmlformats.org/officeDocument/2006/relationships/tags" Target="../tags/tag71.xml"/><Relationship Id="rId1" Type="http://schemas.openxmlformats.org/officeDocument/2006/relationships/tags" Target="../tags/tag31.xml"/><Relationship Id="rId6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Autumn 2023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16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Divide and Conquer and Recurrences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23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8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3928-A16E-4BF4-AED4-91821B6E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Sum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84ED1-3459-4E2C-B1CF-EB2D5A85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F577F-5506-462E-896E-906FBE4F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00AF3-1678-4459-AA63-51BA9075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2ED3E0-92FE-4D47-A1DC-520EE5161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466" y="1600200"/>
            <a:ext cx="5387068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3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4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1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67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42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AHU 1974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2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Recurrences, Sections 5.1 and 5.2</a:t>
            </a:r>
          </a:p>
          <a:p>
            <a:pPr eaLnBrk="1" hangingPunct="1"/>
            <a:r>
              <a:rPr lang="en-US" altLang="en-US" dirty="0"/>
              <a:t>Algorithms</a:t>
            </a:r>
          </a:p>
          <a:p>
            <a:pPr lvl="1" eaLnBrk="1" hangingPunct="1"/>
            <a:r>
              <a:rPr lang="en-US" altLang="en-US" dirty="0"/>
              <a:t>Median (Selection)</a:t>
            </a:r>
          </a:p>
          <a:p>
            <a:pPr lvl="1" eaLnBrk="1" hangingPunct="1"/>
            <a:r>
              <a:rPr lang="en-US" altLang="en-US" dirty="0"/>
              <a:t>Fast 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/>
              <a:t>Multiplication (5.5)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B2741-654F-4704-9697-D953FC527EC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7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Divide and Conquer : Merge Sort</a:t>
            </a:r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8727" y="1524000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Array </a:t>
            </a:r>
            <a:r>
              <a:rPr lang="en-US" altLang="en-US" sz="2000" dirty="0" err="1"/>
              <a:t>MSort</a:t>
            </a:r>
            <a:r>
              <a:rPr lang="en-US" altLang="en-US" sz="2000" dirty="0"/>
              <a:t>(Array a, int n){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 if (n &lt;= 1)  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  return Merge(</a:t>
            </a:r>
            <a:r>
              <a:rPr lang="en-US" altLang="en-US" sz="2000" dirty="0" err="1"/>
              <a:t>MSort</a:t>
            </a:r>
            <a:r>
              <a:rPr lang="en-US" altLang="en-US" sz="2000" dirty="0"/>
              <a:t>(a[0 .. n/2], n/2),  </a:t>
            </a:r>
            <a:r>
              <a:rPr lang="en-US" altLang="en-US" sz="2000" dirty="0" err="1"/>
              <a:t>MSort</a:t>
            </a:r>
            <a:r>
              <a:rPr lang="en-US" altLang="en-US" sz="2000" dirty="0"/>
              <a:t>(a[n/2+1 .. n-1], n/2);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F538145-533E-C959-E8EB-8001E2277187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475673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altLang="en-US" sz="3200" dirty="0"/>
              <a:t>T(n) = 2T(n/2) + n; T(1) = 1;</a:t>
            </a:r>
          </a:p>
        </p:txBody>
      </p:sp>
    </p:spTree>
    <p:extLst>
      <p:ext uri="{BB962C8B-B14F-4D97-AF65-F5344CB8AC3E}">
        <p14:creationId xmlns:p14="http://schemas.microsoft.com/office/powerpoint/2010/main" val="365154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n; T(1) = 1;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4130" y="1408425"/>
            <a:ext cx="6497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/>
              <a:t>Prove T(n) ≤ n (log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n + 1) for n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≥</a:t>
            </a:r>
            <a:r>
              <a:rPr lang="en-US" altLang="en-US" sz="3200" dirty="0"/>
              <a:t> 1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514600"/>
            <a:ext cx="8382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Induction – Show P(1) and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Base Case:  T(1) = 1 = 1 (log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1 + 1)</a:t>
            </a:r>
          </a:p>
          <a:p>
            <a:pPr eaLnBrk="1" hangingPunct="1"/>
            <a:r>
              <a:rPr lang="en-US" altLang="en-US" sz="2800" dirty="0"/>
              <a:t>Induction:  Assume T(n/2) ≤ n/2 (log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(n/2) + 1)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T(n) = 2 T(n/2) + n </a:t>
            </a:r>
          </a:p>
          <a:p>
            <a:pPr eaLnBrk="1" hangingPunct="1"/>
            <a:r>
              <a:rPr lang="en-US" altLang="en-US" sz="2800" dirty="0"/>
              <a:t>        ≤ 2 n/2 (log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(n/2) + 1) + n</a:t>
            </a:r>
          </a:p>
          <a:p>
            <a:pPr eaLnBrk="1" hangingPunct="1"/>
            <a:r>
              <a:rPr lang="en-US" altLang="en-US" sz="2800" dirty="0"/>
              <a:t>        = n (log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n – 1 + 1) + n</a:t>
            </a:r>
          </a:p>
          <a:p>
            <a:pPr eaLnBrk="1" hangingPunct="1"/>
            <a:r>
              <a:rPr lang="en-US" altLang="en-US" sz="2800" dirty="0"/>
              <a:t>        = n (log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n + 1)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005495-56D8-454E-BFBA-2B9A489C3C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514600"/>
            <a:ext cx="3595283" cy="58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4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</a:t>
            </a:r>
            <a:r>
              <a:rPr lang="en-US" altLang="en-US" dirty="0" err="1"/>
              <a:t>aT</a:t>
            </a:r>
            <a:r>
              <a:rPr lang="en-US" altLang="en-US" dirty="0"/>
              <a:t>(n/b) + </a:t>
            </a:r>
            <a:r>
              <a:rPr lang="en-US" altLang="en-US" dirty="0" err="1"/>
              <a:t>n</a:t>
            </a:r>
            <a:r>
              <a:rPr lang="en-US" altLang="en-US" baseline="30000" dirty="0" err="1"/>
              <a:t>c</a:t>
            </a:r>
            <a:endParaRPr lang="en-US" altLang="en-US" baseline="30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9C568D-8345-4339-A954-6F1DB3CFB8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87" y="1895475"/>
            <a:ext cx="88106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6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8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1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3913</TotalTime>
  <Words>766</Words>
  <Application>Microsoft Office PowerPoint</Application>
  <PresentationFormat>On-screen Show (4:3)</PresentationFormat>
  <Paragraphs>195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Office Theme</vt:lpstr>
      <vt:lpstr>CSE 417 Algorithms and Complexity</vt:lpstr>
      <vt:lpstr>Divide and Conquer</vt:lpstr>
      <vt:lpstr>Divide and Conquer : Merge Sort</vt:lpstr>
      <vt:lpstr>Unrolling the recurrence</vt:lpstr>
      <vt:lpstr>Substitution</vt:lpstr>
      <vt:lpstr>T(n) = aT(n/b) + nc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  <vt:lpstr>Geometric Sum</vt:lpstr>
      <vt:lpstr>What you really need to know about recurrences</vt:lpstr>
      <vt:lpstr>Classify the following recurrences (Increasing, Decreasing, Balanced)</vt:lpstr>
      <vt:lpstr>Recursive Matrix Multiplication</vt:lpstr>
      <vt:lpstr>Recursive Matrix Multiplication</vt:lpstr>
      <vt:lpstr>What is the run time for the recursive Matrix Multiplication Algorithm?</vt:lpstr>
      <vt:lpstr>Strassen’s Algorithm</vt:lpstr>
      <vt:lpstr>Recurrence for Strassen’s Algorithms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97</cp:revision>
  <dcterms:created xsi:type="dcterms:W3CDTF">1601-01-01T00:00:00Z</dcterms:created>
  <dcterms:modified xsi:type="dcterms:W3CDTF">2023-11-03T16:46:51Z</dcterms:modified>
</cp:coreProperties>
</file>