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93" r:id="rId4"/>
    <p:sldId id="303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66465-F87C-4AD4-930F-43902CD9D5A9}" v="22" dt="2023-02-06T02:24:07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CAE66465-F87C-4AD4-930F-43902CD9D5A9}"/>
    <pc:docChg chg="custSel addSld modSld">
      <pc:chgData name="Richard Anderson" userId="4654cc452026b74c" providerId="LiveId" clId="{CAE66465-F87C-4AD4-930F-43902CD9D5A9}" dt="2023-02-06T02:24:07.188" v="26" actId="14100"/>
      <pc:docMkLst>
        <pc:docMk/>
      </pc:docMkLst>
      <pc:sldChg chg="addSp delSp modSp new mod modClrScheme chgLayout">
        <pc:chgData name="Richard Anderson" userId="4654cc452026b74c" providerId="LiveId" clId="{CAE66465-F87C-4AD4-930F-43902CD9D5A9}" dt="2023-02-06T02:16:58.845" v="4" actId="14100"/>
        <pc:sldMkLst>
          <pc:docMk/>
          <pc:sldMk cId="1718215579" sldId="335"/>
        </pc:sldMkLst>
        <pc:spChg chg="del mod ord">
          <ac:chgData name="Richard Anderson" userId="4654cc452026b74c" providerId="LiveId" clId="{CAE66465-F87C-4AD4-930F-43902CD9D5A9}" dt="2023-02-06T02:16:23.816" v="1" actId="700"/>
          <ac:spMkLst>
            <pc:docMk/>
            <pc:sldMk cId="1718215579" sldId="335"/>
            <ac:spMk id="2" creationId="{A7092DE4-6A95-5AAF-874A-8C0CE95598AB}"/>
          </ac:spMkLst>
        </pc:spChg>
        <pc:spChg chg="del">
          <ac:chgData name="Richard Anderson" userId="4654cc452026b74c" providerId="LiveId" clId="{CAE66465-F87C-4AD4-930F-43902CD9D5A9}" dt="2023-02-06T02:16:23.816" v="1" actId="700"/>
          <ac:spMkLst>
            <pc:docMk/>
            <pc:sldMk cId="1718215579" sldId="335"/>
            <ac:spMk id="3" creationId="{437FC2F4-C198-E4B3-13CE-5684487D1170}"/>
          </ac:spMkLst>
        </pc:spChg>
        <pc:spChg chg="del">
          <ac:chgData name="Richard Anderson" userId="4654cc452026b74c" providerId="LiveId" clId="{CAE66465-F87C-4AD4-930F-43902CD9D5A9}" dt="2023-02-06T02:16:23.816" v="1" actId="700"/>
          <ac:spMkLst>
            <pc:docMk/>
            <pc:sldMk cId="1718215579" sldId="335"/>
            <ac:spMk id="4" creationId="{44F6B2D9-E730-FFC2-46B2-45357720B966}"/>
          </ac:spMkLst>
        </pc:spChg>
        <pc:spChg chg="mod ord">
          <ac:chgData name="Richard Anderson" userId="4654cc452026b74c" providerId="LiveId" clId="{CAE66465-F87C-4AD4-930F-43902CD9D5A9}" dt="2023-02-06T02:16:23.816" v="1" actId="700"/>
          <ac:spMkLst>
            <pc:docMk/>
            <pc:sldMk cId="1718215579" sldId="335"/>
            <ac:spMk id="5" creationId="{E5F9646C-FCA5-BF7D-9C5E-F98EBA8C6E55}"/>
          </ac:spMkLst>
        </pc:spChg>
        <pc:spChg chg="mod ord">
          <ac:chgData name="Richard Anderson" userId="4654cc452026b74c" providerId="LiveId" clId="{CAE66465-F87C-4AD4-930F-43902CD9D5A9}" dt="2023-02-06T02:16:23.816" v="1" actId="700"/>
          <ac:spMkLst>
            <pc:docMk/>
            <pc:sldMk cId="1718215579" sldId="335"/>
            <ac:spMk id="6" creationId="{C48B2C90-0B42-5E92-6634-24133F295C88}"/>
          </ac:spMkLst>
        </pc:spChg>
        <pc:spChg chg="mod ord">
          <ac:chgData name="Richard Anderson" userId="4654cc452026b74c" providerId="LiveId" clId="{CAE66465-F87C-4AD4-930F-43902CD9D5A9}" dt="2023-02-06T02:16:23.816" v="1" actId="700"/>
          <ac:spMkLst>
            <pc:docMk/>
            <pc:sldMk cId="1718215579" sldId="335"/>
            <ac:spMk id="7" creationId="{A07A1804-1D7C-A1CF-133F-4B1C2DEE5DFA}"/>
          </ac:spMkLst>
        </pc:spChg>
        <pc:spChg chg="add mod ord">
          <ac:chgData name="Richard Anderson" userId="4654cc452026b74c" providerId="LiveId" clId="{CAE66465-F87C-4AD4-930F-43902CD9D5A9}" dt="2023-02-06T02:16:23.816" v="1" actId="700"/>
          <ac:spMkLst>
            <pc:docMk/>
            <pc:sldMk cId="1718215579" sldId="335"/>
            <ac:spMk id="8" creationId="{D20C6789-75A3-4D26-FEF7-BDF9C5878771}"/>
          </ac:spMkLst>
        </pc:spChg>
        <pc:picChg chg="add mod">
          <ac:chgData name="Richard Anderson" userId="4654cc452026b74c" providerId="LiveId" clId="{CAE66465-F87C-4AD4-930F-43902CD9D5A9}" dt="2023-02-06T02:16:58.845" v="4" actId="14100"/>
          <ac:picMkLst>
            <pc:docMk/>
            <pc:sldMk cId="1718215579" sldId="335"/>
            <ac:picMk id="10" creationId="{75C08ED9-A0F9-ACCE-1038-35279CC6F978}"/>
          </ac:picMkLst>
        </pc:picChg>
      </pc:sldChg>
      <pc:sldChg chg="addSp modSp new mod">
        <pc:chgData name="Richard Anderson" userId="4654cc452026b74c" providerId="LiveId" clId="{CAE66465-F87C-4AD4-930F-43902CD9D5A9}" dt="2023-02-06T02:18:09.408" v="9" actId="14100"/>
        <pc:sldMkLst>
          <pc:docMk/>
          <pc:sldMk cId="997354191" sldId="336"/>
        </pc:sldMkLst>
        <pc:picChg chg="add mod">
          <ac:chgData name="Richard Anderson" userId="4654cc452026b74c" providerId="LiveId" clId="{CAE66465-F87C-4AD4-930F-43902CD9D5A9}" dt="2023-02-06T02:18:09.408" v="9" actId="14100"/>
          <ac:picMkLst>
            <pc:docMk/>
            <pc:sldMk cId="997354191" sldId="336"/>
            <ac:picMk id="7" creationId="{3387B18D-3EDE-AACF-2D79-E43E04D395B5}"/>
          </ac:picMkLst>
        </pc:picChg>
      </pc:sldChg>
      <pc:sldChg chg="addSp delSp modSp new mod modClrScheme chgLayout">
        <pc:chgData name="Richard Anderson" userId="4654cc452026b74c" providerId="LiveId" clId="{CAE66465-F87C-4AD4-930F-43902CD9D5A9}" dt="2023-02-06T02:19:16.027" v="16" actId="14100"/>
        <pc:sldMkLst>
          <pc:docMk/>
          <pc:sldMk cId="4242513394" sldId="337"/>
        </pc:sldMkLst>
        <pc:spChg chg="del">
          <ac:chgData name="Richard Anderson" userId="4654cc452026b74c" providerId="LiveId" clId="{CAE66465-F87C-4AD4-930F-43902CD9D5A9}" dt="2023-02-06T02:18:21.876" v="11" actId="700"/>
          <ac:spMkLst>
            <pc:docMk/>
            <pc:sldMk cId="4242513394" sldId="337"/>
            <ac:spMk id="2" creationId="{C4FEF26D-CEFF-62B7-6971-3003A8B9D035}"/>
          </ac:spMkLst>
        </pc:spChg>
        <pc:spChg chg="mod ord">
          <ac:chgData name="Richard Anderson" userId="4654cc452026b74c" providerId="LiveId" clId="{CAE66465-F87C-4AD4-930F-43902CD9D5A9}" dt="2023-02-06T02:18:21.876" v="11" actId="700"/>
          <ac:spMkLst>
            <pc:docMk/>
            <pc:sldMk cId="4242513394" sldId="337"/>
            <ac:spMk id="3" creationId="{49CF9CFD-A7BC-7780-8432-3DBD4FAF571A}"/>
          </ac:spMkLst>
        </pc:spChg>
        <pc:spChg chg="mod ord">
          <ac:chgData name="Richard Anderson" userId="4654cc452026b74c" providerId="LiveId" clId="{CAE66465-F87C-4AD4-930F-43902CD9D5A9}" dt="2023-02-06T02:18:21.876" v="11" actId="700"/>
          <ac:spMkLst>
            <pc:docMk/>
            <pc:sldMk cId="4242513394" sldId="337"/>
            <ac:spMk id="4" creationId="{D06CE334-6FAD-B234-AF96-243EDFCEBF02}"/>
          </ac:spMkLst>
        </pc:spChg>
        <pc:spChg chg="mod ord">
          <ac:chgData name="Richard Anderson" userId="4654cc452026b74c" providerId="LiveId" clId="{CAE66465-F87C-4AD4-930F-43902CD9D5A9}" dt="2023-02-06T02:18:21.876" v="11" actId="700"/>
          <ac:spMkLst>
            <pc:docMk/>
            <pc:sldMk cId="4242513394" sldId="337"/>
            <ac:spMk id="5" creationId="{1B986416-40CD-943A-4B4E-7D6CEE94648F}"/>
          </ac:spMkLst>
        </pc:spChg>
        <pc:picChg chg="add mod">
          <ac:chgData name="Richard Anderson" userId="4654cc452026b74c" providerId="LiveId" clId="{CAE66465-F87C-4AD4-930F-43902CD9D5A9}" dt="2023-02-06T02:19:16.027" v="16" actId="14100"/>
          <ac:picMkLst>
            <pc:docMk/>
            <pc:sldMk cId="4242513394" sldId="337"/>
            <ac:picMk id="7" creationId="{ADAA36E8-BBF0-CA7C-8E9A-BA20EC66B9D7}"/>
          </ac:picMkLst>
        </pc:picChg>
      </pc:sldChg>
      <pc:sldChg chg="addSp modSp new mod">
        <pc:chgData name="Richard Anderson" userId="4654cc452026b74c" providerId="LiveId" clId="{CAE66465-F87C-4AD4-930F-43902CD9D5A9}" dt="2023-02-06T02:21:59.076" v="21" actId="14100"/>
        <pc:sldMkLst>
          <pc:docMk/>
          <pc:sldMk cId="684214358" sldId="338"/>
        </pc:sldMkLst>
        <pc:picChg chg="add mod">
          <ac:chgData name="Richard Anderson" userId="4654cc452026b74c" providerId="LiveId" clId="{CAE66465-F87C-4AD4-930F-43902CD9D5A9}" dt="2023-02-06T02:21:59.076" v="21" actId="14100"/>
          <ac:picMkLst>
            <pc:docMk/>
            <pc:sldMk cId="684214358" sldId="338"/>
            <ac:picMk id="6" creationId="{42B59A2B-DED2-83AE-303F-AAC9F2876D3F}"/>
          </ac:picMkLst>
        </pc:picChg>
      </pc:sldChg>
      <pc:sldChg chg="addSp modSp new mod">
        <pc:chgData name="Richard Anderson" userId="4654cc452026b74c" providerId="LiveId" clId="{CAE66465-F87C-4AD4-930F-43902CD9D5A9}" dt="2023-02-06T02:24:07.188" v="26" actId="14100"/>
        <pc:sldMkLst>
          <pc:docMk/>
          <pc:sldMk cId="2202789385" sldId="339"/>
        </pc:sldMkLst>
        <pc:picChg chg="add mod">
          <ac:chgData name="Richard Anderson" userId="4654cc452026b74c" providerId="LiveId" clId="{CAE66465-F87C-4AD4-930F-43902CD9D5A9}" dt="2023-02-06T02:24:07.188" v="26" actId="14100"/>
          <ac:picMkLst>
            <pc:docMk/>
            <pc:sldMk cId="2202789385" sldId="339"/>
            <ac:picMk id="6" creationId="{FBBF8216-0996-72FE-6235-D95B89FE1BD5}"/>
          </ac:picMkLst>
        </pc:picChg>
      </pc:sldChg>
    </pc:docChg>
  </pc:docChgLst>
  <pc:docChgLst>
    <pc:chgData name="Richard Anderson" userId="4654cc452026b74c" providerId="LiveId" clId="{1273801E-CAAC-448C-B40F-BB1F7D3461B3}"/>
    <pc:docChg chg="custSel delSld modSld">
      <pc:chgData name="Richard Anderson" userId="4654cc452026b74c" providerId="LiveId" clId="{1273801E-CAAC-448C-B40F-BB1F7D3461B3}" dt="2020-10-26T03:05:25.388" v="202" actId="2696"/>
      <pc:docMkLst>
        <pc:docMk/>
      </pc:docMkLst>
      <pc:sldChg chg="addSp modSp mod">
        <pc:chgData name="Richard Anderson" userId="4654cc452026b74c" providerId="LiveId" clId="{1273801E-CAAC-448C-B40F-BB1F7D3461B3}" dt="2020-10-25T23:05:34.846" v="70" actId="14100"/>
        <pc:sldMkLst>
          <pc:docMk/>
          <pc:sldMk cId="0" sldId="256"/>
        </pc:sldMkLst>
        <pc:spChg chg="mod">
          <ac:chgData name="Richard Anderson" userId="4654cc452026b74c" providerId="LiveId" clId="{1273801E-CAAC-448C-B40F-BB1F7D3461B3}" dt="2020-10-25T23:00:43.636" v="53" actId="20577"/>
          <ac:spMkLst>
            <pc:docMk/>
            <pc:sldMk cId="0" sldId="256"/>
            <ac:spMk id="2051" creationId="{00000000-0000-0000-0000-000000000000}"/>
          </ac:spMkLst>
        </pc:spChg>
        <pc:picChg chg="mod">
          <ac:chgData name="Richard Anderson" userId="4654cc452026b74c" providerId="LiveId" clId="{1273801E-CAAC-448C-B40F-BB1F7D3461B3}" dt="2020-10-25T23:01:05.398" v="67" actId="1076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Richard Anderson" userId="4654cc452026b74c" providerId="LiveId" clId="{1273801E-CAAC-448C-B40F-BB1F7D3461B3}" dt="2020-10-25T23:05:34.846" v="70" actId="14100"/>
          <ac:picMkLst>
            <pc:docMk/>
            <pc:sldMk cId="0" sldId="256"/>
            <ac:picMk id="1026" creationId="{F3AFF812-A7D6-48FA-B9C3-07E58F481D9A}"/>
          </ac:picMkLst>
        </pc:picChg>
      </pc:sldChg>
      <pc:sldChg chg="modSp mod">
        <pc:chgData name="Richard Anderson" userId="4654cc452026b74c" providerId="LiveId" clId="{1273801E-CAAC-448C-B40F-BB1F7D3461B3}" dt="2020-10-25T23:08:30.625" v="87" actId="1076"/>
        <pc:sldMkLst>
          <pc:docMk/>
          <pc:sldMk cId="0" sldId="275"/>
        </pc:sldMkLst>
        <pc:spChg chg="mod">
          <ac:chgData name="Richard Anderson" userId="4654cc452026b74c" providerId="LiveId" clId="{1273801E-CAAC-448C-B40F-BB1F7D3461B3}" dt="2020-10-25T23:08:01.669" v="85" actId="1076"/>
          <ac:spMkLst>
            <pc:docMk/>
            <pc:sldMk cId="0" sldId="275"/>
            <ac:spMk id="6147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48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49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0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1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2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3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4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5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6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7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8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59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60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16.987" v="86" actId="1076"/>
          <ac:spMkLst>
            <pc:docMk/>
            <pc:sldMk cId="0" sldId="275"/>
            <ac:spMk id="6161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2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3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4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5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6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7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8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69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70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8:30.625" v="87" actId="1076"/>
          <ac:spMkLst>
            <pc:docMk/>
            <pc:sldMk cId="0" sldId="275"/>
            <ac:spMk id="6171" creationId="{00000000-0000-0000-0000-000000000000}"/>
          </ac:spMkLst>
        </pc:spChg>
      </pc:sldChg>
      <pc:sldChg chg="del">
        <pc:chgData name="Richard Anderson" userId="4654cc452026b74c" providerId="LiveId" clId="{1273801E-CAAC-448C-B40F-BB1F7D3461B3}" dt="2020-10-26T03:05:25.388" v="202" actId="2696"/>
        <pc:sldMkLst>
          <pc:docMk/>
          <pc:sldMk cId="0" sldId="276"/>
        </pc:sldMkLst>
      </pc:sldChg>
      <pc:sldChg chg="delSp modSp del mod">
        <pc:chgData name="Richard Anderson" userId="4654cc452026b74c" providerId="LiveId" clId="{1273801E-CAAC-448C-B40F-BB1F7D3461B3}" dt="2020-10-25T23:09:47.071" v="132" actId="2696"/>
        <pc:sldMkLst>
          <pc:docMk/>
          <pc:sldMk cId="0" sldId="277"/>
        </pc:sldMkLst>
        <pc:spChg chg="mod">
          <ac:chgData name="Richard Anderson" userId="4654cc452026b74c" providerId="LiveId" clId="{1273801E-CAAC-448C-B40F-BB1F7D3461B3}" dt="2020-10-25T23:09:08.936" v="126" actId="20577"/>
          <ac:spMkLst>
            <pc:docMk/>
            <pc:sldMk cId="0" sldId="277"/>
            <ac:spMk id="8194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9:14.899" v="127" actId="20577"/>
          <ac:spMkLst>
            <pc:docMk/>
            <pc:sldMk cId="0" sldId="277"/>
            <ac:spMk id="8195" creationId="{00000000-0000-0000-0000-000000000000}"/>
          </ac:spMkLst>
        </pc:spChg>
        <pc:spChg chg="del">
          <ac:chgData name="Richard Anderson" userId="4654cc452026b74c" providerId="LiveId" clId="{1273801E-CAAC-448C-B40F-BB1F7D3461B3}" dt="2020-10-25T23:09:28.950" v="128" actId="21"/>
          <ac:spMkLst>
            <pc:docMk/>
            <pc:sldMk cId="0" sldId="277"/>
            <ac:spMk id="8196" creationId="{00000000-0000-0000-0000-000000000000}"/>
          </ac:spMkLst>
        </pc:spChg>
        <pc:spChg chg="del">
          <ac:chgData name="Richard Anderson" userId="4654cc452026b74c" providerId="LiveId" clId="{1273801E-CAAC-448C-B40F-BB1F7D3461B3}" dt="2020-10-25T23:09:31.079" v="129" actId="21"/>
          <ac:spMkLst>
            <pc:docMk/>
            <pc:sldMk cId="0" sldId="277"/>
            <ac:spMk id="8197" creationId="{00000000-0000-0000-0000-000000000000}"/>
          </ac:spMkLst>
        </pc:spChg>
        <pc:spChg chg="del">
          <ac:chgData name="Richard Anderson" userId="4654cc452026b74c" providerId="LiveId" clId="{1273801E-CAAC-448C-B40F-BB1F7D3461B3}" dt="2020-10-25T23:09:32.745" v="130" actId="21"/>
          <ac:spMkLst>
            <pc:docMk/>
            <pc:sldMk cId="0" sldId="277"/>
            <ac:spMk id="8198" creationId="{00000000-0000-0000-0000-000000000000}"/>
          </ac:spMkLst>
        </pc:spChg>
        <pc:spChg chg="del">
          <ac:chgData name="Richard Anderson" userId="4654cc452026b74c" providerId="LiveId" clId="{1273801E-CAAC-448C-B40F-BB1F7D3461B3}" dt="2020-10-25T23:09:34.708" v="131" actId="21"/>
          <ac:spMkLst>
            <pc:docMk/>
            <pc:sldMk cId="0" sldId="277"/>
            <ac:spMk id="8199" creationId="{00000000-0000-0000-0000-000000000000}"/>
          </ac:spMkLst>
        </pc:spChg>
      </pc:sldChg>
      <pc:sldChg chg="del">
        <pc:chgData name="Richard Anderson" userId="4654cc452026b74c" providerId="LiveId" clId="{1273801E-CAAC-448C-B40F-BB1F7D3461B3}" dt="2020-10-25T23:10:00.184" v="136" actId="2696"/>
        <pc:sldMkLst>
          <pc:docMk/>
          <pc:sldMk cId="0" sldId="282"/>
        </pc:sldMkLst>
      </pc:sldChg>
      <pc:sldChg chg="addSp modSp mod">
        <pc:chgData name="Richard Anderson" userId="4654cc452026b74c" providerId="LiveId" clId="{1273801E-CAAC-448C-B40F-BB1F7D3461B3}" dt="2020-10-25T23:12:48.874" v="192" actId="1076"/>
        <pc:sldMkLst>
          <pc:docMk/>
          <pc:sldMk cId="0" sldId="283"/>
        </pc:sldMkLst>
        <pc:spChg chg="add mod">
          <ac:chgData name="Richard Anderson" userId="4654cc452026b74c" providerId="LiveId" clId="{1273801E-CAAC-448C-B40F-BB1F7D3461B3}" dt="2020-10-25T23:12:48.874" v="192" actId="1076"/>
          <ac:spMkLst>
            <pc:docMk/>
            <pc:sldMk cId="0" sldId="283"/>
            <ac:spMk id="2" creationId="{2FA183FD-6609-4EF7-A789-FAF4D1D82F02}"/>
          </ac:spMkLst>
        </pc:spChg>
        <pc:spChg chg="mod">
          <ac:chgData name="Richard Anderson" userId="4654cc452026b74c" providerId="LiveId" clId="{1273801E-CAAC-448C-B40F-BB1F7D3461B3}" dt="2020-10-25T23:12:10.828" v="187" actId="20577"/>
          <ac:spMkLst>
            <pc:docMk/>
            <pc:sldMk cId="0" sldId="283"/>
            <ac:spMk id="14339" creationId="{00000000-0000-0000-0000-000000000000}"/>
          </ac:spMkLst>
        </pc:spChg>
      </pc:sldChg>
      <pc:sldChg chg="del">
        <pc:chgData name="Richard Anderson" userId="4654cc452026b74c" providerId="LiveId" clId="{1273801E-CAAC-448C-B40F-BB1F7D3461B3}" dt="2020-10-25T23:12:57.732" v="193" actId="2696"/>
        <pc:sldMkLst>
          <pc:docMk/>
          <pc:sldMk cId="0" sldId="284"/>
        </pc:sldMkLst>
      </pc:sldChg>
      <pc:sldChg chg="del">
        <pc:chgData name="Richard Anderson" userId="4654cc452026b74c" providerId="LiveId" clId="{1273801E-CAAC-448C-B40F-BB1F7D3461B3}" dt="2020-10-25T23:13:03.220" v="194" actId="2696"/>
        <pc:sldMkLst>
          <pc:docMk/>
          <pc:sldMk cId="0" sldId="285"/>
        </pc:sldMkLst>
      </pc:sldChg>
      <pc:sldChg chg="modSp mod">
        <pc:chgData name="Richard Anderson" userId="4654cc452026b74c" providerId="LiveId" clId="{1273801E-CAAC-448C-B40F-BB1F7D3461B3}" dt="2020-10-25T23:05:53.029" v="71" actId="20577"/>
        <pc:sldMkLst>
          <pc:docMk/>
          <pc:sldMk cId="0" sldId="289"/>
        </pc:sldMkLst>
        <pc:spChg chg="mod">
          <ac:chgData name="Richard Anderson" userId="4654cc452026b74c" providerId="LiveId" clId="{1273801E-CAAC-448C-B40F-BB1F7D3461B3}" dt="2020-10-25T23:00:57.350" v="66" actId="20577"/>
          <ac:spMkLst>
            <pc:docMk/>
            <pc:sldMk cId="0" sldId="289"/>
            <ac:spMk id="5122" creationId="{00000000-0000-0000-0000-000000000000}"/>
          </ac:spMkLst>
        </pc:spChg>
        <pc:spChg chg="mod">
          <ac:chgData name="Richard Anderson" userId="4654cc452026b74c" providerId="LiveId" clId="{1273801E-CAAC-448C-B40F-BB1F7D3461B3}" dt="2020-10-25T23:05:53.029" v="71" actId="20577"/>
          <ac:spMkLst>
            <pc:docMk/>
            <pc:sldMk cId="0" sldId="289"/>
            <ac:spMk id="5123" creationId="{00000000-0000-0000-0000-000000000000}"/>
          </ac:spMkLst>
        </pc:spChg>
      </pc:sldChg>
      <pc:sldChg chg="del">
        <pc:chgData name="Richard Anderson" userId="4654cc452026b74c" providerId="LiveId" clId="{1273801E-CAAC-448C-B40F-BB1F7D3461B3}" dt="2020-10-25T23:09:52.426" v="134" actId="2696"/>
        <pc:sldMkLst>
          <pc:docMk/>
          <pc:sldMk cId="0" sldId="292"/>
        </pc:sldMkLst>
      </pc:sldChg>
      <pc:sldChg chg="del">
        <pc:chgData name="Richard Anderson" userId="4654cc452026b74c" providerId="LiveId" clId="{1273801E-CAAC-448C-B40F-BB1F7D3461B3}" dt="2020-10-25T23:09:58.738" v="135" actId="2696"/>
        <pc:sldMkLst>
          <pc:docMk/>
          <pc:sldMk cId="0" sldId="293"/>
        </pc:sldMkLst>
      </pc:sldChg>
      <pc:sldChg chg="del">
        <pc:chgData name="Richard Anderson" userId="4654cc452026b74c" providerId="LiveId" clId="{1273801E-CAAC-448C-B40F-BB1F7D3461B3}" dt="2020-10-25T23:09:50.748" v="133" actId="2696"/>
        <pc:sldMkLst>
          <pc:docMk/>
          <pc:sldMk cId="1333741462" sldId="294"/>
        </pc:sldMkLst>
      </pc:sldChg>
      <pc:sldChg chg="modSp mod">
        <pc:chgData name="Richard Anderson" userId="4654cc452026b74c" providerId="LiveId" clId="{1273801E-CAAC-448C-B40F-BB1F7D3461B3}" dt="2020-10-25T23:27:55.983" v="195" actId="27636"/>
        <pc:sldMkLst>
          <pc:docMk/>
          <pc:sldMk cId="0" sldId="302"/>
        </pc:sldMkLst>
        <pc:spChg chg="mod">
          <ac:chgData name="Richard Anderson" userId="4654cc452026b74c" providerId="LiveId" clId="{1273801E-CAAC-448C-B40F-BB1F7D3461B3}" dt="2020-10-25T23:27:55.983" v="195" actId="27636"/>
          <ac:spMkLst>
            <pc:docMk/>
            <pc:sldMk cId="0" sldId="302"/>
            <ac:spMk id="7171" creationId="{00000000-0000-0000-0000-000000000000}"/>
          </ac:spMkLst>
        </pc:spChg>
      </pc:sldChg>
      <pc:sldChg chg="modSp mod">
        <pc:chgData name="Richard Anderson" userId="4654cc452026b74c" providerId="LiveId" clId="{1273801E-CAAC-448C-B40F-BB1F7D3461B3}" dt="2020-10-25T23:30:24.898" v="196" actId="27636"/>
        <pc:sldMkLst>
          <pc:docMk/>
          <pc:sldMk cId="0" sldId="303"/>
        </pc:sldMkLst>
        <pc:spChg chg="mod">
          <ac:chgData name="Richard Anderson" userId="4654cc452026b74c" providerId="LiveId" clId="{1273801E-CAAC-448C-B40F-BB1F7D3461B3}" dt="2020-10-25T23:30:24.898" v="196" actId="27636"/>
          <ac:spMkLst>
            <pc:docMk/>
            <pc:sldMk cId="0" sldId="303"/>
            <ac:spMk id="10242" creationId="{00000000-0000-0000-0000-000000000000}"/>
          </ac:spMkLst>
        </pc:spChg>
      </pc:sldChg>
      <pc:sldChg chg="modSp mod">
        <pc:chgData name="Richard Anderson" userId="4654cc452026b74c" providerId="LiveId" clId="{1273801E-CAAC-448C-B40F-BB1F7D3461B3}" dt="2020-10-25T23:30:24.902" v="197" actId="27636"/>
        <pc:sldMkLst>
          <pc:docMk/>
          <pc:sldMk cId="0" sldId="305"/>
        </pc:sldMkLst>
        <pc:spChg chg="mod">
          <ac:chgData name="Richard Anderson" userId="4654cc452026b74c" providerId="LiveId" clId="{1273801E-CAAC-448C-B40F-BB1F7D3461B3}" dt="2020-10-25T23:30:24.902" v="197" actId="27636"/>
          <ac:spMkLst>
            <pc:docMk/>
            <pc:sldMk cId="0" sldId="305"/>
            <ac:spMk id="11266" creationId="{00000000-0000-0000-0000-000000000000}"/>
          </ac:spMkLst>
        </pc:spChg>
      </pc:sldChg>
      <pc:sldChg chg="modSp mod">
        <pc:chgData name="Richard Anderson" userId="4654cc452026b74c" providerId="LiveId" clId="{1273801E-CAAC-448C-B40F-BB1F7D3461B3}" dt="2020-10-25T23:30:24.907" v="198" actId="27636"/>
        <pc:sldMkLst>
          <pc:docMk/>
          <pc:sldMk cId="0" sldId="306"/>
        </pc:sldMkLst>
        <pc:spChg chg="mod">
          <ac:chgData name="Richard Anderson" userId="4654cc452026b74c" providerId="LiveId" clId="{1273801E-CAAC-448C-B40F-BB1F7D3461B3}" dt="2020-10-25T23:30:24.907" v="198" actId="27636"/>
          <ac:spMkLst>
            <pc:docMk/>
            <pc:sldMk cId="0" sldId="306"/>
            <ac:spMk id="12290" creationId="{00000000-0000-0000-0000-000000000000}"/>
          </ac:spMkLst>
        </pc:spChg>
      </pc:sldChg>
      <pc:sldChg chg="modSp mod">
        <pc:chgData name="Richard Anderson" userId="4654cc452026b74c" providerId="LiveId" clId="{1273801E-CAAC-448C-B40F-BB1F7D3461B3}" dt="2020-10-25T23:30:24.910" v="199" actId="27636"/>
        <pc:sldMkLst>
          <pc:docMk/>
          <pc:sldMk cId="0" sldId="307"/>
        </pc:sldMkLst>
        <pc:spChg chg="mod">
          <ac:chgData name="Richard Anderson" userId="4654cc452026b74c" providerId="LiveId" clId="{1273801E-CAAC-448C-B40F-BB1F7D3461B3}" dt="2020-10-25T23:30:24.910" v="199" actId="27636"/>
          <ac:spMkLst>
            <pc:docMk/>
            <pc:sldMk cId="0" sldId="307"/>
            <ac:spMk id="13314" creationId="{00000000-0000-0000-0000-000000000000}"/>
          </ac:spMkLst>
        </pc:spChg>
      </pc:sldChg>
      <pc:sldChg chg="modSp mod">
        <pc:chgData name="Richard Anderson" userId="4654cc452026b74c" providerId="LiveId" clId="{1273801E-CAAC-448C-B40F-BB1F7D3461B3}" dt="2020-10-25T23:30:24.913" v="200" actId="27636"/>
        <pc:sldMkLst>
          <pc:docMk/>
          <pc:sldMk cId="0" sldId="308"/>
        </pc:sldMkLst>
        <pc:spChg chg="mod">
          <ac:chgData name="Richard Anderson" userId="4654cc452026b74c" providerId="LiveId" clId="{1273801E-CAAC-448C-B40F-BB1F7D3461B3}" dt="2020-10-25T23:30:24.913" v="200" actId="27636"/>
          <ac:spMkLst>
            <pc:docMk/>
            <pc:sldMk cId="0" sldId="308"/>
            <ac:spMk id="19459" creationId="{00000000-0000-0000-0000-000000000000}"/>
          </ac:spMkLst>
        </pc:spChg>
      </pc:sldChg>
      <pc:sldChg chg="modSp mod">
        <pc:chgData name="Richard Anderson" userId="4654cc452026b74c" providerId="LiveId" clId="{1273801E-CAAC-448C-B40F-BB1F7D3461B3}" dt="2020-10-25T23:30:24.918" v="201" actId="27636"/>
        <pc:sldMkLst>
          <pc:docMk/>
          <pc:sldMk cId="0" sldId="310"/>
        </pc:sldMkLst>
        <pc:spChg chg="mod">
          <ac:chgData name="Richard Anderson" userId="4654cc452026b74c" providerId="LiveId" clId="{1273801E-CAAC-448C-B40F-BB1F7D3461B3}" dt="2020-10-25T23:30:24.918" v="201" actId="27636"/>
          <ac:spMkLst>
            <pc:docMk/>
            <pc:sldMk cId="0" sldId="310"/>
            <ac:spMk id="2150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F3C1C2D-4742-4EF3-BA39-4EF9B522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C586D9-D8A8-44D4-983D-1036A3CA5C3F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0E2E6B-D737-464D-A17A-F922115FB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3C4B7-38D5-4CA8-8F53-9A12A966C088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8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744C5-65AC-4129-B8DB-F73EB60DDD8D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4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35D09-6001-42E8-A17F-8067BE5E9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5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3A439-F8E7-4CCB-87CB-02A98C018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ED6EB-62F4-4A22-826D-8915941CD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7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97A2-7570-44F3-89DB-3FC571AD6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6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1BAF-37C0-4C5D-AF80-5F5B20684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DAE6E-FC71-46C3-BB3E-32ACE91C7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8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9F0ED-B316-44B5-9D7A-EC684A9964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6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032FF-B271-449F-9F1F-7ED6AD2F13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9DF62-33FE-410E-B7EA-940516F354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E853-93FD-42E0-977F-5E7A0870B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709EB9-EB05-444B-A365-C8F26B2DAD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3" Type="http://schemas.openxmlformats.org/officeDocument/2006/relationships/tags" Target="../tags/tag239.xml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tags" Target="../tags/tag238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54" Type="http://schemas.openxmlformats.org/officeDocument/2006/relationships/tags" Target="../tags/tag240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66.xml"/><Relationship Id="rId21" Type="http://schemas.openxmlformats.org/officeDocument/2006/relationships/tags" Target="../tags/tag261.xml"/><Relationship Id="rId42" Type="http://schemas.openxmlformats.org/officeDocument/2006/relationships/tags" Target="../tags/tag282.xml"/><Relationship Id="rId47" Type="http://schemas.openxmlformats.org/officeDocument/2006/relationships/tags" Target="../tags/tag287.xml"/><Relationship Id="rId63" Type="http://schemas.openxmlformats.org/officeDocument/2006/relationships/tags" Target="../tags/tag303.xml"/><Relationship Id="rId68" Type="http://schemas.openxmlformats.org/officeDocument/2006/relationships/tags" Target="../tags/tag308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9" Type="http://schemas.openxmlformats.org/officeDocument/2006/relationships/tags" Target="../tags/tag269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tags" Target="../tags/tag272.xml"/><Relationship Id="rId37" Type="http://schemas.openxmlformats.org/officeDocument/2006/relationships/tags" Target="../tags/tag277.xml"/><Relationship Id="rId40" Type="http://schemas.openxmlformats.org/officeDocument/2006/relationships/tags" Target="../tags/tag280.xml"/><Relationship Id="rId45" Type="http://schemas.openxmlformats.org/officeDocument/2006/relationships/tags" Target="../tags/tag285.xml"/><Relationship Id="rId53" Type="http://schemas.openxmlformats.org/officeDocument/2006/relationships/tags" Target="../tags/tag293.xml"/><Relationship Id="rId58" Type="http://schemas.openxmlformats.org/officeDocument/2006/relationships/tags" Target="../tags/tag298.xml"/><Relationship Id="rId66" Type="http://schemas.openxmlformats.org/officeDocument/2006/relationships/tags" Target="../tags/tag306.xml"/><Relationship Id="rId5" Type="http://schemas.openxmlformats.org/officeDocument/2006/relationships/tags" Target="../tags/tag245.xml"/><Relationship Id="rId61" Type="http://schemas.openxmlformats.org/officeDocument/2006/relationships/tags" Target="../tags/tag301.xml"/><Relationship Id="rId19" Type="http://schemas.openxmlformats.org/officeDocument/2006/relationships/tags" Target="../tags/tag25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Relationship Id="rId35" Type="http://schemas.openxmlformats.org/officeDocument/2006/relationships/tags" Target="../tags/tag275.xml"/><Relationship Id="rId43" Type="http://schemas.openxmlformats.org/officeDocument/2006/relationships/tags" Target="../tags/tag283.xml"/><Relationship Id="rId48" Type="http://schemas.openxmlformats.org/officeDocument/2006/relationships/tags" Target="../tags/tag288.xml"/><Relationship Id="rId56" Type="http://schemas.openxmlformats.org/officeDocument/2006/relationships/tags" Target="../tags/tag296.xml"/><Relationship Id="rId64" Type="http://schemas.openxmlformats.org/officeDocument/2006/relationships/tags" Target="../tags/tag304.xml"/><Relationship Id="rId69" Type="http://schemas.openxmlformats.org/officeDocument/2006/relationships/tags" Target="../tags/tag309.xml"/><Relationship Id="rId8" Type="http://schemas.openxmlformats.org/officeDocument/2006/relationships/tags" Target="../tags/tag248.xml"/><Relationship Id="rId51" Type="http://schemas.openxmlformats.org/officeDocument/2006/relationships/tags" Target="../tags/tag291.xml"/><Relationship Id="rId72" Type="http://schemas.openxmlformats.org/officeDocument/2006/relationships/tags" Target="../tags/tag312.xml"/><Relationship Id="rId3" Type="http://schemas.openxmlformats.org/officeDocument/2006/relationships/tags" Target="../tags/tag243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tags" Target="../tags/tag273.xml"/><Relationship Id="rId38" Type="http://schemas.openxmlformats.org/officeDocument/2006/relationships/tags" Target="../tags/tag278.xml"/><Relationship Id="rId46" Type="http://schemas.openxmlformats.org/officeDocument/2006/relationships/tags" Target="../tags/tag286.xml"/><Relationship Id="rId59" Type="http://schemas.openxmlformats.org/officeDocument/2006/relationships/tags" Target="../tags/tag299.xml"/><Relationship Id="rId67" Type="http://schemas.openxmlformats.org/officeDocument/2006/relationships/tags" Target="../tags/tag307.xml"/><Relationship Id="rId20" Type="http://schemas.openxmlformats.org/officeDocument/2006/relationships/tags" Target="../tags/tag260.xml"/><Relationship Id="rId41" Type="http://schemas.openxmlformats.org/officeDocument/2006/relationships/tags" Target="../tags/tag281.xml"/><Relationship Id="rId54" Type="http://schemas.openxmlformats.org/officeDocument/2006/relationships/tags" Target="../tags/tag294.xml"/><Relationship Id="rId62" Type="http://schemas.openxmlformats.org/officeDocument/2006/relationships/tags" Target="../tags/tag302.xml"/><Relationship Id="rId70" Type="http://schemas.openxmlformats.org/officeDocument/2006/relationships/tags" Target="../tags/tag310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36" Type="http://schemas.openxmlformats.org/officeDocument/2006/relationships/tags" Target="../tags/tag276.xml"/><Relationship Id="rId49" Type="http://schemas.openxmlformats.org/officeDocument/2006/relationships/tags" Target="../tags/tag289.xml"/><Relationship Id="rId57" Type="http://schemas.openxmlformats.org/officeDocument/2006/relationships/tags" Target="../tags/tag297.xml"/><Relationship Id="rId10" Type="http://schemas.openxmlformats.org/officeDocument/2006/relationships/tags" Target="../tags/tag250.xml"/><Relationship Id="rId31" Type="http://schemas.openxmlformats.org/officeDocument/2006/relationships/tags" Target="../tags/tag271.xml"/><Relationship Id="rId44" Type="http://schemas.openxmlformats.org/officeDocument/2006/relationships/tags" Target="../tags/tag284.xml"/><Relationship Id="rId52" Type="http://schemas.openxmlformats.org/officeDocument/2006/relationships/tags" Target="../tags/tag292.xml"/><Relationship Id="rId60" Type="http://schemas.openxmlformats.org/officeDocument/2006/relationships/tags" Target="../tags/tag300.xml"/><Relationship Id="rId65" Type="http://schemas.openxmlformats.org/officeDocument/2006/relationships/tags" Target="../tags/tag305.xml"/><Relationship Id="rId73" Type="http://schemas.openxmlformats.org/officeDocument/2006/relationships/slideLayout" Target="../slideLayouts/slideLayout6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39" Type="http://schemas.openxmlformats.org/officeDocument/2006/relationships/tags" Target="../tags/tag279.xml"/><Relationship Id="rId34" Type="http://schemas.openxmlformats.org/officeDocument/2006/relationships/tags" Target="../tags/tag274.xml"/><Relationship Id="rId50" Type="http://schemas.openxmlformats.org/officeDocument/2006/relationships/tags" Target="../tags/tag290.xml"/><Relationship Id="rId55" Type="http://schemas.openxmlformats.org/officeDocument/2006/relationships/tags" Target="../tags/tag295.xml"/><Relationship Id="rId7" Type="http://schemas.openxmlformats.org/officeDocument/2006/relationships/tags" Target="../tags/tag247.xml"/><Relationship Id="rId71" Type="http://schemas.openxmlformats.org/officeDocument/2006/relationships/tags" Target="../tags/tag31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338.xml"/><Relationship Id="rId21" Type="http://schemas.openxmlformats.org/officeDocument/2006/relationships/tags" Target="../tags/tag333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63" Type="http://schemas.openxmlformats.org/officeDocument/2006/relationships/tags" Target="../tags/tag375.xml"/><Relationship Id="rId68" Type="http://schemas.openxmlformats.org/officeDocument/2006/relationships/tags" Target="../tags/tag380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9" Type="http://schemas.openxmlformats.org/officeDocument/2006/relationships/tags" Target="../tags/tag341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tags" Target="../tags/tag365.xml"/><Relationship Id="rId58" Type="http://schemas.openxmlformats.org/officeDocument/2006/relationships/tags" Target="../tags/tag370.xml"/><Relationship Id="rId66" Type="http://schemas.openxmlformats.org/officeDocument/2006/relationships/tags" Target="../tags/tag378.xml"/><Relationship Id="rId5" Type="http://schemas.openxmlformats.org/officeDocument/2006/relationships/tags" Target="../tags/tag317.xml"/><Relationship Id="rId61" Type="http://schemas.openxmlformats.org/officeDocument/2006/relationships/tags" Target="../tags/tag373.xml"/><Relationship Id="rId19" Type="http://schemas.openxmlformats.org/officeDocument/2006/relationships/tags" Target="../tags/tag33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56" Type="http://schemas.openxmlformats.org/officeDocument/2006/relationships/tags" Target="../tags/tag368.xml"/><Relationship Id="rId64" Type="http://schemas.openxmlformats.org/officeDocument/2006/relationships/tags" Target="../tags/tag376.xml"/><Relationship Id="rId69" Type="http://schemas.openxmlformats.org/officeDocument/2006/relationships/tags" Target="../tags/tag381.xml"/><Relationship Id="rId8" Type="http://schemas.openxmlformats.org/officeDocument/2006/relationships/tags" Target="../tags/tag320.xml"/><Relationship Id="rId51" Type="http://schemas.openxmlformats.org/officeDocument/2006/relationships/tags" Target="../tags/tag363.xml"/><Relationship Id="rId72" Type="http://schemas.openxmlformats.org/officeDocument/2006/relationships/tags" Target="../tags/tag384.xml"/><Relationship Id="rId3" Type="http://schemas.openxmlformats.org/officeDocument/2006/relationships/tags" Target="../tags/tag315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59" Type="http://schemas.openxmlformats.org/officeDocument/2006/relationships/tags" Target="../tags/tag371.xml"/><Relationship Id="rId67" Type="http://schemas.openxmlformats.org/officeDocument/2006/relationships/tags" Target="../tags/tag379.xml"/><Relationship Id="rId20" Type="http://schemas.openxmlformats.org/officeDocument/2006/relationships/tags" Target="../tags/tag332.xml"/><Relationship Id="rId41" Type="http://schemas.openxmlformats.org/officeDocument/2006/relationships/tags" Target="../tags/tag353.xml"/><Relationship Id="rId54" Type="http://schemas.openxmlformats.org/officeDocument/2006/relationships/tags" Target="../tags/tag366.xml"/><Relationship Id="rId62" Type="http://schemas.openxmlformats.org/officeDocument/2006/relationships/tags" Target="../tags/tag374.xml"/><Relationship Id="rId70" Type="http://schemas.openxmlformats.org/officeDocument/2006/relationships/tags" Target="../tags/tag38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Relationship Id="rId57" Type="http://schemas.openxmlformats.org/officeDocument/2006/relationships/tags" Target="../tags/tag369.xml"/><Relationship Id="rId10" Type="http://schemas.openxmlformats.org/officeDocument/2006/relationships/tags" Target="../tags/tag322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tags" Target="../tags/tag364.xml"/><Relationship Id="rId60" Type="http://schemas.openxmlformats.org/officeDocument/2006/relationships/tags" Target="../tags/tag372.xml"/><Relationship Id="rId65" Type="http://schemas.openxmlformats.org/officeDocument/2006/relationships/tags" Target="../tags/tag377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9" Type="http://schemas.openxmlformats.org/officeDocument/2006/relationships/tags" Target="../tags/tag351.xml"/><Relationship Id="rId34" Type="http://schemas.openxmlformats.org/officeDocument/2006/relationships/tags" Target="../tags/tag346.xml"/><Relationship Id="rId50" Type="http://schemas.openxmlformats.org/officeDocument/2006/relationships/tags" Target="../tags/tag362.xml"/><Relationship Id="rId55" Type="http://schemas.openxmlformats.org/officeDocument/2006/relationships/tags" Target="../tags/tag367.xml"/><Relationship Id="rId7" Type="http://schemas.openxmlformats.org/officeDocument/2006/relationships/tags" Target="../tags/tag319.xml"/><Relationship Id="rId71" Type="http://schemas.openxmlformats.org/officeDocument/2006/relationships/tags" Target="../tags/tag38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tags" Target="../tags/tag410.xml"/><Relationship Id="rId3" Type="http://schemas.openxmlformats.org/officeDocument/2006/relationships/tags" Target="../tags/tag387.xml"/><Relationship Id="rId21" Type="http://schemas.openxmlformats.org/officeDocument/2006/relationships/tags" Target="../tags/tag405.xml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tags" Target="../tags/tag409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tags" Target="../tags/tag457.xml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slideLayout" Target="../slideLayouts/slideLayout4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tags" Target="../tags/tag458.xml"/><Relationship Id="rId8" Type="http://schemas.openxmlformats.org/officeDocument/2006/relationships/tags" Target="../tags/tag418.xml"/><Relationship Id="rId3" Type="http://schemas.openxmlformats.org/officeDocument/2006/relationships/tags" Target="../tags/tag413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tags" Target="../tags/tag456.xml"/><Relationship Id="rId20" Type="http://schemas.openxmlformats.org/officeDocument/2006/relationships/tags" Target="../tags/tag430.xml"/><Relationship Id="rId41" Type="http://schemas.openxmlformats.org/officeDocument/2006/relationships/tags" Target="../tags/tag451.xml"/><Relationship Id="rId1" Type="http://schemas.openxmlformats.org/officeDocument/2006/relationships/tags" Target="../tags/tag411.xml"/><Relationship Id="rId6" Type="http://schemas.openxmlformats.org/officeDocument/2006/relationships/tags" Target="../tags/tag4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5" Type="http://schemas.openxmlformats.org/officeDocument/2006/relationships/tags" Target="../tags/tag463.xml"/><Relationship Id="rId10" Type="http://schemas.openxmlformats.org/officeDocument/2006/relationships/tags" Target="../tags/tag468.xml"/><Relationship Id="rId4" Type="http://schemas.openxmlformats.org/officeDocument/2006/relationships/tags" Target="../tags/tag462.xml"/><Relationship Id="rId9" Type="http://schemas.openxmlformats.org/officeDocument/2006/relationships/tags" Target="../tags/tag4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1" Type="http://schemas.openxmlformats.org/officeDocument/2006/relationships/tags" Target="../tags/tag6.xml"/><Relationship Id="rId6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CSE 417</a:t>
            </a:r>
            <a:br>
              <a:rPr lang="en-US" altLang="en-US"/>
            </a:br>
            <a:r>
              <a:rPr lang="en-US" altLang="en-US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Autumn </a:t>
            </a:r>
            <a:r>
              <a:rPr lang="en-US" altLang="en-US" sz="2800" dirty="0"/>
              <a:t>2023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Lecture 14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Finishing Minimum Spanning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35D09-6001-42E8-A17F-8067BE5E95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35" y="6791"/>
            <a:ext cx="5854665" cy="12886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Clustering Algorithm</a:t>
            </a: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905000"/>
            <a:ext cx="7543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Let C = {{v</a:t>
            </a:r>
            <a:r>
              <a:rPr lang="en-US" altLang="en-US" sz="2400" baseline="-25000"/>
              <a:t>1</a:t>
            </a:r>
            <a:r>
              <a:rPr lang="en-US" altLang="en-US" sz="2400"/>
              <a:t>}, {v</a:t>
            </a:r>
            <a:r>
              <a:rPr lang="en-US" altLang="en-US" sz="2400" baseline="-25000"/>
              <a:t>2</a:t>
            </a:r>
            <a:r>
              <a:rPr lang="en-US" altLang="en-US" sz="2400"/>
              <a:t>},. . ., {v</a:t>
            </a:r>
            <a:r>
              <a:rPr lang="en-US" altLang="en-US" sz="2400" baseline="-25000"/>
              <a:t>n</a:t>
            </a:r>
            <a:r>
              <a:rPr lang="en-US" altLang="en-US" sz="2400"/>
              <a:t>}};  T = { 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while |C| &gt; 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Let e = (u, v) with u in C</a:t>
            </a:r>
            <a:r>
              <a:rPr lang="en-US" altLang="en-US" sz="2400" baseline="-25000"/>
              <a:t>i</a:t>
            </a:r>
            <a:r>
              <a:rPr lang="en-US" altLang="en-US" sz="2400"/>
              <a:t> and v in C</a:t>
            </a:r>
            <a:r>
              <a:rPr lang="en-US" altLang="en-US" sz="2400" baseline="-25000"/>
              <a:t>j</a:t>
            </a:r>
            <a:r>
              <a:rPr lang="en-US" altLang="en-US" sz="2400"/>
              <a:t> be the 	minimum cost edge joining distinct sets in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Replace C</a:t>
            </a:r>
            <a:r>
              <a:rPr lang="en-US" altLang="en-US" sz="2400" baseline="-25000"/>
              <a:t>i</a:t>
            </a:r>
            <a:r>
              <a:rPr lang="en-US" altLang="en-US" sz="2400"/>
              <a:t> and C</a:t>
            </a:r>
            <a:r>
              <a:rPr lang="en-US" altLang="en-US" sz="2400" baseline="-25000"/>
              <a:t>j</a:t>
            </a:r>
            <a:r>
              <a:rPr lang="en-US" altLang="en-US" sz="2400"/>
              <a:t> by C</a:t>
            </a:r>
            <a:r>
              <a:rPr lang="en-US" altLang="en-US" sz="2400" baseline="-25000"/>
              <a:t>i</a:t>
            </a:r>
            <a:r>
              <a:rPr lang="en-US" altLang="en-US" sz="2400"/>
              <a:t> U C</a:t>
            </a:r>
            <a:r>
              <a:rPr lang="en-US" altLang="en-US" sz="2400" baseline="-25000"/>
              <a:t>j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K-clustering</a:t>
            </a:r>
          </a:p>
        </p:txBody>
      </p:sp>
      <p:sp>
        <p:nvSpPr>
          <p:cNvPr id="38915" name="Line 3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447800" y="3886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3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03650" y="2133600"/>
            <a:ext cx="463550" cy="527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3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221538" y="2506663"/>
            <a:ext cx="307975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60500" y="5003800"/>
            <a:ext cx="614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3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27388" y="2238375"/>
            <a:ext cx="538162" cy="460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3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46138" y="3582988"/>
            <a:ext cx="654050" cy="346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3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684963" y="3929063"/>
            <a:ext cx="652462" cy="190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3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60563" y="4159250"/>
            <a:ext cx="6524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4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221538" y="3082925"/>
            <a:ext cx="730250" cy="153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4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960563" y="3467100"/>
            <a:ext cx="192087" cy="652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4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00788" y="3467100"/>
            <a:ext cx="344487" cy="692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65550" y="2660650"/>
            <a:ext cx="76200" cy="768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992813" y="4159250"/>
            <a:ext cx="692150" cy="460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4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22463" y="4159250"/>
            <a:ext cx="152400" cy="806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4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916613" y="5349875"/>
            <a:ext cx="384175" cy="690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Line 4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533900" y="5310188"/>
            <a:ext cx="806450" cy="384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Line 4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572000" y="2354263"/>
            <a:ext cx="614363" cy="652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183438" y="3082925"/>
            <a:ext cx="192087" cy="846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5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41750" y="3044825"/>
            <a:ext cx="768350" cy="422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5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375525" y="3929063"/>
            <a:ext cx="268288" cy="806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5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992813" y="4619625"/>
            <a:ext cx="268287" cy="768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Line 5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00188" y="5003800"/>
            <a:ext cx="762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5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76388" y="2698750"/>
            <a:ext cx="614362" cy="768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Line 5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224463" y="2354263"/>
            <a:ext cx="1036637" cy="1112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Oval 1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47800" y="57912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0" name="Oval 1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71600" y="4876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1" name="Oval 2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1200" y="4876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2" name="Oval 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20574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3" name="Oval 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05400" y="2209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4" name="Oval 2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4200" y="2133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5" name="Oval 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371600" y="38100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6" name="Oval 1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2590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7" name="Line 5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2613025" y="3467100"/>
            <a:ext cx="1268413" cy="692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8" name="Oval 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14600" y="4038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9" name="Oval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28800" y="4038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0" name="Oval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5800" y="2895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1" name="Oval 2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57600" y="2590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2" name="Oval 2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069138" y="2968625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3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91400" y="24384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4" name="Oval 2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48600" y="31242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5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5340350" y="4619625"/>
            <a:ext cx="614363" cy="652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6" name="Oval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67400" y="4495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7" name="Oval 2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543800" y="46482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8" name="Oval 1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172200" y="3352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9" name="Oval 2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239000" y="38100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0" name="Oval 1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53200" y="4038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1" name="Oval 2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791200" y="5943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2" name="Oval 1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600" y="5562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3" name="Oval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81600" y="51816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4" name="Oval 2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172200" y="5257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5" name="Oval 1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733800" y="3352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6" name="Oval 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57400" y="33528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7" name="Oval 1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62000" y="35052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Shortest paths in directed graphs vs undirected graphs</a:t>
            </a:r>
          </a:p>
        </p:txBody>
      </p:sp>
      <p:sp>
        <p:nvSpPr>
          <p:cNvPr id="4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94450" y="2590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5" name="Oval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3450" y="4495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6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4050" y="3505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7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5250" y="36576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47050" y="3200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9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51850" y="4343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g</a:t>
            </a:r>
          </a:p>
        </p:txBody>
      </p:sp>
      <p:sp>
        <p:nvSpPr>
          <p:cNvPr id="10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08850" y="5105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</a:t>
            </a:r>
          </a:p>
        </p:txBody>
      </p:sp>
      <p:sp>
        <p:nvSpPr>
          <p:cNvPr id="11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89850" y="2209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465233" y="2889780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699250" y="23622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99250" y="2819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318250" y="38100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403850" y="3962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089650" y="2895600"/>
            <a:ext cx="457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18250" y="47244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232650" y="38100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232650" y="25146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308850" y="3352800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994650" y="2514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375650" y="35052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308850" y="37338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613650" y="46482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40375" y="2855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27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0385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28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13450" y="3429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29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04050" y="2209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0" name="Text 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070850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1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08850" y="2743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32" name="Text Box 3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1365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3" name="Text Box 3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451850" y="3657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4" name="Text Box 3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42250" y="3886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5" name="Text Box 3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9465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6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8025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37" name="Text Box 3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4685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8" name="Text Box 4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46850" y="4953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39" name="Text Box 4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7545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40" name="Oval 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28800" y="2590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41" name="Oval 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447800" y="4495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42" name="Oval 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8400" y="3505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43" name="Oval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9600" y="36576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44" name="Oval 1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81400" y="3200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45" name="Oval 1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886200" y="4343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g</a:t>
            </a:r>
          </a:p>
        </p:txBody>
      </p:sp>
      <p:sp>
        <p:nvSpPr>
          <p:cNvPr id="46" name="Oval 1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743200" y="5105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</a:t>
            </a:r>
          </a:p>
        </p:txBody>
      </p:sp>
      <p:sp>
        <p:nvSpPr>
          <p:cNvPr id="47" name="Oval 1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124200" y="2209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48" name="Line 1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838200" y="2895600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133600" y="23622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133600" y="2819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752600" y="38100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38200" y="3962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524000" y="2895600"/>
            <a:ext cx="457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752600" y="47244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667000" y="38100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2667000" y="25146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2743200" y="3352800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429000" y="2514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810000" y="35052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743200" y="37338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27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3048000" y="46482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2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974725" y="2855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63" name="Text Box 29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82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447800" y="3429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438400" y="2209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505200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67" name="Text Box 33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743200" y="2743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0480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69" name="Text Box 3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886200" y="3657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70" name="Text Box 36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276600" y="3886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71" name="Text Box 3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4290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72" name="Text Box 38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146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73" name="Text Box 3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9812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74" name="Text Box 40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981200" y="4953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75" name="Text Box 4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2098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9F0ED-B316-44B5-9D7A-EC684A9964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the minimum spanning tree of a directed 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Must specify the root r</a:t>
            </a:r>
          </a:p>
          <a:p>
            <a:r>
              <a:rPr lang="en-US" sz="2400"/>
              <a:t>Branching:  Out tree with root r</a:t>
            </a:r>
          </a:p>
        </p:txBody>
      </p:sp>
      <p:sp>
        <p:nvSpPr>
          <p:cNvPr id="4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6494" y="3048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5" name="Oval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5494" y="4953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6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26094" y="3962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7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97294" y="4114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</a:t>
            </a:r>
          </a:p>
        </p:txBody>
      </p:sp>
      <p:sp>
        <p:nvSpPr>
          <p:cNvPr id="8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69094" y="36576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9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73894" y="48006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g</a:t>
            </a:r>
          </a:p>
        </p:txBody>
      </p:sp>
      <p:sp>
        <p:nvSpPr>
          <p:cNvPr id="10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0894" y="55626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</a:t>
            </a:r>
          </a:p>
        </p:txBody>
      </p:sp>
      <p:sp>
        <p:nvSpPr>
          <p:cNvPr id="11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11894" y="2667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25894" y="3352800"/>
            <a:ext cx="990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621294" y="28194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294" y="3276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40294" y="4267200"/>
            <a:ext cx="762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325894" y="4419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011694" y="3352800"/>
            <a:ext cx="4572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240294" y="51816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154694" y="42672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154694" y="29718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230894" y="3810000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916694" y="2971800"/>
            <a:ext cx="228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297694" y="3962400"/>
            <a:ext cx="228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0894" y="41910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535694" y="5105400"/>
            <a:ext cx="838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62419" y="3313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27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25894" y="4648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28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35494" y="3886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29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6094" y="2667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0" name="Text 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992894" y="2971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1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0894" y="3200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32" name="Text Box 3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35694" y="3581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3" name="Text Box 3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73894" y="41148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4" name="Text Box 3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64294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5" name="Text Box 3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16694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6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02294" y="4800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37" name="Text Box 3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68894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8" name="Text Box 4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68894" y="541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39" name="Text Box 4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697494" y="335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40" name="Oval 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28800" y="3124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41" name="Oval 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447800" y="5029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42" name="Oval 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8400" y="40386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43" name="Oval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9600" y="4191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</a:t>
            </a:r>
          </a:p>
        </p:txBody>
      </p:sp>
      <p:sp>
        <p:nvSpPr>
          <p:cNvPr id="44" name="Oval 1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81400" y="3733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45" name="Oval 1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886200" y="4876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g</a:t>
            </a:r>
          </a:p>
        </p:txBody>
      </p:sp>
      <p:sp>
        <p:nvSpPr>
          <p:cNvPr id="46" name="Oval 1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743200" y="56388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</a:t>
            </a:r>
          </a:p>
        </p:txBody>
      </p:sp>
      <p:sp>
        <p:nvSpPr>
          <p:cNvPr id="47" name="Oval 1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124200" y="2743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48" name="Line 1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838200" y="3429000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133600" y="28956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133600" y="33528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752600" y="43434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38200" y="4495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524000" y="3429000"/>
            <a:ext cx="457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752600" y="5257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667000" y="43434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2667000" y="30480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2743200" y="3886200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429000" y="30480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810000" y="40386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743200" y="42672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27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3048000" y="51816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2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974725" y="3389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63" name="Text Box 29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82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447800" y="39624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438400" y="2743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5052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67" name="Text Box 33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7432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048000" y="3657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69" name="Text Box 3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886200" y="4191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70" name="Text Box 36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2766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71" name="Text Box 3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429000" y="541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72" name="Text Box 38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146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73" name="Text Box 3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9812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74" name="Text Box 40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9812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75" name="Text Box 4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209800" y="3429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1494" y="6214031"/>
            <a:ext cx="397050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/>
              <a:t>Assume all vertices reachable from 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37046" y="6233359"/>
            <a:ext cx="3082895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/>
              <a:t>Also called an arborescence</a:t>
            </a:r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Finding a minimum branching</a:t>
            </a:r>
          </a:p>
        </p:txBody>
      </p:sp>
      <p:sp>
        <p:nvSpPr>
          <p:cNvPr id="4" name="Oval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2819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5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3505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6" name="Oval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191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7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3505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8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5715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9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1676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</a:t>
            </a:r>
          </a:p>
        </p:txBody>
      </p:sp>
      <p:cxnSp>
        <p:nvCxnSpPr>
          <p:cNvPr id="11" name="Straight Arrow Connector 10"/>
          <p:cNvCxnSpPr>
            <a:stCxn id="9" idx="4"/>
            <a:endCxn id="4" idx="0"/>
          </p:cNvCxnSpPr>
          <p:nvPr/>
        </p:nvCxnSpPr>
        <p:spPr>
          <a:xfrm>
            <a:off x="2286000" y="198120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2438400" y="1905000"/>
            <a:ext cx="6096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H="1">
            <a:off x="1515533" y="1936563"/>
            <a:ext cx="662704" cy="15728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7"/>
          </p:cNvCxnSpPr>
          <p:nvPr/>
        </p:nvCxnSpPr>
        <p:spPr>
          <a:xfrm flipH="1">
            <a:off x="2393763" y="3810000"/>
            <a:ext cx="641911" cy="1949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1"/>
          </p:cNvCxnSpPr>
          <p:nvPr/>
        </p:nvCxnSpPr>
        <p:spPr>
          <a:xfrm>
            <a:off x="1515534" y="3785751"/>
            <a:ext cx="662703" cy="19738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1"/>
          </p:cNvCxnSpPr>
          <p:nvPr/>
        </p:nvCxnSpPr>
        <p:spPr>
          <a:xfrm>
            <a:off x="2413000" y="3086100"/>
            <a:ext cx="527237" cy="463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7"/>
          </p:cNvCxnSpPr>
          <p:nvPr/>
        </p:nvCxnSpPr>
        <p:spPr>
          <a:xfrm flipH="1">
            <a:off x="2393763" y="3760351"/>
            <a:ext cx="530692" cy="4752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5" idx="5"/>
          </p:cNvCxnSpPr>
          <p:nvPr/>
        </p:nvCxnSpPr>
        <p:spPr>
          <a:xfrm flipH="1" flipV="1">
            <a:off x="1631763" y="3765363"/>
            <a:ext cx="501837" cy="5168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" idx="3"/>
          </p:cNvCxnSpPr>
          <p:nvPr/>
        </p:nvCxnSpPr>
        <p:spPr>
          <a:xfrm flipV="1">
            <a:off x="1676401" y="3079563"/>
            <a:ext cx="501836" cy="5233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14718" y="47244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4</a:t>
            </a:r>
          </a:p>
        </p:txBody>
      </p:sp>
      <p:sp>
        <p:nvSpPr>
          <p:cNvPr id="31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97897" y="471599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8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07068" y="2400413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10</a:t>
            </a:r>
          </a:p>
        </p:txBody>
      </p:sp>
      <p:sp>
        <p:nvSpPr>
          <p:cNvPr id="33" name="Text Box 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454" y="238353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10</a:t>
            </a:r>
          </a:p>
        </p:txBody>
      </p:sp>
      <p:sp>
        <p:nvSpPr>
          <p:cNvPr id="34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44523" y="24004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35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38400" y="325174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4</a:t>
            </a:r>
          </a:p>
        </p:txBody>
      </p:sp>
      <p:sp>
        <p:nvSpPr>
          <p:cNvPr id="36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46885" y="3276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1</a:t>
            </a:r>
          </a:p>
        </p:txBody>
      </p:sp>
      <p:sp>
        <p:nvSpPr>
          <p:cNvPr id="37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46885" y="37536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38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4705" y="37536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39" name="Oval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2819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40" name="Oval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38800" y="3505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41" name="Oval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4191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42" name="Oval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35052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43" name="Oval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00800" y="57150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44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0800" y="1676400"/>
            <a:ext cx="3048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</a:t>
            </a:r>
          </a:p>
        </p:txBody>
      </p:sp>
      <p:cxnSp>
        <p:nvCxnSpPr>
          <p:cNvPr id="45" name="Straight Arrow Connector 44"/>
          <p:cNvCxnSpPr>
            <a:stCxn id="44" idx="4"/>
            <a:endCxn id="39" idx="0"/>
          </p:cNvCxnSpPr>
          <p:nvPr/>
        </p:nvCxnSpPr>
        <p:spPr>
          <a:xfrm>
            <a:off x="6553200" y="198120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7"/>
          </p:cNvCxnSpPr>
          <p:nvPr/>
        </p:nvCxnSpPr>
        <p:spPr>
          <a:xfrm flipH="1">
            <a:off x="6660963" y="3810000"/>
            <a:ext cx="641911" cy="1949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2" idx="1"/>
          </p:cNvCxnSpPr>
          <p:nvPr/>
        </p:nvCxnSpPr>
        <p:spPr>
          <a:xfrm>
            <a:off x="6680200" y="3086100"/>
            <a:ext cx="527237" cy="463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1" idx="7"/>
          </p:cNvCxnSpPr>
          <p:nvPr/>
        </p:nvCxnSpPr>
        <p:spPr>
          <a:xfrm flipH="1">
            <a:off x="6660963" y="3760351"/>
            <a:ext cx="530692" cy="4752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0" idx="5"/>
          </p:cNvCxnSpPr>
          <p:nvPr/>
        </p:nvCxnSpPr>
        <p:spPr>
          <a:xfrm flipH="1" flipV="1">
            <a:off x="5898963" y="3765363"/>
            <a:ext cx="501837" cy="5168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1918" y="47244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4</a:t>
            </a:r>
          </a:p>
        </p:txBody>
      </p:sp>
      <p:sp>
        <p:nvSpPr>
          <p:cNvPr id="58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11723" y="24004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59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25174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4</a:t>
            </a:r>
          </a:p>
        </p:txBody>
      </p:sp>
      <p:sp>
        <p:nvSpPr>
          <p:cNvPr id="61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14085" y="37536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6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91905" y="37536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9F0ED-B316-44B5-9D7A-EC684A99644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4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2A423D-B412-4C77-B35A-FE41107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MST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52788-CD17-4757-B3E0-6D1512C833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Choose minimum cost edge into each vertex</a:t>
            </a:r>
          </a:p>
          <a:p>
            <a:r>
              <a:rPr lang="en-US"/>
              <a:t>Merge into components</a:t>
            </a:r>
          </a:p>
          <a:p>
            <a:r>
              <a:rPr lang="en-US"/>
              <a:t>Repeat until done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CBCF6357-CC11-483B-933A-E16F6654F9F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72250" y="18684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D4DF8EAE-1AE7-46D6-AFAF-AC5C5D7ABFA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1250" y="37734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54589662-757A-44DA-AA99-21B5970D325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81850" y="27828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F24869-8147-49F3-81A6-DB47E7BDB7B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53050" y="29352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24E685AF-1B95-41AF-9E1D-0C6FEA3B645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24850" y="24780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8A8C62BB-17A9-4602-8847-85B83AD737A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29650" y="36210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g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91A86166-BE3D-457D-9377-82C2DA060A6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10450" y="40020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61F2B987-3A4D-4C97-AC80-27DBDB69B3C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581650" y="2173287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E7814923-F03D-48DA-AFBF-F617AA1BE74B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877050" y="2020887"/>
            <a:ext cx="1447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9387D41E-94EF-44B2-B3AF-2B6151C9E55B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877050" y="2097087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0AC975BE-F911-4B39-A467-F91C18101B99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496050" y="3087687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A708A27E-6947-4231-8D06-EC3C39664A3E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81650" y="3240087"/>
            <a:ext cx="609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8E50A4C1-75C4-4F8C-B7EF-594ACC7E7A3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67450" y="2173287"/>
            <a:ext cx="457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14B2EE6F-146E-4D36-A89A-A8EFAD39B778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96050" y="4002087"/>
            <a:ext cx="914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E1C4BD78-B7E5-4997-8EAA-94F64306A4A1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410450" y="3087687"/>
            <a:ext cx="152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AF66A46E-EC5E-4466-B99F-EFCE5611FD63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486650" y="2630487"/>
            <a:ext cx="838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BB8C9177-6A48-47AE-B7E1-E41DD9708ABB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553450" y="2782887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0AC57BA-1204-4665-B619-8F84D56C64BF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486650" y="3011487"/>
            <a:ext cx="1143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1DC4D3C4-E4D6-45B8-B790-BA790946B5F5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791450" y="3925887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928FA81E-1A18-40B3-9AE0-C4C19D9B1D37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18175" y="2133600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9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CA8834EB-2E85-449C-B3DC-86FBB7CFF368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81650" y="34686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44D03A6-2BFF-4BC5-AF86-9E1522D69504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91250" y="27066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13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0A52F58B-08FA-4E4D-9FA2-2190F7218557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10450" y="18684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50AD735D-60EF-4190-BE6C-4A0465F81409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91450" y="24018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09BE33BE-39C9-411C-A7B7-B53CF8022672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629650" y="29352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F2F3B093-ADD1-4CA4-89ED-7129BD03DF8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20050" y="31638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A50F25E2-FDC8-486A-9FFA-7829F906CF8D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81850" y="34686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9982D60C-D980-47E4-BFD9-88729CF8D73F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648450" y="30876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20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E7453B70-C339-467A-8638-66ECB224D9AB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29450" y="22494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14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4FC0437-2E56-40CC-B5DD-FF3A205A6AFC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895850" y="17922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D645530F-BBB4-4104-96D3-2AAF929FC384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62450" y="40782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37" name="Oval 34">
            <a:extLst>
              <a:ext uri="{FF2B5EF4-FFF2-40B4-BE49-F238E27FC236}">
                <a16:creationId xmlns:a16="http://schemas.microsoft.com/office/drawing/2014/main" id="{E9D8A0D7-8395-4061-A68F-6E7F73CA37FD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62650" y="4992687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6D7621AD-CE7E-429D-94A1-1702A7AB5392}"/>
              </a:ext>
            </a:extLst>
          </p:cNvPr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200650" y="1944687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AC62409B-5CED-4B32-9425-74C44A5DEA40}"/>
              </a:ext>
            </a:extLst>
          </p:cNvPr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24450" y="2097087"/>
            <a:ext cx="3048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EE1F299D-FDD3-4C2D-A2E7-087792008E51}"/>
              </a:ext>
            </a:extLst>
          </p:cNvPr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4514850" y="2097087"/>
            <a:ext cx="3810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90D1186-8C8D-4788-8E07-B8D8B38CDEA8}"/>
              </a:ext>
            </a:extLst>
          </p:cNvPr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591050" y="3240087"/>
            <a:ext cx="838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B1D9756A-DE47-4F77-9FD3-AA9C928CE267}"/>
              </a:ext>
            </a:extLst>
          </p:cNvPr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91050" y="4383087"/>
            <a:ext cx="1447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CB9FFB1-6000-416E-B602-FD90D84A4EA5}"/>
              </a:ext>
            </a:extLst>
          </p:cNvPr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6191250" y="4078287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A690F506-F1F0-475C-9CE7-90DC44FAB110}"/>
              </a:ext>
            </a:extLst>
          </p:cNvPr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267450" y="4306887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0760E9F9-B49A-48C3-A58D-B94052DD356E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641975" y="1600200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9A2800EC-2F69-4FA3-B784-E23A4E0AD21F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62450" y="27066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10</a:t>
            </a: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81517599-CE92-4D7D-B15F-49A99BC07849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048250" y="43068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4B626496-F473-45A6-8C7E-1E4F27E23F7E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800850" y="37734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8</a:t>
            </a:r>
          </a:p>
        </p:txBody>
      </p:sp>
      <p:sp>
        <p:nvSpPr>
          <p:cNvPr id="49" name="Text Box 46">
            <a:extLst>
              <a:ext uri="{FF2B5EF4-FFF2-40B4-BE49-F238E27FC236}">
                <a16:creationId xmlns:a16="http://schemas.microsoft.com/office/drawing/2014/main" id="{6B9EB65B-F1D0-418E-9A38-259078480219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886450" y="42306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</a:t>
            </a:r>
          </a:p>
        </p:txBody>
      </p:sp>
      <p:sp>
        <p:nvSpPr>
          <p:cNvPr id="50" name="Text Box 47">
            <a:extLst>
              <a:ext uri="{FF2B5EF4-FFF2-40B4-BE49-F238E27FC236}">
                <a16:creationId xmlns:a16="http://schemas.microsoft.com/office/drawing/2014/main" id="{DDC32005-669E-4702-A42C-76E8EFE07F0A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77050" y="46116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</a:t>
            </a:r>
          </a:p>
        </p:txBody>
      </p:sp>
      <p:sp>
        <p:nvSpPr>
          <p:cNvPr id="51" name="Text Box 48">
            <a:extLst>
              <a:ext uri="{FF2B5EF4-FFF2-40B4-BE49-F238E27FC236}">
                <a16:creationId xmlns:a16="http://schemas.microsoft.com/office/drawing/2014/main" id="{DEAFD79D-4C1A-46EE-84D8-9BD7EB1CE6BD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8096250" y="40020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22</a:t>
            </a:r>
          </a:p>
        </p:txBody>
      </p:sp>
      <p:sp>
        <p:nvSpPr>
          <p:cNvPr id="52" name="Text Box 49">
            <a:extLst>
              <a:ext uri="{FF2B5EF4-FFF2-40B4-BE49-F238E27FC236}">
                <a16:creationId xmlns:a16="http://schemas.microsoft.com/office/drawing/2014/main" id="{557344F6-A0D2-4F63-AADE-17CA71CF3703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819650" y="3392487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</a:t>
            </a:r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7EB011AB-5AA3-411F-BA1D-41516106EF69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72050" y="24018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1BAF-37C0-4C5D-AF80-5F5B206846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0F3A-91C1-474D-B975-F3355FAC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for branching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58D04-825C-4D3A-B65A-4EB41DA95A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Select minimum cost edge going into each vertex</a:t>
            </a:r>
          </a:p>
          <a:p>
            <a:r>
              <a:rPr lang="en-US"/>
              <a:t>If graph is a branching then done</a:t>
            </a:r>
          </a:p>
          <a:p>
            <a:r>
              <a:rPr lang="en-US"/>
              <a:t>Otherwise collapse cycles and repeat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F84CE0-E4FF-4871-B555-2C1407EDC5CB}"/>
              </a:ext>
            </a:extLst>
          </p:cNvPr>
          <p:cNvSpPr/>
          <p:nvPr/>
        </p:nvSpPr>
        <p:spPr>
          <a:xfrm>
            <a:off x="5943600" y="2209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D3A680-D494-42C3-97D5-9AE51D48E8B7}"/>
              </a:ext>
            </a:extLst>
          </p:cNvPr>
          <p:cNvSpPr/>
          <p:nvPr/>
        </p:nvSpPr>
        <p:spPr>
          <a:xfrm>
            <a:off x="7391400" y="2147977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7F6A65-A1A1-4B5A-83A4-8F2775844FA8}"/>
              </a:ext>
            </a:extLst>
          </p:cNvPr>
          <p:cNvSpPr/>
          <p:nvPr/>
        </p:nvSpPr>
        <p:spPr>
          <a:xfrm>
            <a:off x="5791200" y="3352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65563A-E950-4F85-99E6-F4F44434BD6B}"/>
              </a:ext>
            </a:extLst>
          </p:cNvPr>
          <p:cNvSpPr/>
          <p:nvPr/>
        </p:nvSpPr>
        <p:spPr>
          <a:xfrm>
            <a:off x="6400800" y="2667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C4A1EF-986E-4043-A517-E1459B105E79}"/>
              </a:ext>
            </a:extLst>
          </p:cNvPr>
          <p:cNvSpPr/>
          <p:nvPr/>
        </p:nvSpPr>
        <p:spPr>
          <a:xfrm>
            <a:off x="6105345" y="4873925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37163-C8D0-4FE4-90C9-8293B5C73741}"/>
              </a:ext>
            </a:extLst>
          </p:cNvPr>
          <p:cNvSpPr/>
          <p:nvPr/>
        </p:nvSpPr>
        <p:spPr>
          <a:xfrm>
            <a:off x="6547449" y="385457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C4D3E1-34FD-49BE-BD2A-C5C17972ED0B}"/>
              </a:ext>
            </a:extLst>
          </p:cNvPr>
          <p:cNvSpPr/>
          <p:nvPr/>
        </p:nvSpPr>
        <p:spPr>
          <a:xfrm>
            <a:off x="7457536" y="290136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44ADD3-615C-4FD7-A6DC-E69ABB82C140}"/>
              </a:ext>
            </a:extLst>
          </p:cNvPr>
          <p:cNvSpPr/>
          <p:nvPr/>
        </p:nvSpPr>
        <p:spPr>
          <a:xfrm>
            <a:off x="7162800" y="4721525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09E652-101F-4630-8E24-8744CA1DE7DD}"/>
              </a:ext>
            </a:extLst>
          </p:cNvPr>
          <p:cNvSpPr/>
          <p:nvPr/>
        </p:nvSpPr>
        <p:spPr>
          <a:xfrm>
            <a:off x="5357723" y="4186687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A7D81-F3BC-42A3-8B32-C88084A4182B}"/>
              </a:ext>
            </a:extLst>
          </p:cNvPr>
          <p:cNvSpPr/>
          <p:nvPr/>
        </p:nvSpPr>
        <p:spPr>
          <a:xfrm>
            <a:off x="8134709" y="3413185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856BC-5113-453C-8E05-B1354C0C2A3C}"/>
              </a:ext>
            </a:extLst>
          </p:cNvPr>
          <p:cNvSpPr/>
          <p:nvPr/>
        </p:nvSpPr>
        <p:spPr>
          <a:xfrm>
            <a:off x="7259128" y="3489385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48EC95-42DC-4440-B42A-6A7A1472228D}"/>
              </a:ext>
            </a:extLst>
          </p:cNvPr>
          <p:cNvSpPr/>
          <p:nvPr/>
        </p:nvSpPr>
        <p:spPr>
          <a:xfrm>
            <a:off x="7335328" y="4186687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F58338-6EE1-4044-86FB-DD1B08BA9F71}"/>
              </a:ext>
            </a:extLst>
          </p:cNvPr>
          <p:cNvSpPr/>
          <p:nvPr/>
        </p:nvSpPr>
        <p:spPr>
          <a:xfrm>
            <a:off x="8328804" y="240750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950F8F-DBE1-4E53-A652-779FC9CF593F}"/>
              </a:ext>
            </a:extLst>
          </p:cNvPr>
          <p:cNvSpPr/>
          <p:nvPr/>
        </p:nvSpPr>
        <p:spPr>
          <a:xfrm>
            <a:off x="7924800" y="4191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719F48-75DB-4E83-B192-0003EC90517E}"/>
              </a:ext>
            </a:extLst>
          </p:cNvPr>
          <p:cNvSpPr/>
          <p:nvPr/>
        </p:nvSpPr>
        <p:spPr>
          <a:xfrm>
            <a:off x="8650416" y="407809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E45694-2563-45EE-8095-F500EBC854F2}"/>
              </a:ext>
            </a:extLst>
          </p:cNvPr>
          <p:cNvSpPr/>
          <p:nvPr/>
        </p:nvSpPr>
        <p:spPr>
          <a:xfrm>
            <a:off x="8252604" y="5334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F5F92A-D833-41F9-AE02-103AED34263B}"/>
              </a:ext>
            </a:extLst>
          </p:cNvPr>
          <p:cNvSpPr/>
          <p:nvPr/>
        </p:nvSpPr>
        <p:spPr>
          <a:xfrm>
            <a:off x="7014713" y="5638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3FF3F2-37A4-479E-BD16-75A4D7FBA17F}"/>
              </a:ext>
            </a:extLst>
          </p:cNvPr>
          <p:cNvSpPr/>
          <p:nvPr/>
        </p:nvSpPr>
        <p:spPr>
          <a:xfrm>
            <a:off x="5208198" y="5410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984C15-E001-4564-A4B2-8305182E6FFD}"/>
              </a:ext>
            </a:extLst>
          </p:cNvPr>
          <p:cNvSpPr txBox="1"/>
          <p:nvPr/>
        </p:nvSpPr>
        <p:spPr>
          <a:xfrm>
            <a:off x="5660395" y="2015887"/>
            <a:ext cx="2616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4AB6A9-D153-45EA-AC65-07FDA22859FC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6073682" y="2339882"/>
            <a:ext cx="349436" cy="3494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1B2C22-DF03-4438-9A82-6B24BD3A11F0}"/>
              </a:ext>
            </a:extLst>
          </p:cNvPr>
          <p:cNvCxnSpPr>
            <a:stCxn id="8" idx="3"/>
            <a:endCxn id="7" idx="7"/>
          </p:cNvCxnSpPr>
          <p:nvPr/>
        </p:nvCxnSpPr>
        <p:spPr>
          <a:xfrm flipH="1">
            <a:off x="5921282" y="2797082"/>
            <a:ext cx="501836" cy="578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79E55C6-18D6-4F54-8C0E-F3CFA93A369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922786" y="3482181"/>
            <a:ext cx="646981" cy="3947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CBFA4F0-8530-4F97-A100-18E019479C4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501496" y="4342315"/>
            <a:ext cx="626167" cy="5539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983C65-3BCA-451B-A263-216D8EB4E578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274369" y="4339087"/>
            <a:ext cx="159554" cy="106266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DCA4FA-DDA0-4562-AE89-52A1407799DC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5354146" y="5004007"/>
            <a:ext cx="773517" cy="45829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AA8DF8A-B121-4643-B083-9CDF59F41612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6530882" y="2272652"/>
            <a:ext cx="855486" cy="416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D98060-A955-4FB7-8EF8-5596FC4B4FEE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553200" y="2743200"/>
            <a:ext cx="905774" cy="2520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4C3341-16EA-43F3-9917-F4C620AC6D52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7624313" y="2537586"/>
            <a:ext cx="726809" cy="4399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2F424DF-002F-4EB6-86BE-B859719F3BD8}"/>
              </a:ext>
            </a:extLst>
          </p:cNvPr>
          <p:cNvCxnSpPr>
            <a:cxnSpLocks/>
          </p:cNvCxnSpPr>
          <p:nvPr/>
        </p:nvCxnSpPr>
        <p:spPr>
          <a:xfrm flipV="1">
            <a:off x="7453942" y="3502237"/>
            <a:ext cx="700212" cy="532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8EB70D-794B-4D3E-B7DB-4CC4070BDC70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8015413" y="3565585"/>
            <a:ext cx="195496" cy="615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43CBA37-027C-4B4C-A848-DCB73FF31724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7487728" y="4262887"/>
            <a:ext cx="419786" cy="2024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FA402CC-0135-46E1-AE78-2789959898C4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7335328" y="3641785"/>
            <a:ext cx="71938" cy="56952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80D66C5-99EF-4742-B4DD-8126101F17BE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8098619" y="4154291"/>
            <a:ext cx="551797" cy="1298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F9B84A-6BD3-4667-8922-31B3B566EBE1}"/>
              </a:ext>
            </a:extLst>
          </p:cNvPr>
          <p:cNvCxnSpPr>
            <a:cxnSpLocks/>
          </p:cNvCxnSpPr>
          <p:nvPr/>
        </p:nvCxnSpPr>
        <p:spPr>
          <a:xfrm flipH="1">
            <a:off x="8353931" y="4254168"/>
            <a:ext cx="412662" cy="10962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7BE4F7C-6853-45FF-81BC-5D82013492DF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205284" y="5004007"/>
            <a:ext cx="831747" cy="65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B83B41F-332A-402C-A104-9216AEE3623C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261624" y="4797725"/>
            <a:ext cx="901176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1BAF-37C0-4C5D-AF80-5F5B206846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5: Create a program for coloring random graphs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Optional – this assignment is Just for fun!</a:t>
            </a:r>
          </a:p>
          <a:p>
            <a:r>
              <a:rPr lang="en-US" dirty="0" smtClean="0"/>
              <a:t>Problem 1: Generate Random Graphs</a:t>
            </a:r>
          </a:p>
          <a:p>
            <a:r>
              <a:rPr lang="en-US" dirty="0" smtClean="0"/>
              <a:t>Problem 2: Greedy coloring algorithm – first available color</a:t>
            </a:r>
          </a:p>
          <a:p>
            <a:r>
              <a:rPr lang="en-US" dirty="0" smtClean="0"/>
              <a:t>Problem 3: Low degree first and high degree first heuristics</a:t>
            </a:r>
          </a:p>
          <a:p>
            <a:r>
              <a:rPr lang="en-US" dirty="0" smtClean="0"/>
              <a:t>Problem 4: Can you find a better coloring algorithm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1BAF-37C0-4C5D-AF80-5F5B206846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a random graph?</a:t>
            </a:r>
          </a:p>
          <a:p>
            <a:r>
              <a:rPr lang="en-US" dirty="0"/>
              <a:t>Choose edges at random</a:t>
            </a:r>
          </a:p>
          <a:p>
            <a:r>
              <a:rPr lang="en-US" dirty="0"/>
              <a:t>Interesting model of certain phenomena</a:t>
            </a:r>
          </a:p>
          <a:p>
            <a:r>
              <a:rPr lang="en-US" dirty="0"/>
              <a:t>Mathematical study</a:t>
            </a:r>
          </a:p>
          <a:p>
            <a:r>
              <a:rPr lang="en-US" dirty="0"/>
              <a:t>Useful inputs for graph algorithms</a:t>
            </a:r>
          </a:p>
        </p:txBody>
      </p:sp>
      <p:sp>
        <p:nvSpPr>
          <p:cNvPr id="6" name="Oval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44407" y="1379324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7" name="Oval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34298" y="156961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8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5706" y="1607924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66871" y="3395082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66895" y="4378996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29753" y="5571819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77153" y="2347119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88974" y="517616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4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05446" y="228430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5" name="Oval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61030" y="5343219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6" name="Oval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43900" y="4607596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7" name="Oval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669215" y="3505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cxnSp>
        <p:nvCxnSpPr>
          <p:cNvPr id="19" name="Straight Connector 18"/>
          <p:cNvCxnSpPr>
            <a:endCxn id="6" idx="2"/>
          </p:cNvCxnSpPr>
          <p:nvPr/>
        </p:nvCxnSpPr>
        <p:spPr>
          <a:xfrm flipV="1">
            <a:off x="5693862" y="1493624"/>
            <a:ext cx="850545" cy="190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</p:cNvCxnSpPr>
          <p:nvPr/>
        </p:nvCxnSpPr>
        <p:spPr>
          <a:xfrm flipV="1">
            <a:off x="4681171" y="2544625"/>
            <a:ext cx="176265" cy="850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5" idx="2"/>
          </p:cNvCxnSpPr>
          <p:nvPr/>
        </p:nvCxnSpPr>
        <p:spPr>
          <a:xfrm>
            <a:off x="5793508" y="5271308"/>
            <a:ext cx="1867522" cy="18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</p:cNvCxnSpPr>
          <p:nvPr/>
        </p:nvCxnSpPr>
        <p:spPr>
          <a:xfrm flipH="1">
            <a:off x="8511575" y="3733800"/>
            <a:ext cx="271940" cy="872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2"/>
          </p:cNvCxnSpPr>
          <p:nvPr/>
        </p:nvCxnSpPr>
        <p:spPr>
          <a:xfrm flipV="1">
            <a:off x="5786490" y="3619500"/>
            <a:ext cx="2882725" cy="1601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16" idx="2"/>
          </p:cNvCxnSpPr>
          <p:nvPr/>
        </p:nvCxnSpPr>
        <p:spPr>
          <a:xfrm>
            <a:off x="4995495" y="4493296"/>
            <a:ext cx="3348405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4" idx="3"/>
          </p:cNvCxnSpPr>
          <p:nvPr/>
        </p:nvCxnSpPr>
        <p:spPr>
          <a:xfrm flipV="1">
            <a:off x="4930384" y="2479427"/>
            <a:ext cx="3508540" cy="19453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6" idx="1"/>
          </p:cNvCxnSpPr>
          <p:nvPr/>
        </p:nvCxnSpPr>
        <p:spPr>
          <a:xfrm>
            <a:off x="4761260" y="3519624"/>
            <a:ext cx="3616118" cy="112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5"/>
            <a:endCxn id="17" idx="1"/>
          </p:cNvCxnSpPr>
          <p:nvPr/>
        </p:nvCxnSpPr>
        <p:spPr>
          <a:xfrm>
            <a:off x="5710828" y="1803046"/>
            <a:ext cx="2991865" cy="1735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2"/>
          </p:cNvCxnSpPr>
          <p:nvPr/>
        </p:nvCxnSpPr>
        <p:spPr>
          <a:xfrm flipV="1">
            <a:off x="4971736" y="1683910"/>
            <a:ext cx="2762562" cy="755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7"/>
          </p:cNvCxnSpPr>
          <p:nvPr/>
        </p:nvCxnSpPr>
        <p:spPr>
          <a:xfrm flipV="1">
            <a:off x="4761993" y="1766166"/>
            <a:ext cx="3011743" cy="1662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0"/>
            <a:endCxn id="7" idx="4"/>
          </p:cNvCxnSpPr>
          <p:nvPr/>
        </p:nvCxnSpPr>
        <p:spPr>
          <a:xfrm flipV="1">
            <a:off x="7775330" y="1798210"/>
            <a:ext cx="73268" cy="3545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3" idx="1"/>
          </p:cNvCxnSpPr>
          <p:nvPr/>
        </p:nvCxnSpPr>
        <p:spPr>
          <a:xfrm>
            <a:off x="4731726" y="3585169"/>
            <a:ext cx="890726" cy="1624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1/20/2023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0001-71F6-4F31-9317-106E13D1BA2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9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generate random directed connected graph? - Mathematica Stack  Exchange">
            <a:extLst>
              <a:ext uri="{FF2B5EF4-FFF2-40B4-BE49-F238E27FC236}">
                <a16:creationId xmlns:a16="http://schemas.microsoft.com/office/drawing/2014/main" id="{0F8AC70F-7805-47CA-9469-70C48966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E Lab @ UF">
            <a:extLst>
              <a:ext uri="{FF2B5EF4-FFF2-40B4-BE49-F238E27FC236}">
                <a16:creationId xmlns:a16="http://schemas.microsoft.com/office/drawing/2014/main" id="{E604390A-CEA5-47D8-BE4F-A3BAA17C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64" y="621054"/>
            <a:ext cx="2743200" cy="27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ctrum of adjacency matrix of random graphs">
            <a:extLst>
              <a:ext uri="{FF2B5EF4-FFF2-40B4-BE49-F238E27FC236}">
                <a16:creationId xmlns:a16="http://schemas.microsoft.com/office/drawing/2014/main" id="{33D831D6-E5C6-4F53-9319-290A0211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04844"/>
            <a:ext cx="3429000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random network (Erdos-Renyi model) examined consists of 100 nodes... |  Download Scientific Diagram">
            <a:extLst>
              <a:ext uri="{FF2B5EF4-FFF2-40B4-BE49-F238E27FC236}">
                <a16:creationId xmlns:a16="http://schemas.microsoft.com/office/drawing/2014/main" id="{9A666460-5584-44F1-AFBC-AE128FF7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64" y="349910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1/20/2023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F76A-39F5-409E-98A0-4B57349A78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5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Announcements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48454" y="1285405"/>
            <a:ext cx="7961392" cy="472439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Midterm,  </a:t>
            </a:r>
            <a:r>
              <a:rPr lang="en-US" altLang="en-US" dirty="0" smtClean="0"/>
              <a:t>Monday, October 30</a:t>
            </a:r>
            <a:endParaRPr lang="en-US" altLang="en-US" dirty="0"/>
          </a:p>
          <a:p>
            <a:pPr lvl="1"/>
            <a:r>
              <a:rPr lang="en-US" altLang="en-US" dirty="0"/>
              <a:t>Closed book, closed notes, no calculators</a:t>
            </a:r>
          </a:p>
          <a:p>
            <a:pPr lvl="1"/>
            <a:r>
              <a:rPr lang="en-US" altLang="en-US" dirty="0"/>
              <a:t>Time limit:  50 minutes</a:t>
            </a:r>
          </a:p>
          <a:p>
            <a:pPr lvl="1"/>
            <a:r>
              <a:rPr lang="en-US" altLang="en-US" dirty="0"/>
              <a:t>Answer the problems on the exam paper. </a:t>
            </a:r>
          </a:p>
          <a:p>
            <a:pPr lvl="1"/>
            <a:r>
              <a:rPr lang="en-US" altLang="en-US" dirty="0"/>
              <a:t>If you need extra space use the </a:t>
            </a:r>
            <a:r>
              <a:rPr lang="en-US" altLang="en-US" dirty="0" smtClean="0"/>
              <a:t>overflow page (and the back of a page if necessary)</a:t>
            </a:r>
            <a:endParaRPr lang="en-US" altLang="en-US" dirty="0"/>
          </a:p>
          <a:p>
            <a:pPr lvl="1"/>
            <a:r>
              <a:rPr lang="en-US" altLang="en-US" dirty="0"/>
              <a:t>Problems are not of equal difficulty, if you get stuck on a problem, move on.   </a:t>
            </a:r>
          </a:p>
          <a:p>
            <a:pPr lvl="1"/>
            <a:r>
              <a:rPr lang="en-US" altLang="en-US" dirty="0"/>
              <a:t>``Justify your answer'' means give a short and convincing explanation.  Depending on the situation, justifications can involve counter examples, or cite results established in the text or in lecture. </a:t>
            </a:r>
            <a:endParaRPr lang="en-US" altLang="en-US" dirty="0" smtClean="0"/>
          </a:p>
          <a:p>
            <a:r>
              <a:rPr lang="en-US" altLang="en-US" dirty="0" smtClean="0"/>
              <a:t>Homework 5,  Available, Due November 3</a:t>
            </a:r>
          </a:p>
          <a:p>
            <a:pPr lvl="1"/>
            <a:r>
              <a:rPr lang="en-US" altLang="en-US" dirty="0" smtClean="0"/>
              <a:t>Homework 5 is OPTIONAL</a:t>
            </a:r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3141552" cy="294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67065"/>
            <a:ext cx="3123727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579891"/>
            <a:ext cx="3097652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"/>
            <a:ext cx="3050343" cy="2743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1/20/2023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F76A-39F5-409E-98A0-4B57349A78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Random 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/>
              <a:t>Undirected Graphs</a:t>
            </a:r>
          </a:p>
          <a:p>
            <a:pPr lvl="1"/>
            <a:r>
              <a:rPr lang="en-US" dirty="0"/>
              <a:t>Random Graph with n vertices and m edges, G</a:t>
            </a:r>
            <a:r>
              <a:rPr lang="en-US" baseline="-25000" dirty="0"/>
              <a:t>m</a:t>
            </a:r>
          </a:p>
          <a:p>
            <a:pPr lvl="1"/>
            <a:r>
              <a:rPr lang="en-US" dirty="0"/>
              <a:t>Random Graph with n vertices where each edge has probability p,  </a:t>
            </a:r>
            <a:r>
              <a:rPr lang="en-US" dirty="0" err="1"/>
              <a:t>G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lvl="1"/>
            <a:r>
              <a:rPr lang="en-US" dirty="0"/>
              <a:t>Models are similar when p = 2m / (n * (n – 1))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495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0070C0"/>
                </a:solidFill>
                <a:latin typeface="Courier" pitchFamily="49" charset="0"/>
              </a:rPr>
              <a:t>for</a:t>
            </a:r>
            <a:r>
              <a:rPr lang="nn-NO" b="1" dirty="0">
                <a:latin typeface="Courier" pitchFamily="49" charset="0"/>
              </a:rPr>
              <a:t> (</a:t>
            </a:r>
            <a:r>
              <a:rPr lang="nn-NO" b="1" dirty="0">
                <a:solidFill>
                  <a:srgbClr val="0070C0"/>
                </a:solidFill>
                <a:latin typeface="Courier" pitchFamily="49" charset="0"/>
              </a:rPr>
              <a:t>int</a:t>
            </a:r>
            <a:r>
              <a:rPr lang="nn-NO" b="1" dirty="0">
                <a:latin typeface="Courier" pitchFamily="49" charset="0"/>
              </a:rPr>
              <a:t> i = 0; i &lt; n - 1; i++)</a:t>
            </a:r>
          </a:p>
          <a:p>
            <a:r>
              <a:rPr lang="nb-NO" b="1" dirty="0">
                <a:latin typeface="Courier" pitchFamily="49" charset="0"/>
              </a:rPr>
              <a:t>   </a:t>
            </a:r>
            <a:r>
              <a:rPr lang="nb-NO" b="1" dirty="0">
                <a:solidFill>
                  <a:srgbClr val="0070C0"/>
                </a:solidFill>
                <a:latin typeface="Courier" pitchFamily="49" charset="0"/>
              </a:rPr>
              <a:t>for</a:t>
            </a:r>
            <a:r>
              <a:rPr lang="nb-NO" b="1" dirty="0">
                <a:latin typeface="Courier" pitchFamily="49" charset="0"/>
              </a:rPr>
              <a:t> (</a:t>
            </a:r>
            <a:r>
              <a:rPr lang="nb-NO" b="1" dirty="0">
                <a:solidFill>
                  <a:srgbClr val="0070C0"/>
                </a:solidFill>
                <a:latin typeface="Courier" pitchFamily="49" charset="0"/>
              </a:rPr>
              <a:t>int</a:t>
            </a:r>
            <a:r>
              <a:rPr lang="nb-NO" b="1" dirty="0">
                <a:latin typeface="Courier" pitchFamily="49" charset="0"/>
              </a:rPr>
              <a:t> j = i + 1; j &lt; n; j++)</a:t>
            </a:r>
          </a:p>
          <a:p>
            <a:r>
              <a:rPr lang="en-US" b="1" dirty="0">
                <a:latin typeface="Courier" pitchFamily="49" charset="0"/>
              </a:rPr>
              <a:t>       </a:t>
            </a:r>
            <a:r>
              <a:rPr lang="en-US" b="1" dirty="0">
                <a:solidFill>
                  <a:srgbClr val="0070C0"/>
                </a:solidFill>
                <a:latin typeface="Courier" pitchFamily="49" charset="0"/>
              </a:rPr>
              <a:t>if</a:t>
            </a:r>
            <a:r>
              <a:rPr lang="en-US" b="1" dirty="0">
                <a:latin typeface="Courier" pitchFamily="49" charset="0"/>
              </a:rPr>
              <a:t> (</a:t>
            </a:r>
            <a:r>
              <a:rPr lang="en-US" b="1" dirty="0" err="1">
                <a:latin typeface="Courier" pitchFamily="49" charset="0"/>
              </a:rPr>
              <a:t>random.NextDouble</a:t>
            </a:r>
            <a:r>
              <a:rPr lang="en-US" b="1" dirty="0">
                <a:latin typeface="Courier" pitchFamily="49" charset="0"/>
              </a:rPr>
              <a:t>() &lt; p)</a:t>
            </a:r>
          </a:p>
          <a:p>
            <a:r>
              <a:rPr lang="en-US" b="1" dirty="0">
                <a:latin typeface="Courier" pitchFamily="49" charset="0"/>
              </a:rPr>
              <a:t>           </a:t>
            </a:r>
            <a:r>
              <a:rPr lang="en-US" b="1" dirty="0" err="1">
                <a:latin typeface="Courier" pitchFamily="49" charset="0"/>
              </a:rPr>
              <a:t>AddEdge</a:t>
            </a:r>
            <a:r>
              <a:rPr lang="en-US" b="1" dirty="0">
                <a:latin typeface="Courier" pitchFamily="49" charset="0"/>
              </a:rPr>
              <a:t>(</a:t>
            </a:r>
            <a:r>
              <a:rPr lang="en-US" b="1" dirty="0" err="1">
                <a:latin typeface="Courier" pitchFamily="49" charset="0"/>
              </a:rPr>
              <a:t>i</a:t>
            </a:r>
            <a:r>
              <a:rPr lang="en-US" b="1" dirty="0">
                <a:latin typeface="Courier" pitchFamily="49" charset="0"/>
              </a:rPr>
              <a:t>, j);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1/20/2023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2E88C-4DB6-4715-AC1B-FA97AF2940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Random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Chromatic index of a graph G, </a:t>
            </a:r>
            <a:r>
              <a:rPr lang="en-US" dirty="0" smtClean="0">
                <a:sym typeface="Symbol" panose="05050102010706020507" pitchFamily="18" charset="2"/>
              </a:rPr>
              <a:t>(G)</a:t>
            </a:r>
            <a:r>
              <a:rPr lang="en-US" dirty="0" smtClean="0"/>
              <a:t> – minimum number of colors needed to color G</a:t>
            </a:r>
          </a:p>
          <a:p>
            <a:r>
              <a:rPr lang="en-US" dirty="0" smtClean="0"/>
              <a:t>Mathematical question, given a graph g chosen at random from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p</a:t>
            </a:r>
            <a:r>
              <a:rPr lang="en-US" dirty="0" smtClean="0"/>
              <a:t>(n), what is the expected value of </a:t>
            </a:r>
            <a:r>
              <a:rPr lang="en-US" dirty="0" smtClean="0">
                <a:sym typeface="Symbol" panose="05050102010706020507" pitchFamily="18" charset="2"/>
              </a:rPr>
              <a:t>(g)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Graph coloring is NP complete – suggesting that it may be hard to determine (g)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There is a fairly large gap between the heuristic results and the theoretical value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There are a number of ties with theoretical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Line 20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105400" y="3733800"/>
            <a:ext cx="1295400" cy="7564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232400" y="4504502"/>
            <a:ext cx="1168400" cy="3722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3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33599" y="4967287"/>
            <a:ext cx="1581151" cy="839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67001" y="2713039"/>
            <a:ext cx="441324" cy="108267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3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133599" y="2667000"/>
            <a:ext cx="506322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143250" y="2728913"/>
            <a:ext cx="1181100" cy="10413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952873" y="2743200"/>
            <a:ext cx="396876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968750" y="3697287"/>
            <a:ext cx="965200" cy="950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Spanning Tree</a:t>
            </a:r>
          </a:p>
        </p:txBody>
      </p:sp>
      <p:sp>
        <p:nvSpPr>
          <p:cNvPr id="9219" name="Oval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1000" y="2590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00600" y="3505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71800" y="3657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43600" y="3200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9224" name="Oval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8400" y="4343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g</a:t>
            </a:r>
          </a:p>
        </p:txBody>
      </p:sp>
      <p:sp>
        <p:nvSpPr>
          <p:cNvPr id="9225" name="Oval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4724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</a:t>
            </a:r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495800" y="2743200"/>
            <a:ext cx="1447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495800" y="2819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00400" y="3962400"/>
            <a:ext cx="609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14800" y="4724400"/>
            <a:ext cx="914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810000"/>
            <a:ext cx="152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105400" y="3352800"/>
            <a:ext cx="838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172200" y="35052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36925" y="2855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9</a:t>
            </a: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04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0" y="3429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13</a:t>
            </a:r>
          </a:p>
        </p:txBody>
      </p:sp>
      <p:sp>
        <p:nvSpPr>
          <p:cNvPr id="9241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259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9242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657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8727" y="3816083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</a:t>
            </a:r>
          </a:p>
        </p:txBody>
      </p:sp>
      <p:sp>
        <p:nvSpPr>
          <p:cNvPr id="9245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006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9246" name="Text Box 3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267200" y="3810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20</a:t>
            </a:r>
          </a:p>
        </p:txBody>
      </p:sp>
      <p:sp>
        <p:nvSpPr>
          <p:cNvPr id="9247" name="Text Box 3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48200" y="2971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14</a:t>
            </a:r>
          </a:p>
        </p:txBody>
      </p:sp>
      <p:sp>
        <p:nvSpPr>
          <p:cNvPr id="9248" name="Oval 3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600" y="2514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49" name="Oval 3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981200" y="4800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50" name="Oval 3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581400" y="5715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54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2209800" y="3962400"/>
            <a:ext cx="838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810000" y="48006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Line 4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886200" y="50292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60725" y="23225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</a:t>
            </a:r>
          </a:p>
        </p:txBody>
      </p:sp>
      <p:sp>
        <p:nvSpPr>
          <p:cNvPr id="9259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981200" y="3429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10</a:t>
            </a:r>
          </a:p>
        </p:txBody>
      </p:sp>
      <p:sp>
        <p:nvSpPr>
          <p:cNvPr id="9260" name="Text Box 4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5029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61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4196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8</a:t>
            </a:r>
          </a:p>
        </p:txBody>
      </p:sp>
      <p:sp>
        <p:nvSpPr>
          <p:cNvPr id="9262" name="Text Box 4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4953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</a:t>
            </a:r>
          </a:p>
        </p:txBody>
      </p:sp>
      <p:sp>
        <p:nvSpPr>
          <p:cNvPr id="9263" name="Text Box 4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495800" y="533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</a:t>
            </a:r>
          </a:p>
        </p:txBody>
      </p:sp>
      <p:sp>
        <p:nvSpPr>
          <p:cNvPr id="9264" name="Text Box 48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7150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22</a:t>
            </a:r>
          </a:p>
        </p:txBody>
      </p:sp>
      <p:sp>
        <p:nvSpPr>
          <p:cNvPr id="9265" name="Text Box 49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438400" y="4114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</a:t>
            </a:r>
          </a:p>
        </p:txBody>
      </p:sp>
      <p:sp>
        <p:nvSpPr>
          <p:cNvPr id="9266" name="Text Box 5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51" name="Line 3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19400" y="2667000"/>
            <a:ext cx="1447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Greedy Algorithms for Minimum Spanning Tree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Prim’s Algorithm: Extend a tree by including the cheapest out going edge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err="1"/>
              <a:t>Kruskal’s</a:t>
            </a:r>
            <a:r>
              <a:rPr lang="en-US" altLang="en-US"/>
              <a:t> Algorithm: Add the cheapest edge that joins disjoint components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1024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105400" y="2819400"/>
            <a:ext cx="990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81600" y="4114800"/>
            <a:ext cx="1371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96000" y="2895600"/>
            <a:ext cx="6096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2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6096000" y="28194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924800" y="2819400"/>
            <a:ext cx="152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3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172200" y="2819400"/>
            <a:ext cx="17526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3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705600" y="4419600"/>
            <a:ext cx="1219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3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10400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10252" name="Text Box 3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24800" y="3429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</a:t>
            </a:r>
          </a:p>
        </p:txBody>
      </p:sp>
      <p:sp>
        <p:nvSpPr>
          <p:cNvPr id="10253" name="Text Box 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3429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10254" name="Text Box 3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10255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57800" y="32448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20</a:t>
            </a:r>
          </a:p>
        </p:txBody>
      </p:sp>
      <p:sp>
        <p:nvSpPr>
          <p:cNvPr id="10256" name="Text Box 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8</a:t>
            </a:r>
          </a:p>
        </p:txBody>
      </p:sp>
      <p:sp>
        <p:nvSpPr>
          <p:cNvPr id="10257" name="Text Box 4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62800" y="4572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22</a:t>
            </a:r>
          </a:p>
        </p:txBody>
      </p:sp>
      <p:sp>
        <p:nvSpPr>
          <p:cNvPr id="10258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102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2667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102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924800" y="2667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102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72400" y="4267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02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53200" y="4648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1BAF-37C0-4C5D-AF80-5F5B206846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Application: Clustering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en-US"/>
              <a:t>Given a collection of points in an r- dimensional space and an integer K, divide the points into K sets that are closest together</a:t>
            </a:r>
          </a:p>
        </p:txBody>
      </p:sp>
      <p:sp>
        <p:nvSpPr>
          <p:cNvPr id="3277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58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92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8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563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9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74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0" y="419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clustering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/>
              <a:t>Divide the data set into K subsets to maximize the distance between any pair of sets</a:t>
            </a:r>
          </a:p>
          <a:p>
            <a:pPr lvl="1" eaLnBrk="1" hangingPunct="1"/>
            <a:r>
              <a:rPr lang="en-US" altLang="en-US"/>
              <a:t>dist (S</a:t>
            </a:r>
            <a:r>
              <a:rPr lang="en-US" altLang="en-US" baseline="-25000"/>
              <a:t>1</a:t>
            </a:r>
            <a:r>
              <a:rPr lang="en-US" altLang="en-US"/>
              <a:t>, S</a:t>
            </a:r>
            <a:r>
              <a:rPr lang="en-US" altLang="en-US" baseline="-25000"/>
              <a:t>2</a:t>
            </a:r>
            <a:r>
              <a:rPr lang="en-US" altLang="en-US"/>
              <a:t>) = min {dist(x, y) | x in S</a:t>
            </a:r>
            <a:r>
              <a:rPr lang="en-US" altLang="en-US" baseline="-25000"/>
              <a:t>1</a:t>
            </a:r>
            <a:r>
              <a:rPr lang="en-US" altLang="en-US"/>
              <a:t>, y in S</a:t>
            </a:r>
            <a:r>
              <a:rPr lang="en-US" altLang="en-US" baseline="-25000"/>
              <a:t>2</a:t>
            </a:r>
            <a:r>
              <a:rPr lang="en-US" altLang="en-US"/>
              <a:t>}</a:t>
            </a:r>
          </a:p>
        </p:txBody>
      </p:sp>
      <p:sp>
        <p:nvSpPr>
          <p:cNvPr id="3379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74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0800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7400" y="571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7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Divide into 2 clusters</a:t>
            </a:r>
          </a:p>
        </p:txBody>
      </p:sp>
      <p:sp>
        <p:nvSpPr>
          <p:cNvPr id="3481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14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1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96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8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579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9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0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1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2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3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716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4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5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95800" y="2895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6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48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7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38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8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9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722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0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288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1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2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242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3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91200" y="594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4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866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5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90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6" name="Content Placeholder 30"/>
          <p:cNvSpPr>
            <a:spLocks noGrp="1"/>
          </p:cNvSpPr>
          <p:nvPr>
            <p:ph idx="1"/>
            <p:custDataLst>
              <p:tags r:id="rId29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Divide into 3 clusters</a:t>
            </a:r>
          </a:p>
        </p:txBody>
      </p:sp>
      <p:sp>
        <p:nvSpPr>
          <p:cNvPr id="3584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14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1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0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1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96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579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716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9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95800" y="2895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0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48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1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38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2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3" name="Oval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722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4" name="Oval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288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5" name="Oval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6" name="Oval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242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7" name="Oval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91200" y="594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8" name="Oval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866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9" name="Oval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90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70" name="Content Placeholder 30"/>
          <p:cNvSpPr>
            <a:spLocks noGrp="1"/>
          </p:cNvSpPr>
          <p:nvPr>
            <p:ph idx="1"/>
            <p:custDataLst>
              <p:tags r:id="rId29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Divide into 4 clusters</a:t>
            </a:r>
          </a:p>
        </p:txBody>
      </p:sp>
      <p:sp>
        <p:nvSpPr>
          <p:cNvPr id="36867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14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1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96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579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716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3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95800" y="2895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4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48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5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38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6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7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722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8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288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9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0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242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1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91200" y="594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2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866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90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Content Placeholder 30"/>
          <p:cNvSpPr>
            <a:spLocks noGrp="1"/>
          </p:cNvSpPr>
          <p:nvPr>
            <p:ph idx="1"/>
            <p:custDataLst>
              <p:tags r:id="rId29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277C-CDD3-418A-BB35-844A815B7B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3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923</Words>
  <Application>Microsoft Office PowerPoint</Application>
  <PresentationFormat>On-screen Show (4:3)</PresentationFormat>
  <Paragraphs>329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</vt:lpstr>
      <vt:lpstr>Symbol</vt:lpstr>
      <vt:lpstr>Times New Roman</vt:lpstr>
      <vt:lpstr>Office Theme</vt:lpstr>
      <vt:lpstr>CSE 417 Algorithms and Complexity</vt:lpstr>
      <vt:lpstr>Announcements</vt:lpstr>
      <vt:lpstr>Minimum Spanning Tree</vt:lpstr>
      <vt:lpstr>Greedy Algorithms for Minimum Spanning Tree</vt:lpstr>
      <vt:lpstr>Application: Clustering</vt:lpstr>
      <vt:lpstr>Distance clustering</vt:lpstr>
      <vt:lpstr>Divide into 2 clusters</vt:lpstr>
      <vt:lpstr>Divide into 3 clusters</vt:lpstr>
      <vt:lpstr>Divide into 4 clusters</vt:lpstr>
      <vt:lpstr>Distance Clustering Algorithm</vt:lpstr>
      <vt:lpstr>K-clustering</vt:lpstr>
      <vt:lpstr>Shortest paths in directed graphs vs undirected graphs</vt:lpstr>
      <vt:lpstr>What about the minimum spanning tree of a directed graph?</vt:lpstr>
      <vt:lpstr>Finding a minimum branching</vt:lpstr>
      <vt:lpstr>Another MST Algorithm</vt:lpstr>
      <vt:lpstr>Idea for branching algorithm</vt:lpstr>
      <vt:lpstr>Homework 5: Create a program for coloring random graphs</vt:lpstr>
      <vt:lpstr>Random Graphs</vt:lpstr>
      <vt:lpstr>PowerPoint Presentation</vt:lpstr>
      <vt:lpstr>PowerPoint Presentation</vt:lpstr>
      <vt:lpstr>Model of Random Graphs</vt:lpstr>
      <vt:lpstr>Coloring Random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5</cp:revision>
  <dcterms:created xsi:type="dcterms:W3CDTF">1601-01-01T00:00:00Z</dcterms:created>
  <dcterms:modified xsi:type="dcterms:W3CDTF">2023-10-27T00:37:21Z</dcterms:modified>
</cp:coreProperties>
</file>