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4"/>
  </p:notesMasterIdLst>
  <p:sldIdLst>
    <p:sldId id="256" r:id="rId2"/>
    <p:sldId id="302" r:id="rId3"/>
    <p:sldId id="362" r:id="rId4"/>
    <p:sldId id="332" r:id="rId5"/>
    <p:sldId id="340" r:id="rId6"/>
    <p:sldId id="375" r:id="rId7"/>
    <p:sldId id="372" r:id="rId8"/>
    <p:sldId id="376" r:id="rId9"/>
    <p:sldId id="373" r:id="rId10"/>
    <p:sldId id="374" r:id="rId11"/>
    <p:sldId id="377" r:id="rId12"/>
    <p:sldId id="371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  <p:sldId id="358" r:id="rId26"/>
    <p:sldId id="359" r:id="rId27"/>
    <p:sldId id="363" r:id="rId28"/>
    <p:sldId id="364" r:id="rId29"/>
    <p:sldId id="365" r:id="rId30"/>
    <p:sldId id="366" r:id="rId31"/>
    <p:sldId id="367" r:id="rId32"/>
    <p:sldId id="370" r:id="rId33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FA3C"/>
    <a:srgbClr val="F7A7DC"/>
    <a:srgbClr val="FF0000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EBB35D-BCF5-46DB-B2DE-2DFEB652D978}" v="2" dt="2020-10-19T01:38:58.1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06" d="100"/>
          <a:sy n="106" d="100"/>
        </p:scale>
        <p:origin x="9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31CE1C53-573A-46A0-8628-8953A52975BD}"/>
    <pc:docChg chg="custSel addSld delSld modSld">
      <pc:chgData name="Richard Anderson" userId="4654cc452026b74c" providerId="LiveId" clId="{31CE1C53-573A-46A0-8628-8953A52975BD}" dt="2019-10-10T05:54:42.407" v="264" actId="20577"/>
      <pc:docMkLst>
        <pc:docMk/>
      </pc:docMkLst>
      <pc:sldChg chg="modSp">
        <pc:chgData name="Richard Anderson" userId="4654cc452026b74c" providerId="LiveId" clId="{31CE1C53-573A-46A0-8628-8953A52975BD}" dt="2019-10-10T05:17:31.772" v="5" actId="20577"/>
        <pc:sldMkLst>
          <pc:docMk/>
          <pc:sldMk cId="0" sldId="256"/>
        </pc:sldMkLst>
        <pc:spChg chg="mod">
          <ac:chgData name="Richard Anderson" userId="4654cc452026b74c" providerId="LiveId" clId="{31CE1C53-573A-46A0-8628-8953A52975BD}" dt="2019-10-10T05:17:31.772" v="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31CE1C53-573A-46A0-8628-8953A52975BD}" dt="2019-10-10T05:54:01.736" v="242" actId="20577"/>
        <pc:sldMkLst>
          <pc:docMk/>
          <pc:sldMk cId="3354885597" sldId="378"/>
        </pc:sldMkLst>
        <pc:spChg chg="mod">
          <ac:chgData name="Richard Anderson" userId="4654cc452026b74c" providerId="LiveId" clId="{31CE1C53-573A-46A0-8628-8953A52975BD}" dt="2019-10-10T05:19:37.596" v="29" actId="20577"/>
          <ac:spMkLst>
            <pc:docMk/>
            <pc:sldMk cId="3354885597" sldId="378"/>
            <ac:spMk id="2" creationId="{E7410BE4-1F51-443B-9C97-FE6076ADA87B}"/>
          </ac:spMkLst>
        </pc:spChg>
        <pc:spChg chg="mod">
          <ac:chgData name="Richard Anderson" userId="4654cc452026b74c" providerId="LiveId" clId="{31CE1C53-573A-46A0-8628-8953A52975BD}" dt="2019-10-10T05:54:01.736" v="242" actId="20577"/>
          <ac:spMkLst>
            <pc:docMk/>
            <pc:sldMk cId="3354885597" sldId="378"/>
            <ac:spMk id="3" creationId="{2DA2D841-B4C6-4F6F-BEA8-9C9B01F119E2}"/>
          </ac:spMkLst>
        </pc:spChg>
      </pc:sldChg>
      <pc:sldChg chg="modSp">
        <pc:chgData name="Richard Anderson" userId="4654cc452026b74c" providerId="LiveId" clId="{31CE1C53-573A-46A0-8628-8953A52975BD}" dt="2019-10-10T05:54:42.407" v="264" actId="20577"/>
        <pc:sldMkLst>
          <pc:docMk/>
          <pc:sldMk cId="3115321268" sldId="379"/>
        </pc:sldMkLst>
        <pc:spChg chg="mod">
          <ac:chgData name="Richard Anderson" userId="4654cc452026b74c" providerId="LiveId" clId="{31CE1C53-573A-46A0-8628-8953A52975BD}" dt="2019-10-10T05:54:42.407" v="264" actId="20577"/>
          <ac:spMkLst>
            <pc:docMk/>
            <pc:sldMk cId="3115321268" sldId="379"/>
            <ac:spMk id="2" creationId="{11407F9B-99A9-4C96-A08E-8F0B3005EC94}"/>
          </ac:spMkLst>
        </pc:spChg>
      </pc:sldChg>
      <pc:sldChg chg="add del">
        <pc:chgData name="Richard Anderson" userId="4654cc452026b74c" providerId="LiveId" clId="{31CE1C53-573A-46A0-8628-8953A52975BD}" dt="2019-10-10T05:54:25.968" v="243" actId="2696"/>
        <pc:sldMkLst>
          <pc:docMk/>
          <pc:sldMk cId="320458368" sldId="380"/>
        </pc:sldMkLst>
      </pc:sldChg>
      <pc:sldChg chg="add del">
        <pc:chgData name="Richard Anderson" userId="4654cc452026b74c" providerId="LiveId" clId="{31CE1C53-573A-46A0-8628-8953A52975BD}" dt="2019-10-10T05:54:29.761" v="244" actId="2696"/>
        <pc:sldMkLst>
          <pc:docMk/>
          <pc:sldMk cId="752759101" sldId="381"/>
        </pc:sldMkLst>
      </pc:sldChg>
    </pc:docChg>
  </pc:docChgLst>
  <pc:docChgLst>
    <pc:chgData name="Richard Anderson" userId="4654cc452026b74c" providerId="LiveId" clId="{A9B20643-1F7B-430B-87E9-7ABF47C55B27}"/>
    <pc:docChg chg="delSld modSld">
      <pc:chgData name="Richard Anderson" userId="4654cc452026b74c" providerId="LiveId" clId="{A9B20643-1F7B-430B-87E9-7ABF47C55B27}" dt="2020-01-23T05:30:18.108" v="51" actId="20577"/>
      <pc:docMkLst>
        <pc:docMk/>
      </pc:docMkLst>
      <pc:sldChg chg="modSp">
        <pc:chgData name="Richard Anderson" userId="4654cc452026b74c" providerId="LiveId" clId="{A9B20643-1F7B-430B-87E9-7ABF47C55B27}" dt="2020-01-23T05:27:54.422" v="14" actId="20577"/>
        <pc:sldMkLst>
          <pc:docMk/>
          <pc:sldMk cId="0" sldId="256"/>
        </pc:sldMkLst>
        <pc:spChg chg="mod">
          <ac:chgData name="Richard Anderson" userId="4654cc452026b74c" providerId="LiveId" clId="{A9B20643-1F7B-430B-87E9-7ABF47C55B27}" dt="2020-01-23T05:27:39.580" v="2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A9B20643-1F7B-430B-87E9-7ABF47C55B27}" dt="2020-01-23T05:27:54.422" v="1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A9B20643-1F7B-430B-87E9-7ABF47C55B27}" dt="2020-01-23T05:28:16.253" v="34" actId="20577"/>
        <pc:sldMkLst>
          <pc:docMk/>
          <pc:sldMk cId="0" sldId="302"/>
        </pc:sldMkLst>
        <pc:spChg chg="mod">
          <ac:chgData name="Richard Anderson" userId="4654cc452026b74c" providerId="LiveId" clId="{A9B20643-1F7B-430B-87E9-7ABF47C55B27}" dt="2020-01-23T05:28:16.253" v="34" actId="20577"/>
          <ac:spMkLst>
            <pc:docMk/>
            <pc:sldMk cId="0" sldId="30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A9B20643-1F7B-430B-87E9-7ABF47C55B27}" dt="2020-01-23T05:29:35.355" v="36" actId="20577"/>
        <pc:sldMkLst>
          <pc:docMk/>
          <pc:sldMk cId="2848305185" sldId="362"/>
        </pc:sldMkLst>
        <pc:spChg chg="mod">
          <ac:chgData name="Richard Anderson" userId="4654cc452026b74c" providerId="LiveId" clId="{A9B20643-1F7B-430B-87E9-7ABF47C55B27}" dt="2020-01-23T05:29:35.355" v="36" actId="20577"/>
          <ac:spMkLst>
            <pc:docMk/>
            <pc:sldMk cId="2848305185" sldId="36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A9B20643-1F7B-430B-87E9-7ABF47C55B27}" dt="2020-01-23T05:30:18.108" v="51" actId="20577"/>
        <pc:sldMkLst>
          <pc:docMk/>
          <pc:sldMk cId="3435722431" sldId="370"/>
        </pc:sldMkLst>
        <pc:spChg chg="mod">
          <ac:chgData name="Richard Anderson" userId="4654cc452026b74c" providerId="LiveId" clId="{A9B20643-1F7B-430B-87E9-7ABF47C55B27}" dt="2020-01-23T05:30:18.108" v="51" actId="20577"/>
          <ac:spMkLst>
            <pc:docMk/>
            <pc:sldMk cId="3435722431" sldId="370"/>
            <ac:spMk id="2" creationId="{00000000-0000-0000-0000-000000000000}"/>
          </ac:spMkLst>
        </pc:spChg>
      </pc:sldChg>
      <pc:sldChg chg="del">
        <pc:chgData name="Richard Anderson" userId="4654cc452026b74c" providerId="LiveId" clId="{A9B20643-1F7B-430B-87E9-7ABF47C55B27}" dt="2020-01-23T05:28:30.426" v="35" actId="2696"/>
        <pc:sldMkLst>
          <pc:docMk/>
          <pc:sldMk cId="3354885597" sldId="378"/>
        </pc:sldMkLst>
      </pc:sldChg>
      <pc:sldChg chg="del">
        <pc:chgData name="Richard Anderson" userId="4654cc452026b74c" providerId="LiveId" clId="{A9B20643-1F7B-430B-87E9-7ABF47C55B27}" dt="2020-01-23T05:28:30.426" v="35" actId="2696"/>
        <pc:sldMkLst>
          <pc:docMk/>
          <pc:sldMk cId="3115321268" sldId="379"/>
        </pc:sldMkLst>
      </pc:sldChg>
    </pc:docChg>
  </pc:docChgLst>
  <pc:docChgLst>
    <pc:chgData name="Richard Anderson" userId="4654cc452026b74c" providerId="LiveId" clId="{23EBB35D-BCF5-46DB-B2DE-2DFEB652D978}"/>
    <pc:docChg chg="custSel addSld delSld modSld">
      <pc:chgData name="Richard Anderson" userId="4654cc452026b74c" providerId="LiveId" clId="{23EBB35D-BCF5-46DB-B2DE-2DFEB652D978}" dt="2020-10-19T01:43:27.751" v="250" actId="20577"/>
      <pc:docMkLst>
        <pc:docMk/>
      </pc:docMkLst>
      <pc:sldChg chg="modSp mod">
        <pc:chgData name="Richard Anderson" userId="4654cc452026b74c" providerId="LiveId" clId="{23EBB35D-BCF5-46DB-B2DE-2DFEB652D978}" dt="2020-10-19T01:31:32.884" v="24" actId="20577"/>
        <pc:sldMkLst>
          <pc:docMk/>
          <pc:sldMk cId="0" sldId="256"/>
        </pc:sldMkLst>
        <pc:spChg chg="mod">
          <ac:chgData name="Richard Anderson" userId="4654cc452026b74c" providerId="LiveId" clId="{23EBB35D-BCF5-46DB-B2DE-2DFEB652D978}" dt="2020-10-19T01:31:20.873" v="14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23EBB35D-BCF5-46DB-B2DE-2DFEB652D978}" dt="2020-10-19T01:31:32.884" v="2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40:48.206" v="220" actId="20577"/>
        <pc:sldMkLst>
          <pc:docMk/>
          <pc:sldMk cId="1305471887" sldId="332"/>
        </pc:sldMkLst>
        <pc:spChg chg="mod">
          <ac:chgData name="Richard Anderson" userId="4654cc452026b74c" providerId="LiveId" clId="{23EBB35D-BCF5-46DB-B2DE-2DFEB652D978}" dt="2020-10-19T01:40:48.206" v="220" actId="20577"/>
          <ac:spMkLst>
            <pc:docMk/>
            <pc:sldMk cId="1305471887" sldId="332"/>
            <ac:spMk id="5122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41:11.611" v="248" actId="20577"/>
        <pc:sldMkLst>
          <pc:docMk/>
          <pc:sldMk cId="3541232096" sldId="340"/>
        </pc:sldMkLst>
        <pc:spChg chg="mod">
          <ac:chgData name="Richard Anderson" userId="4654cc452026b74c" providerId="LiveId" clId="{23EBB35D-BCF5-46DB-B2DE-2DFEB652D978}" dt="2020-10-19T01:41:11.611" v="248" actId="20577"/>
          <ac:spMkLst>
            <pc:docMk/>
            <pc:sldMk cId="3541232096" sldId="340"/>
            <ac:spMk id="13314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37:58.337" v="62" actId="20577"/>
        <pc:sldMkLst>
          <pc:docMk/>
          <pc:sldMk cId="2848305185" sldId="362"/>
        </pc:sldMkLst>
        <pc:spChg chg="mod">
          <ac:chgData name="Richard Anderson" userId="4654cc452026b74c" providerId="LiveId" clId="{23EBB35D-BCF5-46DB-B2DE-2DFEB652D978}" dt="2020-10-19T01:37:58.337" v="62" actId="20577"/>
          <ac:spMkLst>
            <pc:docMk/>
            <pc:sldMk cId="2848305185" sldId="362"/>
            <ac:spMk id="3075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43:27.751" v="250" actId="20577"/>
        <pc:sldMkLst>
          <pc:docMk/>
          <pc:sldMk cId="2473336037" sldId="373"/>
        </pc:sldMkLst>
        <pc:spChg chg="mod">
          <ac:chgData name="Richard Anderson" userId="4654cc452026b74c" providerId="LiveId" clId="{23EBB35D-BCF5-46DB-B2DE-2DFEB652D978}" dt="2020-10-19T01:43:27.751" v="250" actId="20577"/>
          <ac:spMkLst>
            <pc:docMk/>
            <pc:sldMk cId="2473336037" sldId="373"/>
            <ac:spMk id="3" creationId="{00000000-0000-0000-0000-000000000000}"/>
          </ac:spMkLst>
        </pc:spChg>
      </pc:sldChg>
      <pc:sldChg chg="new del">
        <pc:chgData name="Richard Anderson" userId="4654cc452026b74c" providerId="LiveId" clId="{23EBB35D-BCF5-46DB-B2DE-2DFEB652D978}" dt="2020-10-19T01:39:12.794" v="64" actId="2696"/>
        <pc:sldMkLst>
          <pc:docMk/>
          <pc:sldMk cId="4208469731" sldId="375"/>
        </pc:sldMkLst>
      </pc:sldChg>
    </pc:docChg>
  </pc:docChgLst>
  <pc:docChgLst>
    <pc:chgData name="Richard Anderson" userId="4654cc452026b74c" providerId="LiveId" clId="{387F7BFD-F968-4E82-81E6-E6A5C8C2151A}"/>
    <pc:docChg chg="delSld">
      <pc:chgData name="Richard Anderson" userId="4654cc452026b74c" providerId="LiveId" clId="{387F7BFD-F968-4E82-81E6-E6A5C8C2151A}" dt="2020-01-23T05:21:56.607" v="0" actId="2696"/>
      <pc:docMkLst>
        <pc:docMk/>
      </pc:docMkLst>
      <pc:sldChg chg="del">
        <pc:chgData name="Richard Anderson" userId="4654cc452026b74c" providerId="LiveId" clId="{387F7BFD-F968-4E82-81E6-E6A5C8C2151A}" dt="2020-01-23T05:21:56.607" v="0" actId="2696"/>
        <pc:sldMkLst>
          <pc:docMk/>
          <pc:sldMk cId="84525983" sldId="3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658D9-53A7-45BC-94FE-4F95E9663278}" type="datetimeFigureOut">
              <a:rPr lang="en-US"/>
              <a:pPr>
                <a:defRPr/>
              </a:pPr>
              <a:t>10/15/2023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AA810-5F5F-459F-8F0A-ACB44CCD7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DB2B4-A337-456A-A49C-4F41A8A08A42}" type="slidenum">
              <a:rPr lang="en-US" smtClean="0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06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258E2-9763-445F-956F-C98CA9631B06}" type="slidenum">
              <a:rPr lang="en-US" smtClean="0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24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240D-9A1C-40A1-BCA5-AB140532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3E1B-B966-4DC3-8F88-6A61245F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8E37-F2B7-414E-9DF0-89D37B02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0DC8-4D0B-40FB-9B35-2F51C46A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72C39-FDDE-4704-BAB0-85E48AA7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0E8-3D5B-4AC2-97C8-74E88B65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9F7B-FCF2-4D3F-9334-2070553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9C1A-927D-401A-BEC0-58319406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6218-C6B5-4FDA-9CD5-0B13E956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6D2E-A470-4467-BD29-44068C50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6653-AC52-4A33-9617-3B1B862D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9BDA2-F724-4D90-9CF0-AA9D8C82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04.xml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5" Type="http://schemas.openxmlformats.org/officeDocument/2006/relationships/tags" Target="../tags/tag101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100.xml"/><Relationship Id="rId9" Type="http://schemas.openxmlformats.org/officeDocument/2006/relationships/tags" Target="../tags/tag10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13" Type="http://schemas.openxmlformats.org/officeDocument/2006/relationships/slideLayout" Target="../slideLayouts/slideLayout6.xml"/><Relationship Id="rId3" Type="http://schemas.openxmlformats.org/officeDocument/2006/relationships/tags" Target="../tags/tag108.xml"/><Relationship Id="rId7" Type="http://schemas.openxmlformats.org/officeDocument/2006/relationships/tags" Target="../tags/tag112.xml"/><Relationship Id="rId12" Type="http://schemas.openxmlformats.org/officeDocument/2006/relationships/tags" Target="../tags/tag117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tags" Target="../tags/tag116.xml"/><Relationship Id="rId5" Type="http://schemas.openxmlformats.org/officeDocument/2006/relationships/tags" Target="../tags/tag110.xml"/><Relationship Id="rId10" Type="http://schemas.openxmlformats.org/officeDocument/2006/relationships/tags" Target="../tags/tag115.xml"/><Relationship Id="rId4" Type="http://schemas.openxmlformats.org/officeDocument/2006/relationships/tags" Target="../tags/tag109.xml"/><Relationship Id="rId9" Type="http://schemas.openxmlformats.org/officeDocument/2006/relationships/tags" Target="../tags/tag1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9.xml"/><Relationship Id="rId1" Type="http://schemas.openxmlformats.org/officeDocument/2006/relationships/tags" Target="../tags/tag1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1.xml"/><Relationship Id="rId1" Type="http://schemas.openxmlformats.org/officeDocument/2006/relationships/tags" Target="../tags/tag12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29.xml"/><Relationship Id="rId13" Type="http://schemas.openxmlformats.org/officeDocument/2006/relationships/tags" Target="../tags/tag134.xml"/><Relationship Id="rId18" Type="http://schemas.openxmlformats.org/officeDocument/2006/relationships/tags" Target="../tags/tag139.xml"/><Relationship Id="rId3" Type="http://schemas.openxmlformats.org/officeDocument/2006/relationships/tags" Target="../tags/tag124.xml"/><Relationship Id="rId7" Type="http://schemas.openxmlformats.org/officeDocument/2006/relationships/tags" Target="../tags/tag128.xml"/><Relationship Id="rId12" Type="http://schemas.openxmlformats.org/officeDocument/2006/relationships/tags" Target="../tags/tag133.xml"/><Relationship Id="rId17" Type="http://schemas.openxmlformats.org/officeDocument/2006/relationships/tags" Target="../tags/tag138.xml"/><Relationship Id="rId2" Type="http://schemas.openxmlformats.org/officeDocument/2006/relationships/tags" Target="../tags/tag123.xml"/><Relationship Id="rId16" Type="http://schemas.openxmlformats.org/officeDocument/2006/relationships/tags" Target="../tags/tag137.xml"/><Relationship Id="rId1" Type="http://schemas.openxmlformats.org/officeDocument/2006/relationships/tags" Target="../tags/tag122.xml"/><Relationship Id="rId6" Type="http://schemas.openxmlformats.org/officeDocument/2006/relationships/tags" Target="../tags/tag127.xml"/><Relationship Id="rId11" Type="http://schemas.openxmlformats.org/officeDocument/2006/relationships/tags" Target="../tags/tag132.xml"/><Relationship Id="rId5" Type="http://schemas.openxmlformats.org/officeDocument/2006/relationships/tags" Target="../tags/tag126.xml"/><Relationship Id="rId15" Type="http://schemas.openxmlformats.org/officeDocument/2006/relationships/tags" Target="../tags/tag136.xml"/><Relationship Id="rId10" Type="http://schemas.openxmlformats.org/officeDocument/2006/relationships/tags" Target="../tags/tag13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25.xml"/><Relationship Id="rId9" Type="http://schemas.openxmlformats.org/officeDocument/2006/relationships/tags" Target="../tags/tag130.xml"/><Relationship Id="rId14" Type="http://schemas.openxmlformats.org/officeDocument/2006/relationships/tags" Target="../tags/tag13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26" Type="http://schemas.openxmlformats.org/officeDocument/2006/relationships/slideLayout" Target="../slideLayouts/slideLayout6.xml"/><Relationship Id="rId3" Type="http://schemas.openxmlformats.org/officeDocument/2006/relationships/tags" Target="../tags/tag142.xml"/><Relationship Id="rId21" Type="http://schemas.openxmlformats.org/officeDocument/2006/relationships/tags" Target="../tags/tag160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25" Type="http://schemas.openxmlformats.org/officeDocument/2006/relationships/tags" Target="../tags/tag164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20" Type="http://schemas.openxmlformats.org/officeDocument/2006/relationships/tags" Target="../tags/tag159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24" Type="http://schemas.openxmlformats.org/officeDocument/2006/relationships/tags" Target="../tags/tag163.xml"/><Relationship Id="rId5" Type="http://schemas.openxmlformats.org/officeDocument/2006/relationships/tags" Target="../tags/tag144.xml"/><Relationship Id="rId15" Type="http://schemas.openxmlformats.org/officeDocument/2006/relationships/tags" Target="../tags/tag154.xml"/><Relationship Id="rId23" Type="http://schemas.openxmlformats.org/officeDocument/2006/relationships/tags" Target="../tags/tag162.xml"/><Relationship Id="rId10" Type="http://schemas.openxmlformats.org/officeDocument/2006/relationships/tags" Target="../tags/tag149.xml"/><Relationship Id="rId19" Type="http://schemas.openxmlformats.org/officeDocument/2006/relationships/tags" Target="../tags/tag158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Relationship Id="rId22" Type="http://schemas.openxmlformats.org/officeDocument/2006/relationships/tags" Target="../tags/tag16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9.xml"/><Relationship Id="rId1" Type="http://schemas.openxmlformats.org/officeDocument/2006/relationships/tags" Target="../tags/tag168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182.xml"/><Relationship Id="rId18" Type="http://schemas.openxmlformats.org/officeDocument/2006/relationships/tags" Target="../tags/tag187.xml"/><Relationship Id="rId26" Type="http://schemas.openxmlformats.org/officeDocument/2006/relationships/tags" Target="../tags/tag195.xml"/><Relationship Id="rId21" Type="http://schemas.openxmlformats.org/officeDocument/2006/relationships/tags" Target="../tags/tag190.xml"/><Relationship Id="rId34" Type="http://schemas.openxmlformats.org/officeDocument/2006/relationships/tags" Target="../tags/tag203.xml"/><Relationship Id="rId7" Type="http://schemas.openxmlformats.org/officeDocument/2006/relationships/tags" Target="../tags/tag176.xml"/><Relationship Id="rId12" Type="http://schemas.openxmlformats.org/officeDocument/2006/relationships/tags" Target="../tags/tag181.xml"/><Relationship Id="rId17" Type="http://schemas.openxmlformats.org/officeDocument/2006/relationships/tags" Target="../tags/tag186.xml"/><Relationship Id="rId25" Type="http://schemas.openxmlformats.org/officeDocument/2006/relationships/tags" Target="../tags/tag194.xml"/><Relationship Id="rId33" Type="http://schemas.openxmlformats.org/officeDocument/2006/relationships/tags" Target="../tags/tag202.xml"/><Relationship Id="rId2" Type="http://schemas.openxmlformats.org/officeDocument/2006/relationships/tags" Target="../tags/tag171.xml"/><Relationship Id="rId16" Type="http://schemas.openxmlformats.org/officeDocument/2006/relationships/tags" Target="../tags/tag185.xml"/><Relationship Id="rId20" Type="http://schemas.openxmlformats.org/officeDocument/2006/relationships/tags" Target="../tags/tag189.xml"/><Relationship Id="rId29" Type="http://schemas.openxmlformats.org/officeDocument/2006/relationships/tags" Target="../tags/tag198.xml"/><Relationship Id="rId1" Type="http://schemas.openxmlformats.org/officeDocument/2006/relationships/tags" Target="../tags/tag170.xml"/><Relationship Id="rId6" Type="http://schemas.openxmlformats.org/officeDocument/2006/relationships/tags" Target="../tags/tag175.xml"/><Relationship Id="rId11" Type="http://schemas.openxmlformats.org/officeDocument/2006/relationships/tags" Target="../tags/tag180.xml"/><Relationship Id="rId24" Type="http://schemas.openxmlformats.org/officeDocument/2006/relationships/tags" Target="../tags/tag193.xml"/><Relationship Id="rId32" Type="http://schemas.openxmlformats.org/officeDocument/2006/relationships/tags" Target="../tags/tag201.xml"/><Relationship Id="rId37" Type="http://schemas.openxmlformats.org/officeDocument/2006/relationships/slideLayout" Target="../slideLayouts/slideLayout6.xml"/><Relationship Id="rId5" Type="http://schemas.openxmlformats.org/officeDocument/2006/relationships/tags" Target="../tags/tag174.xml"/><Relationship Id="rId15" Type="http://schemas.openxmlformats.org/officeDocument/2006/relationships/tags" Target="../tags/tag184.xml"/><Relationship Id="rId23" Type="http://schemas.openxmlformats.org/officeDocument/2006/relationships/tags" Target="../tags/tag192.xml"/><Relationship Id="rId28" Type="http://schemas.openxmlformats.org/officeDocument/2006/relationships/tags" Target="../tags/tag197.xml"/><Relationship Id="rId36" Type="http://schemas.openxmlformats.org/officeDocument/2006/relationships/tags" Target="../tags/tag205.xml"/><Relationship Id="rId10" Type="http://schemas.openxmlformats.org/officeDocument/2006/relationships/tags" Target="../tags/tag179.xml"/><Relationship Id="rId19" Type="http://schemas.openxmlformats.org/officeDocument/2006/relationships/tags" Target="../tags/tag188.xml"/><Relationship Id="rId31" Type="http://schemas.openxmlformats.org/officeDocument/2006/relationships/tags" Target="../tags/tag200.xml"/><Relationship Id="rId4" Type="http://schemas.openxmlformats.org/officeDocument/2006/relationships/tags" Target="../tags/tag173.xml"/><Relationship Id="rId9" Type="http://schemas.openxmlformats.org/officeDocument/2006/relationships/tags" Target="../tags/tag178.xml"/><Relationship Id="rId14" Type="http://schemas.openxmlformats.org/officeDocument/2006/relationships/tags" Target="../tags/tag183.xml"/><Relationship Id="rId22" Type="http://schemas.openxmlformats.org/officeDocument/2006/relationships/tags" Target="../tags/tag191.xml"/><Relationship Id="rId27" Type="http://schemas.openxmlformats.org/officeDocument/2006/relationships/tags" Target="../tags/tag196.xml"/><Relationship Id="rId30" Type="http://schemas.openxmlformats.org/officeDocument/2006/relationships/tags" Target="../tags/tag199.xml"/><Relationship Id="rId35" Type="http://schemas.openxmlformats.org/officeDocument/2006/relationships/tags" Target="../tags/tag204.xml"/><Relationship Id="rId8" Type="http://schemas.openxmlformats.org/officeDocument/2006/relationships/tags" Target="../tags/tag177.xml"/><Relationship Id="rId3" Type="http://schemas.openxmlformats.org/officeDocument/2006/relationships/tags" Target="../tags/tag17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13.xml"/><Relationship Id="rId13" Type="http://schemas.openxmlformats.org/officeDocument/2006/relationships/tags" Target="../tags/tag218.xml"/><Relationship Id="rId18" Type="http://schemas.openxmlformats.org/officeDocument/2006/relationships/tags" Target="../tags/tag223.xml"/><Relationship Id="rId3" Type="http://schemas.openxmlformats.org/officeDocument/2006/relationships/tags" Target="../tags/tag208.xml"/><Relationship Id="rId21" Type="http://schemas.openxmlformats.org/officeDocument/2006/relationships/tags" Target="../tags/tag226.xml"/><Relationship Id="rId7" Type="http://schemas.openxmlformats.org/officeDocument/2006/relationships/tags" Target="../tags/tag212.xml"/><Relationship Id="rId12" Type="http://schemas.openxmlformats.org/officeDocument/2006/relationships/tags" Target="../tags/tag217.xml"/><Relationship Id="rId17" Type="http://schemas.openxmlformats.org/officeDocument/2006/relationships/tags" Target="../tags/tag222.xml"/><Relationship Id="rId2" Type="http://schemas.openxmlformats.org/officeDocument/2006/relationships/tags" Target="../tags/tag207.xml"/><Relationship Id="rId16" Type="http://schemas.openxmlformats.org/officeDocument/2006/relationships/tags" Target="../tags/tag221.xml"/><Relationship Id="rId20" Type="http://schemas.openxmlformats.org/officeDocument/2006/relationships/tags" Target="../tags/tag225.xml"/><Relationship Id="rId1" Type="http://schemas.openxmlformats.org/officeDocument/2006/relationships/tags" Target="../tags/tag206.xml"/><Relationship Id="rId6" Type="http://schemas.openxmlformats.org/officeDocument/2006/relationships/tags" Target="../tags/tag211.xml"/><Relationship Id="rId11" Type="http://schemas.openxmlformats.org/officeDocument/2006/relationships/tags" Target="../tags/tag216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10.xml"/><Relationship Id="rId15" Type="http://schemas.openxmlformats.org/officeDocument/2006/relationships/tags" Target="../tags/tag220.xml"/><Relationship Id="rId23" Type="http://schemas.openxmlformats.org/officeDocument/2006/relationships/tags" Target="../tags/tag228.xml"/><Relationship Id="rId10" Type="http://schemas.openxmlformats.org/officeDocument/2006/relationships/tags" Target="../tags/tag215.xml"/><Relationship Id="rId19" Type="http://schemas.openxmlformats.org/officeDocument/2006/relationships/tags" Target="../tags/tag224.xml"/><Relationship Id="rId4" Type="http://schemas.openxmlformats.org/officeDocument/2006/relationships/tags" Target="../tags/tag209.xml"/><Relationship Id="rId9" Type="http://schemas.openxmlformats.org/officeDocument/2006/relationships/tags" Target="../tags/tag214.xml"/><Relationship Id="rId14" Type="http://schemas.openxmlformats.org/officeDocument/2006/relationships/tags" Target="../tags/tag219.xml"/><Relationship Id="rId22" Type="http://schemas.openxmlformats.org/officeDocument/2006/relationships/tags" Target="../tags/tag2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36.xml"/><Relationship Id="rId13" Type="http://schemas.openxmlformats.org/officeDocument/2006/relationships/tags" Target="../tags/tag241.xml"/><Relationship Id="rId18" Type="http://schemas.openxmlformats.org/officeDocument/2006/relationships/tags" Target="../tags/tag246.xml"/><Relationship Id="rId3" Type="http://schemas.openxmlformats.org/officeDocument/2006/relationships/tags" Target="../tags/tag231.xml"/><Relationship Id="rId7" Type="http://schemas.openxmlformats.org/officeDocument/2006/relationships/tags" Target="../tags/tag235.xml"/><Relationship Id="rId12" Type="http://schemas.openxmlformats.org/officeDocument/2006/relationships/tags" Target="../tags/tag240.xml"/><Relationship Id="rId17" Type="http://schemas.openxmlformats.org/officeDocument/2006/relationships/tags" Target="../tags/tag245.xml"/><Relationship Id="rId2" Type="http://schemas.openxmlformats.org/officeDocument/2006/relationships/tags" Target="../tags/tag230.xml"/><Relationship Id="rId16" Type="http://schemas.openxmlformats.org/officeDocument/2006/relationships/tags" Target="../tags/tag244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29.xml"/><Relationship Id="rId6" Type="http://schemas.openxmlformats.org/officeDocument/2006/relationships/tags" Target="../tags/tag234.xml"/><Relationship Id="rId11" Type="http://schemas.openxmlformats.org/officeDocument/2006/relationships/tags" Target="../tags/tag239.xml"/><Relationship Id="rId5" Type="http://schemas.openxmlformats.org/officeDocument/2006/relationships/tags" Target="../tags/tag233.xml"/><Relationship Id="rId15" Type="http://schemas.openxmlformats.org/officeDocument/2006/relationships/tags" Target="../tags/tag243.xml"/><Relationship Id="rId10" Type="http://schemas.openxmlformats.org/officeDocument/2006/relationships/tags" Target="../tags/tag238.xml"/><Relationship Id="rId19" Type="http://schemas.openxmlformats.org/officeDocument/2006/relationships/tags" Target="../tags/tag247.xml"/><Relationship Id="rId4" Type="http://schemas.openxmlformats.org/officeDocument/2006/relationships/tags" Target="../tags/tag232.xml"/><Relationship Id="rId9" Type="http://schemas.openxmlformats.org/officeDocument/2006/relationships/tags" Target="../tags/tag237.xml"/><Relationship Id="rId14" Type="http://schemas.openxmlformats.org/officeDocument/2006/relationships/tags" Target="../tags/tag24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55.xml"/><Relationship Id="rId13" Type="http://schemas.openxmlformats.org/officeDocument/2006/relationships/tags" Target="../tags/tag260.xml"/><Relationship Id="rId3" Type="http://schemas.openxmlformats.org/officeDocument/2006/relationships/tags" Target="../tags/tag250.xml"/><Relationship Id="rId7" Type="http://schemas.openxmlformats.org/officeDocument/2006/relationships/tags" Target="../tags/tag254.xml"/><Relationship Id="rId12" Type="http://schemas.openxmlformats.org/officeDocument/2006/relationships/tags" Target="../tags/tag259.xml"/><Relationship Id="rId2" Type="http://schemas.openxmlformats.org/officeDocument/2006/relationships/tags" Target="../tags/tag249.xml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11" Type="http://schemas.openxmlformats.org/officeDocument/2006/relationships/tags" Target="../tags/tag258.xml"/><Relationship Id="rId5" Type="http://schemas.openxmlformats.org/officeDocument/2006/relationships/tags" Target="../tags/tag252.xml"/><Relationship Id="rId10" Type="http://schemas.openxmlformats.org/officeDocument/2006/relationships/tags" Target="../tags/tag257.xml"/><Relationship Id="rId4" Type="http://schemas.openxmlformats.org/officeDocument/2006/relationships/tags" Target="../tags/tag251.xml"/><Relationship Id="rId9" Type="http://schemas.openxmlformats.org/officeDocument/2006/relationships/tags" Target="../tags/tag256.xml"/><Relationship Id="rId1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6" Type="http://schemas.openxmlformats.org/officeDocument/2006/relationships/tags" Target="../tags/tag286.xml"/><Relationship Id="rId21" Type="http://schemas.openxmlformats.org/officeDocument/2006/relationships/tags" Target="../tags/tag281.xml"/><Relationship Id="rId42" Type="http://schemas.openxmlformats.org/officeDocument/2006/relationships/tags" Target="../tags/tag302.xml"/><Relationship Id="rId47" Type="http://schemas.openxmlformats.org/officeDocument/2006/relationships/tags" Target="../tags/tag307.xml"/><Relationship Id="rId63" Type="http://schemas.openxmlformats.org/officeDocument/2006/relationships/tags" Target="../tags/tag323.xml"/><Relationship Id="rId68" Type="http://schemas.openxmlformats.org/officeDocument/2006/relationships/tags" Target="../tags/tag328.xml"/><Relationship Id="rId84" Type="http://schemas.openxmlformats.org/officeDocument/2006/relationships/tags" Target="../tags/tag344.xml"/><Relationship Id="rId89" Type="http://schemas.openxmlformats.org/officeDocument/2006/relationships/tags" Target="../tags/tag349.xml"/><Relationship Id="rId112" Type="http://schemas.openxmlformats.org/officeDocument/2006/relationships/tags" Target="../tags/tag372.xml"/><Relationship Id="rId16" Type="http://schemas.openxmlformats.org/officeDocument/2006/relationships/tags" Target="../tags/tag276.xml"/><Relationship Id="rId107" Type="http://schemas.openxmlformats.org/officeDocument/2006/relationships/tags" Target="../tags/tag367.xml"/><Relationship Id="rId11" Type="http://schemas.openxmlformats.org/officeDocument/2006/relationships/tags" Target="../tags/tag271.xml"/><Relationship Id="rId32" Type="http://schemas.openxmlformats.org/officeDocument/2006/relationships/tags" Target="../tags/tag292.xml"/><Relationship Id="rId37" Type="http://schemas.openxmlformats.org/officeDocument/2006/relationships/tags" Target="../tags/tag297.xml"/><Relationship Id="rId53" Type="http://schemas.openxmlformats.org/officeDocument/2006/relationships/tags" Target="../tags/tag313.xml"/><Relationship Id="rId58" Type="http://schemas.openxmlformats.org/officeDocument/2006/relationships/tags" Target="../tags/tag318.xml"/><Relationship Id="rId74" Type="http://schemas.openxmlformats.org/officeDocument/2006/relationships/tags" Target="../tags/tag334.xml"/><Relationship Id="rId79" Type="http://schemas.openxmlformats.org/officeDocument/2006/relationships/tags" Target="../tags/tag339.xml"/><Relationship Id="rId102" Type="http://schemas.openxmlformats.org/officeDocument/2006/relationships/tags" Target="../tags/tag362.xml"/><Relationship Id="rId5" Type="http://schemas.openxmlformats.org/officeDocument/2006/relationships/tags" Target="../tags/tag265.xml"/><Relationship Id="rId90" Type="http://schemas.openxmlformats.org/officeDocument/2006/relationships/tags" Target="../tags/tag350.xml"/><Relationship Id="rId95" Type="http://schemas.openxmlformats.org/officeDocument/2006/relationships/tags" Target="../tags/tag355.xml"/><Relationship Id="rId22" Type="http://schemas.openxmlformats.org/officeDocument/2006/relationships/tags" Target="../tags/tag282.xml"/><Relationship Id="rId27" Type="http://schemas.openxmlformats.org/officeDocument/2006/relationships/tags" Target="../tags/tag287.xml"/><Relationship Id="rId43" Type="http://schemas.openxmlformats.org/officeDocument/2006/relationships/tags" Target="../tags/tag303.xml"/><Relationship Id="rId48" Type="http://schemas.openxmlformats.org/officeDocument/2006/relationships/tags" Target="../tags/tag308.xml"/><Relationship Id="rId64" Type="http://schemas.openxmlformats.org/officeDocument/2006/relationships/tags" Target="../tags/tag324.xml"/><Relationship Id="rId69" Type="http://schemas.openxmlformats.org/officeDocument/2006/relationships/tags" Target="../tags/tag329.xml"/><Relationship Id="rId113" Type="http://schemas.openxmlformats.org/officeDocument/2006/relationships/tags" Target="../tags/tag373.xml"/><Relationship Id="rId80" Type="http://schemas.openxmlformats.org/officeDocument/2006/relationships/tags" Target="../tags/tag340.xml"/><Relationship Id="rId85" Type="http://schemas.openxmlformats.org/officeDocument/2006/relationships/tags" Target="../tags/tag345.xml"/><Relationship Id="rId12" Type="http://schemas.openxmlformats.org/officeDocument/2006/relationships/tags" Target="../tags/tag272.xml"/><Relationship Id="rId17" Type="http://schemas.openxmlformats.org/officeDocument/2006/relationships/tags" Target="../tags/tag277.xml"/><Relationship Id="rId33" Type="http://schemas.openxmlformats.org/officeDocument/2006/relationships/tags" Target="../tags/tag293.xml"/><Relationship Id="rId38" Type="http://schemas.openxmlformats.org/officeDocument/2006/relationships/tags" Target="../tags/tag298.xml"/><Relationship Id="rId59" Type="http://schemas.openxmlformats.org/officeDocument/2006/relationships/tags" Target="../tags/tag319.xml"/><Relationship Id="rId103" Type="http://schemas.openxmlformats.org/officeDocument/2006/relationships/tags" Target="../tags/tag363.xml"/><Relationship Id="rId108" Type="http://schemas.openxmlformats.org/officeDocument/2006/relationships/tags" Target="../tags/tag368.xml"/><Relationship Id="rId54" Type="http://schemas.openxmlformats.org/officeDocument/2006/relationships/tags" Target="../tags/tag314.xml"/><Relationship Id="rId70" Type="http://schemas.openxmlformats.org/officeDocument/2006/relationships/tags" Target="../tags/tag330.xml"/><Relationship Id="rId75" Type="http://schemas.openxmlformats.org/officeDocument/2006/relationships/tags" Target="../tags/tag335.xml"/><Relationship Id="rId91" Type="http://schemas.openxmlformats.org/officeDocument/2006/relationships/tags" Target="../tags/tag351.xml"/><Relationship Id="rId96" Type="http://schemas.openxmlformats.org/officeDocument/2006/relationships/tags" Target="../tags/tag356.xml"/><Relationship Id="rId1" Type="http://schemas.openxmlformats.org/officeDocument/2006/relationships/tags" Target="../tags/tag261.xml"/><Relationship Id="rId6" Type="http://schemas.openxmlformats.org/officeDocument/2006/relationships/tags" Target="../tags/tag266.xml"/><Relationship Id="rId15" Type="http://schemas.openxmlformats.org/officeDocument/2006/relationships/tags" Target="../tags/tag275.xml"/><Relationship Id="rId23" Type="http://schemas.openxmlformats.org/officeDocument/2006/relationships/tags" Target="../tags/tag283.xml"/><Relationship Id="rId28" Type="http://schemas.openxmlformats.org/officeDocument/2006/relationships/tags" Target="../tags/tag288.xml"/><Relationship Id="rId36" Type="http://schemas.openxmlformats.org/officeDocument/2006/relationships/tags" Target="../tags/tag296.xml"/><Relationship Id="rId49" Type="http://schemas.openxmlformats.org/officeDocument/2006/relationships/tags" Target="../tags/tag309.xml"/><Relationship Id="rId57" Type="http://schemas.openxmlformats.org/officeDocument/2006/relationships/tags" Target="../tags/tag317.xml"/><Relationship Id="rId106" Type="http://schemas.openxmlformats.org/officeDocument/2006/relationships/tags" Target="../tags/tag366.xml"/><Relationship Id="rId114" Type="http://schemas.openxmlformats.org/officeDocument/2006/relationships/tags" Target="../tags/tag374.xml"/><Relationship Id="rId10" Type="http://schemas.openxmlformats.org/officeDocument/2006/relationships/tags" Target="../tags/tag270.xml"/><Relationship Id="rId31" Type="http://schemas.openxmlformats.org/officeDocument/2006/relationships/tags" Target="../tags/tag291.xml"/><Relationship Id="rId44" Type="http://schemas.openxmlformats.org/officeDocument/2006/relationships/tags" Target="../tags/tag304.xml"/><Relationship Id="rId52" Type="http://schemas.openxmlformats.org/officeDocument/2006/relationships/tags" Target="../tags/tag312.xml"/><Relationship Id="rId60" Type="http://schemas.openxmlformats.org/officeDocument/2006/relationships/tags" Target="../tags/tag320.xml"/><Relationship Id="rId65" Type="http://schemas.openxmlformats.org/officeDocument/2006/relationships/tags" Target="../tags/tag325.xml"/><Relationship Id="rId73" Type="http://schemas.openxmlformats.org/officeDocument/2006/relationships/tags" Target="../tags/tag333.xml"/><Relationship Id="rId78" Type="http://schemas.openxmlformats.org/officeDocument/2006/relationships/tags" Target="../tags/tag338.xml"/><Relationship Id="rId81" Type="http://schemas.openxmlformats.org/officeDocument/2006/relationships/tags" Target="../tags/tag341.xml"/><Relationship Id="rId86" Type="http://schemas.openxmlformats.org/officeDocument/2006/relationships/tags" Target="../tags/tag346.xml"/><Relationship Id="rId94" Type="http://schemas.openxmlformats.org/officeDocument/2006/relationships/tags" Target="../tags/tag354.xml"/><Relationship Id="rId99" Type="http://schemas.openxmlformats.org/officeDocument/2006/relationships/tags" Target="../tags/tag359.xml"/><Relationship Id="rId101" Type="http://schemas.openxmlformats.org/officeDocument/2006/relationships/tags" Target="../tags/tag361.xml"/><Relationship Id="rId4" Type="http://schemas.openxmlformats.org/officeDocument/2006/relationships/tags" Target="../tags/tag264.xml"/><Relationship Id="rId9" Type="http://schemas.openxmlformats.org/officeDocument/2006/relationships/tags" Target="../tags/tag269.xml"/><Relationship Id="rId13" Type="http://schemas.openxmlformats.org/officeDocument/2006/relationships/tags" Target="../tags/tag273.xml"/><Relationship Id="rId18" Type="http://schemas.openxmlformats.org/officeDocument/2006/relationships/tags" Target="../tags/tag278.xml"/><Relationship Id="rId39" Type="http://schemas.openxmlformats.org/officeDocument/2006/relationships/tags" Target="../tags/tag299.xml"/><Relationship Id="rId109" Type="http://schemas.openxmlformats.org/officeDocument/2006/relationships/tags" Target="../tags/tag369.xml"/><Relationship Id="rId34" Type="http://schemas.openxmlformats.org/officeDocument/2006/relationships/tags" Target="../tags/tag294.xml"/><Relationship Id="rId50" Type="http://schemas.openxmlformats.org/officeDocument/2006/relationships/tags" Target="../tags/tag310.xml"/><Relationship Id="rId55" Type="http://schemas.openxmlformats.org/officeDocument/2006/relationships/tags" Target="../tags/tag315.xml"/><Relationship Id="rId76" Type="http://schemas.openxmlformats.org/officeDocument/2006/relationships/tags" Target="../tags/tag336.xml"/><Relationship Id="rId97" Type="http://schemas.openxmlformats.org/officeDocument/2006/relationships/tags" Target="../tags/tag357.xml"/><Relationship Id="rId104" Type="http://schemas.openxmlformats.org/officeDocument/2006/relationships/tags" Target="../tags/tag364.xml"/><Relationship Id="rId7" Type="http://schemas.openxmlformats.org/officeDocument/2006/relationships/tags" Target="../tags/tag267.xml"/><Relationship Id="rId71" Type="http://schemas.openxmlformats.org/officeDocument/2006/relationships/tags" Target="../tags/tag331.xml"/><Relationship Id="rId92" Type="http://schemas.openxmlformats.org/officeDocument/2006/relationships/tags" Target="../tags/tag352.xml"/><Relationship Id="rId2" Type="http://schemas.openxmlformats.org/officeDocument/2006/relationships/tags" Target="../tags/tag262.xml"/><Relationship Id="rId29" Type="http://schemas.openxmlformats.org/officeDocument/2006/relationships/tags" Target="../tags/tag289.xml"/><Relationship Id="rId24" Type="http://schemas.openxmlformats.org/officeDocument/2006/relationships/tags" Target="../tags/tag284.xml"/><Relationship Id="rId40" Type="http://schemas.openxmlformats.org/officeDocument/2006/relationships/tags" Target="../tags/tag300.xml"/><Relationship Id="rId45" Type="http://schemas.openxmlformats.org/officeDocument/2006/relationships/tags" Target="../tags/tag305.xml"/><Relationship Id="rId66" Type="http://schemas.openxmlformats.org/officeDocument/2006/relationships/tags" Target="../tags/tag326.xml"/><Relationship Id="rId87" Type="http://schemas.openxmlformats.org/officeDocument/2006/relationships/tags" Target="../tags/tag347.xml"/><Relationship Id="rId110" Type="http://schemas.openxmlformats.org/officeDocument/2006/relationships/tags" Target="../tags/tag370.xml"/><Relationship Id="rId115" Type="http://schemas.openxmlformats.org/officeDocument/2006/relationships/tags" Target="../tags/tag375.xml"/><Relationship Id="rId61" Type="http://schemas.openxmlformats.org/officeDocument/2006/relationships/tags" Target="../tags/tag321.xml"/><Relationship Id="rId82" Type="http://schemas.openxmlformats.org/officeDocument/2006/relationships/tags" Target="../tags/tag342.xml"/><Relationship Id="rId19" Type="http://schemas.openxmlformats.org/officeDocument/2006/relationships/tags" Target="../tags/tag279.xml"/><Relationship Id="rId14" Type="http://schemas.openxmlformats.org/officeDocument/2006/relationships/tags" Target="../tags/tag274.xml"/><Relationship Id="rId30" Type="http://schemas.openxmlformats.org/officeDocument/2006/relationships/tags" Target="../tags/tag290.xml"/><Relationship Id="rId35" Type="http://schemas.openxmlformats.org/officeDocument/2006/relationships/tags" Target="../tags/tag295.xml"/><Relationship Id="rId56" Type="http://schemas.openxmlformats.org/officeDocument/2006/relationships/tags" Target="../tags/tag316.xml"/><Relationship Id="rId77" Type="http://schemas.openxmlformats.org/officeDocument/2006/relationships/tags" Target="../tags/tag337.xml"/><Relationship Id="rId100" Type="http://schemas.openxmlformats.org/officeDocument/2006/relationships/tags" Target="../tags/tag360.xml"/><Relationship Id="rId105" Type="http://schemas.openxmlformats.org/officeDocument/2006/relationships/tags" Target="../tags/tag365.xml"/><Relationship Id="rId8" Type="http://schemas.openxmlformats.org/officeDocument/2006/relationships/tags" Target="../tags/tag268.xml"/><Relationship Id="rId51" Type="http://schemas.openxmlformats.org/officeDocument/2006/relationships/tags" Target="../tags/tag311.xml"/><Relationship Id="rId72" Type="http://schemas.openxmlformats.org/officeDocument/2006/relationships/tags" Target="../tags/tag332.xml"/><Relationship Id="rId93" Type="http://schemas.openxmlformats.org/officeDocument/2006/relationships/tags" Target="../tags/tag353.xml"/><Relationship Id="rId98" Type="http://schemas.openxmlformats.org/officeDocument/2006/relationships/tags" Target="../tags/tag358.xml"/><Relationship Id="rId3" Type="http://schemas.openxmlformats.org/officeDocument/2006/relationships/tags" Target="../tags/tag263.xml"/><Relationship Id="rId25" Type="http://schemas.openxmlformats.org/officeDocument/2006/relationships/tags" Target="../tags/tag285.xml"/><Relationship Id="rId46" Type="http://schemas.openxmlformats.org/officeDocument/2006/relationships/tags" Target="../tags/tag306.xml"/><Relationship Id="rId67" Type="http://schemas.openxmlformats.org/officeDocument/2006/relationships/tags" Target="../tags/tag327.xml"/><Relationship Id="rId116" Type="http://schemas.openxmlformats.org/officeDocument/2006/relationships/slideLayout" Target="../slideLayouts/slideLayout6.xml"/><Relationship Id="rId20" Type="http://schemas.openxmlformats.org/officeDocument/2006/relationships/tags" Target="../tags/tag280.xml"/><Relationship Id="rId41" Type="http://schemas.openxmlformats.org/officeDocument/2006/relationships/tags" Target="../tags/tag301.xml"/><Relationship Id="rId62" Type="http://schemas.openxmlformats.org/officeDocument/2006/relationships/tags" Target="../tags/tag322.xml"/><Relationship Id="rId83" Type="http://schemas.openxmlformats.org/officeDocument/2006/relationships/tags" Target="../tags/tag343.xml"/><Relationship Id="rId88" Type="http://schemas.openxmlformats.org/officeDocument/2006/relationships/tags" Target="../tags/tag348.xml"/><Relationship Id="rId111" Type="http://schemas.openxmlformats.org/officeDocument/2006/relationships/tags" Target="../tags/tag37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7.xml"/><Relationship Id="rId1" Type="http://schemas.openxmlformats.org/officeDocument/2006/relationships/tags" Target="../tags/tag37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9.xml"/><Relationship Id="rId1" Type="http://schemas.openxmlformats.org/officeDocument/2006/relationships/tags" Target="../tags/tag37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1.xml"/><Relationship Id="rId1" Type="http://schemas.openxmlformats.org/officeDocument/2006/relationships/tags" Target="../tags/tag38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3.xml"/><Relationship Id="rId1" Type="http://schemas.openxmlformats.org/officeDocument/2006/relationships/tags" Target="../tags/tag38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5.xml"/><Relationship Id="rId1" Type="http://schemas.openxmlformats.org/officeDocument/2006/relationships/tags" Target="../tags/tag38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388.xml"/><Relationship Id="rId2" Type="http://schemas.openxmlformats.org/officeDocument/2006/relationships/tags" Target="../tags/tag387.xml"/><Relationship Id="rId1" Type="http://schemas.openxmlformats.org/officeDocument/2006/relationships/tags" Target="../tags/tag38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90.xml"/><Relationship Id="rId4" Type="http://schemas.openxmlformats.org/officeDocument/2006/relationships/tags" Target="../tags/tag38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2.xml"/><Relationship Id="rId1" Type="http://schemas.openxmlformats.org/officeDocument/2006/relationships/tags" Target="../tags/tag39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395.xml"/><Relationship Id="rId2" Type="http://schemas.openxmlformats.org/officeDocument/2006/relationships/tags" Target="../tags/tag394.xml"/><Relationship Id="rId1" Type="http://schemas.openxmlformats.org/officeDocument/2006/relationships/tags" Target="../tags/tag39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97.xml"/><Relationship Id="rId4" Type="http://schemas.openxmlformats.org/officeDocument/2006/relationships/tags" Target="../tags/tag39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9.xml"/><Relationship Id="rId1" Type="http://schemas.openxmlformats.org/officeDocument/2006/relationships/tags" Target="../tags/tag39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0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0" Type="http://schemas.openxmlformats.org/officeDocument/2006/relationships/tags" Target="../tags/tag30.xml"/><Relationship Id="rId4" Type="http://schemas.openxmlformats.org/officeDocument/2006/relationships/tags" Target="../tags/tag24.xml"/><Relationship Id="rId9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slideLayout" Target="../slideLayouts/slideLayout6.xml"/><Relationship Id="rId5" Type="http://schemas.openxmlformats.org/officeDocument/2006/relationships/tags" Target="../tags/tag37.xml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55.xml"/><Relationship Id="rId18" Type="http://schemas.openxmlformats.org/officeDocument/2006/relationships/tags" Target="../tags/tag60.xml"/><Relationship Id="rId26" Type="http://schemas.openxmlformats.org/officeDocument/2006/relationships/tags" Target="../tags/tag68.xml"/><Relationship Id="rId39" Type="http://schemas.openxmlformats.org/officeDocument/2006/relationships/tags" Target="../tags/tag81.xml"/><Relationship Id="rId21" Type="http://schemas.openxmlformats.org/officeDocument/2006/relationships/tags" Target="../tags/tag63.xml"/><Relationship Id="rId34" Type="http://schemas.openxmlformats.org/officeDocument/2006/relationships/tags" Target="../tags/tag76.xml"/><Relationship Id="rId42" Type="http://schemas.openxmlformats.org/officeDocument/2006/relationships/tags" Target="../tags/tag84.xml"/><Relationship Id="rId7" Type="http://schemas.openxmlformats.org/officeDocument/2006/relationships/tags" Target="../tags/tag49.xml"/><Relationship Id="rId2" Type="http://schemas.openxmlformats.org/officeDocument/2006/relationships/tags" Target="../tags/tag44.xml"/><Relationship Id="rId16" Type="http://schemas.openxmlformats.org/officeDocument/2006/relationships/tags" Target="../tags/tag58.xml"/><Relationship Id="rId29" Type="http://schemas.openxmlformats.org/officeDocument/2006/relationships/tags" Target="../tags/tag71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24" Type="http://schemas.openxmlformats.org/officeDocument/2006/relationships/tags" Target="../tags/tag66.xml"/><Relationship Id="rId32" Type="http://schemas.openxmlformats.org/officeDocument/2006/relationships/tags" Target="../tags/tag74.xml"/><Relationship Id="rId37" Type="http://schemas.openxmlformats.org/officeDocument/2006/relationships/tags" Target="../tags/tag79.xml"/><Relationship Id="rId40" Type="http://schemas.openxmlformats.org/officeDocument/2006/relationships/tags" Target="../tags/tag82.xml"/><Relationship Id="rId45" Type="http://schemas.openxmlformats.org/officeDocument/2006/relationships/tags" Target="../tags/tag87.xml"/><Relationship Id="rId5" Type="http://schemas.openxmlformats.org/officeDocument/2006/relationships/tags" Target="../tags/tag47.xml"/><Relationship Id="rId15" Type="http://schemas.openxmlformats.org/officeDocument/2006/relationships/tags" Target="../tags/tag57.xml"/><Relationship Id="rId23" Type="http://schemas.openxmlformats.org/officeDocument/2006/relationships/tags" Target="../tags/tag65.xml"/><Relationship Id="rId28" Type="http://schemas.openxmlformats.org/officeDocument/2006/relationships/tags" Target="../tags/tag70.xml"/><Relationship Id="rId36" Type="http://schemas.openxmlformats.org/officeDocument/2006/relationships/tags" Target="../tags/tag78.xml"/><Relationship Id="rId10" Type="http://schemas.openxmlformats.org/officeDocument/2006/relationships/tags" Target="../tags/tag52.xml"/><Relationship Id="rId19" Type="http://schemas.openxmlformats.org/officeDocument/2006/relationships/tags" Target="../tags/tag61.xml"/><Relationship Id="rId31" Type="http://schemas.openxmlformats.org/officeDocument/2006/relationships/tags" Target="../tags/tag73.xml"/><Relationship Id="rId44" Type="http://schemas.openxmlformats.org/officeDocument/2006/relationships/tags" Target="../tags/tag86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Relationship Id="rId22" Type="http://schemas.openxmlformats.org/officeDocument/2006/relationships/tags" Target="../tags/tag64.xml"/><Relationship Id="rId27" Type="http://schemas.openxmlformats.org/officeDocument/2006/relationships/tags" Target="../tags/tag69.xml"/><Relationship Id="rId30" Type="http://schemas.openxmlformats.org/officeDocument/2006/relationships/tags" Target="../tags/tag72.xml"/><Relationship Id="rId35" Type="http://schemas.openxmlformats.org/officeDocument/2006/relationships/tags" Target="../tags/tag77.xml"/><Relationship Id="rId43" Type="http://schemas.openxmlformats.org/officeDocument/2006/relationships/tags" Target="../tags/tag85.xml"/><Relationship Id="rId8" Type="http://schemas.openxmlformats.org/officeDocument/2006/relationships/tags" Target="../tags/tag50.xml"/><Relationship Id="rId3" Type="http://schemas.openxmlformats.org/officeDocument/2006/relationships/tags" Target="../tags/tag45.xml"/><Relationship Id="rId12" Type="http://schemas.openxmlformats.org/officeDocument/2006/relationships/tags" Target="../tags/tag54.xml"/><Relationship Id="rId17" Type="http://schemas.openxmlformats.org/officeDocument/2006/relationships/tags" Target="../tags/tag59.xml"/><Relationship Id="rId25" Type="http://schemas.openxmlformats.org/officeDocument/2006/relationships/tags" Target="../tags/tag67.xml"/><Relationship Id="rId33" Type="http://schemas.openxmlformats.org/officeDocument/2006/relationships/tags" Target="../tags/tag75.xml"/><Relationship Id="rId38" Type="http://schemas.openxmlformats.org/officeDocument/2006/relationships/tags" Target="../tags/tag80.xml"/><Relationship Id="rId46" Type="http://schemas.openxmlformats.org/officeDocument/2006/relationships/slideLayout" Target="../slideLayouts/slideLayout6.xml"/><Relationship Id="rId20" Type="http://schemas.openxmlformats.org/officeDocument/2006/relationships/tags" Target="../tags/tag62.xml"/><Relationship Id="rId41" Type="http://schemas.openxmlformats.org/officeDocument/2006/relationships/tags" Target="../tags/tag8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95.xml"/><Relationship Id="rId3" Type="http://schemas.openxmlformats.org/officeDocument/2006/relationships/tags" Target="../tags/tag90.xml"/><Relationship Id="rId7" Type="http://schemas.openxmlformats.org/officeDocument/2006/relationships/tags" Target="../tags/tag94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91.xml"/><Relationship Id="rId9" Type="http://schemas.openxmlformats.org/officeDocument/2006/relationships/tags" Target="../tags/tag9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CSE 417</a:t>
            </a:r>
            <a:br>
              <a:rPr lang="en-US" dirty="0"/>
            </a:br>
            <a:r>
              <a:rPr 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  <a:endParaRPr lang="en-US" dirty="0"/>
          </a:p>
          <a:p>
            <a:pPr eaLnBrk="1" hangingPunct="1"/>
            <a:r>
              <a:rPr lang="en-US" dirty="0" smtClean="0"/>
              <a:t>Autumn </a:t>
            </a:r>
            <a:r>
              <a:rPr lang="en-US" dirty="0" smtClean="0"/>
              <a:t>2023</a:t>
            </a:r>
            <a:endParaRPr lang="en-US" dirty="0"/>
          </a:p>
          <a:p>
            <a:pPr eaLnBrk="1" hangingPunct="1"/>
            <a:r>
              <a:rPr lang="en-US" dirty="0"/>
              <a:t>Lecture 9 – Greedy Algorithms II</a:t>
            </a:r>
          </a:p>
        </p:txBody>
      </p:sp>
      <p:pic>
        <p:nvPicPr>
          <p:cNvPr id="5" name="Picture 9" descr="mr-burns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0"/>
            <a:ext cx="15049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Algorithm, Version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uncolored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Let c be the smallest color not used in N[v]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c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33700" y="42961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57800" y="4307889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33700" y="63752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222631" y="640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" name="Straight Connector 13"/>
          <p:cNvCxnSpPr>
            <a:stCxn id="4" idx="6"/>
            <a:endCxn id="6" idx="2"/>
          </p:cNvCxnSpPr>
          <p:nvPr/>
        </p:nvCxnSpPr>
        <p:spPr>
          <a:xfrm>
            <a:off x="3162300" y="4410466"/>
            <a:ext cx="2095500" cy="117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6"/>
            <a:endCxn id="8" idx="2"/>
          </p:cNvCxnSpPr>
          <p:nvPr/>
        </p:nvCxnSpPr>
        <p:spPr>
          <a:xfrm>
            <a:off x="3162300" y="5450026"/>
            <a:ext cx="2095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2" idx="2"/>
          </p:cNvCxnSpPr>
          <p:nvPr/>
        </p:nvCxnSpPr>
        <p:spPr>
          <a:xfrm>
            <a:off x="3162300" y="6489586"/>
            <a:ext cx="2060331" cy="25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4"/>
            <a:endCxn id="12" idx="0"/>
          </p:cNvCxnSpPr>
          <p:nvPr/>
        </p:nvCxnSpPr>
        <p:spPr>
          <a:xfrm flipH="1">
            <a:off x="5336931" y="4536489"/>
            <a:ext cx="35169" cy="18643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4"/>
            <a:endCxn id="11" idx="0"/>
          </p:cNvCxnSpPr>
          <p:nvPr/>
        </p:nvCxnSpPr>
        <p:spPr>
          <a:xfrm>
            <a:off x="4229100" y="45247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0"/>
          </p:cNvCxnSpPr>
          <p:nvPr/>
        </p:nvCxnSpPr>
        <p:spPr>
          <a:xfrm>
            <a:off x="3048000" y="45247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42961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14800" y="63752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148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337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24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scheduling is graph coloring</a:t>
            </a:r>
            <a:endParaRPr lang="en-US" dirty="0"/>
          </a:p>
        </p:txBody>
      </p:sp>
      <p:sp>
        <p:nvSpPr>
          <p:cNvPr id="3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209800" y="25146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267200" y="25146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057400" y="2057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657600" y="2971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486400" y="2057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4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2362200" y="35814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040802" y="339673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229925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3304138" y="279527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0" y="229925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60852" y="183443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20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4724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5562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14800" y="5562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648200" y="4724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86400" y="5562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" name="Oval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248400" y="4724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1714500" y="180899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3046491" y="4355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4000500" y="593193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4740244" y="429865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5486400" y="593193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5909272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2514600" y="592740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34" name="Straight Connector 33"/>
          <p:cNvCxnSpPr>
            <a:stCxn id="21" idx="7"/>
            <a:endCxn id="20" idx="3"/>
          </p:cNvCxnSpPr>
          <p:nvPr/>
        </p:nvCxnSpPr>
        <p:spPr>
          <a:xfrm flipV="1">
            <a:off x="3014522" y="4919522"/>
            <a:ext cx="447956" cy="6765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2" idx="2"/>
          </p:cNvCxnSpPr>
          <p:nvPr/>
        </p:nvCxnSpPr>
        <p:spPr>
          <a:xfrm>
            <a:off x="3059462" y="5676900"/>
            <a:ext cx="10553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22" idx="1"/>
          </p:cNvCxnSpPr>
          <p:nvPr/>
        </p:nvCxnSpPr>
        <p:spPr>
          <a:xfrm>
            <a:off x="3625231" y="4919522"/>
            <a:ext cx="523047" cy="6765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23" idx="2"/>
          </p:cNvCxnSpPr>
          <p:nvPr/>
        </p:nvCxnSpPr>
        <p:spPr>
          <a:xfrm>
            <a:off x="3674011" y="4835725"/>
            <a:ext cx="974189" cy="29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23" idx="3"/>
          </p:cNvCxnSpPr>
          <p:nvPr/>
        </p:nvCxnSpPr>
        <p:spPr>
          <a:xfrm flipV="1">
            <a:off x="4256073" y="4919522"/>
            <a:ext cx="425605" cy="6431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24" idx="2"/>
          </p:cNvCxnSpPr>
          <p:nvPr/>
        </p:nvCxnSpPr>
        <p:spPr>
          <a:xfrm>
            <a:off x="4353634" y="5673366"/>
            <a:ext cx="1132766" cy="35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24" idx="1"/>
          </p:cNvCxnSpPr>
          <p:nvPr/>
        </p:nvCxnSpPr>
        <p:spPr>
          <a:xfrm>
            <a:off x="4849167" y="4919522"/>
            <a:ext cx="670711" cy="6765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25" idx="2"/>
          </p:cNvCxnSpPr>
          <p:nvPr/>
        </p:nvCxnSpPr>
        <p:spPr>
          <a:xfrm>
            <a:off x="4882126" y="4835725"/>
            <a:ext cx="1366274" cy="29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25" idx="3"/>
          </p:cNvCxnSpPr>
          <p:nvPr/>
        </p:nvCxnSpPr>
        <p:spPr>
          <a:xfrm flipV="1">
            <a:off x="5687367" y="4919522"/>
            <a:ext cx="594511" cy="6807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861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Homework Scheduling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Tasks to perform</a:t>
            </a:r>
          </a:p>
          <a:p>
            <a:pPr eaLnBrk="1" hangingPunct="1"/>
            <a:r>
              <a:rPr lang="en-US" altLang="en-US" dirty="0"/>
              <a:t>Deadlines on the tasks</a:t>
            </a:r>
          </a:p>
          <a:p>
            <a:pPr eaLnBrk="1" hangingPunct="1"/>
            <a:r>
              <a:rPr lang="en-US" altLang="en-US" dirty="0"/>
              <a:t>Freedom to schedule tasks in any order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Can I get all my work turned in on time?</a:t>
            </a:r>
          </a:p>
          <a:p>
            <a:pPr eaLnBrk="1" hangingPunct="1"/>
            <a:r>
              <a:rPr lang="en-US" altLang="en-US" dirty="0"/>
              <a:t>If I can’t get everything in, I want to minimize the maximum lateness</a:t>
            </a:r>
          </a:p>
        </p:txBody>
      </p:sp>
    </p:spTree>
    <p:extLst>
      <p:ext uri="{BB962C8B-B14F-4D97-AF65-F5344CB8AC3E}">
        <p14:creationId xmlns:p14="http://schemas.microsoft.com/office/powerpoint/2010/main" val="987988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tasks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Each task has a length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and a deadline d</a:t>
            </a:r>
            <a:r>
              <a:rPr lang="en-US" baseline="-25000" dirty="0"/>
              <a:t>i</a:t>
            </a:r>
          </a:p>
          <a:p>
            <a:pPr eaLnBrk="1" hangingPunct="1"/>
            <a:r>
              <a:rPr lang="en-US" dirty="0"/>
              <a:t>All tasks are available at the start</a:t>
            </a:r>
          </a:p>
          <a:p>
            <a:pPr eaLnBrk="1" hangingPunct="1"/>
            <a:r>
              <a:rPr lang="en-US" dirty="0"/>
              <a:t>One task may be worked on at a time</a:t>
            </a:r>
          </a:p>
          <a:p>
            <a:pPr eaLnBrk="1" hangingPunct="1"/>
            <a:r>
              <a:rPr lang="en-US" dirty="0"/>
              <a:t>All tasks must be completed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Goal minimize maximum lateness</a:t>
            </a:r>
          </a:p>
          <a:p>
            <a:pPr lvl="1" eaLnBrk="1" hangingPunct="1"/>
            <a:r>
              <a:rPr lang="en-US" dirty="0"/>
              <a:t>Lateness:   L</a:t>
            </a:r>
            <a:r>
              <a:rPr lang="en-US" baseline="-25000" dirty="0"/>
              <a:t>i</a:t>
            </a:r>
            <a:r>
              <a:rPr lang="en-US" dirty="0"/>
              <a:t> = f</a:t>
            </a:r>
            <a:r>
              <a:rPr lang="en-US" baseline="-25000" dirty="0"/>
              <a:t>i</a:t>
            </a:r>
            <a:r>
              <a:rPr lang="en-US" dirty="0"/>
              <a:t> – d</a:t>
            </a:r>
            <a:r>
              <a:rPr lang="en-US" baseline="-25000" dirty="0"/>
              <a:t>i</a:t>
            </a:r>
            <a:r>
              <a:rPr lang="en-US" dirty="0"/>
              <a:t> if f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smtClean="0">
                <a:sym typeface="Symbol" panose="05050102010706020507" pitchFamily="18" charset="2"/>
              </a:rPr>
              <a:t>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baseline="-25000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89337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1945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514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1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190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182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9464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9465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9466" name="Rectangle 1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14400" y="3810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7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1200" y="38100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8" name="Text Box 1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3810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9" name="Rectangle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5257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70" name="Rectangle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914400" y="52578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71" name="Text Box 2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3810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72" name="Text Box 2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38100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1</a:t>
            </a:r>
          </a:p>
        </p:txBody>
      </p:sp>
      <p:sp>
        <p:nvSpPr>
          <p:cNvPr id="19473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43400" y="52578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3</a:t>
            </a:r>
          </a:p>
        </p:txBody>
      </p:sp>
      <p:sp>
        <p:nvSpPr>
          <p:cNvPr id="18" name="Text Box 4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57200" y="1948656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9" name="Text Box 5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2150" y="2499284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7725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Determine the minimum lateness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828800"/>
            <a:ext cx="914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438400"/>
            <a:ext cx="1371600" cy="457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48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124200"/>
            <a:ext cx="1828800" cy="457200"/>
          </a:xfrm>
          <a:prstGeom prst="rect">
            <a:avLst/>
          </a:prstGeom>
          <a:solidFill>
            <a:srgbClr val="F7A7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48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3886200"/>
            <a:ext cx="2286000" cy="457200"/>
          </a:xfrm>
          <a:prstGeom prst="rect">
            <a:avLst/>
          </a:prstGeom>
          <a:solidFill>
            <a:srgbClr val="45FA3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2048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2049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96863"/>
            <a:ext cx="2895600" cy="944562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Show the schedule 2, 3, 4, 5 first and compute lateness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914400" y="5257800"/>
            <a:ext cx="7315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>
            <p:custDataLst>
              <p:tags r:id="rId14"/>
            </p:custDataLst>
          </p:nvPr>
        </p:nvSpPr>
        <p:spPr>
          <a:xfrm>
            <a:off x="77724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>
            <p:custDataLst>
              <p:tags r:id="rId15"/>
            </p:custDataLst>
          </p:nvPr>
        </p:nvSpPr>
        <p:spPr>
          <a:xfrm>
            <a:off x="22860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>
            <p:custDataLst>
              <p:tags r:id="rId16"/>
            </p:custDataLst>
          </p:nvPr>
        </p:nvSpPr>
        <p:spPr>
          <a:xfrm>
            <a:off x="13716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>
            <p:custDataLst>
              <p:tags r:id="rId17"/>
            </p:custDataLst>
          </p:nvPr>
        </p:nvSpPr>
        <p:spPr>
          <a:xfrm>
            <a:off x="50292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>
            <p:custDataLst>
              <p:tags r:id="rId18"/>
            </p:custDataLst>
          </p:nvPr>
        </p:nvSpPr>
        <p:spPr>
          <a:xfrm>
            <a:off x="41148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>
            <p:custDataLst>
              <p:tags r:id="rId19"/>
            </p:custDataLst>
          </p:nvPr>
        </p:nvSpPr>
        <p:spPr>
          <a:xfrm>
            <a:off x="32004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>
            <p:custDataLst>
              <p:tags r:id="rId20"/>
            </p:custDataLst>
          </p:nvPr>
        </p:nvSpPr>
        <p:spPr>
          <a:xfrm>
            <a:off x="68580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>
            <p:custDataLst>
              <p:tags r:id="rId21"/>
            </p:custDataLst>
          </p:nvPr>
        </p:nvSpPr>
        <p:spPr>
          <a:xfrm>
            <a:off x="59436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 Box 4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6063" y="1919287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24" name="Text Box 5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46063" y="24368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34" name="Text Box 5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6063" y="311943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35" name="Text Box 5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46063" y="3886200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47714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Greedy Algorithm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Earliest deadline first</a:t>
            </a:r>
          </a:p>
          <a:p>
            <a:pPr eaLnBrk="1" hangingPunct="1"/>
            <a:r>
              <a:rPr lang="en-US"/>
              <a:t>Order jobs by deadline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This algorithm is optimal</a:t>
            </a:r>
          </a:p>
        </p:txBody>
      </p:sp>
      <p:sp>
        <p:nvSpPr>
          <p:cNvPr id="8196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00200" y="4343400"/>
            <a:ext cx="59436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This result may be surprising, since it ignores the job lengths</a:t>
            </a:r>
          </a:p>
        </p:txBody>
      </p:sp>
    </p:spTree>
    <p:extLst>
      <p:ext uri="{BB962C8B-B14F-4D97-AF65-F5344CB8AC3E}">
        <p14:creationId xmlns:p14="http://schemas.microsoft.com/office/powerpoint/2010/main" val="347874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Analysis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Suppose the jobs are ordered by deadlines,     d</a:t>
            </a:r>
            <a:r>
              <a:rPr lang="en-US" sz="2800" baseline="-25000" dirty="0"/>
              <a:t>1</a:t>
            </a:r>
            <a:r>
              <a:rPr lang="en-US" sz="2800" dirty="0"/>
              <a:t> </a:t>
            </a:r>
            <a:r>
              <a:rPr lang="en-US" sz="2800" dirty="0" smtClean="0"/>
              <a:t>≤ </a:t>
            </a:r>
            <a:r>
              <a:rPr lang="en-US" sz="2800" dirty="0"/>
              <a:t>d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 smtClean="0"/>
              <a:t>≤ </a:t>
            </a:r>
            <a:r>
              <a:rPr lang="en-US" sz="2800" dirty="0"/>
              <a:t>. . . </a:t>
            </a:r>
            <a:r>
              <a:rPr lang="en-US" sz="2800" dirty="0" smtClean="0"/>
              <a:t>≤ </a:t>
            </a:r>
            <a:r>
              <a:rPr lang="en-US" sz="2800" dirty="0" err="1"/>
              <a:t>d</a:t>
            </a:r>
            <a:r>
              <a:rPr lang="en-US" sz="2800" baseline="-25000" dirty="0" err="1"/>
              <a:t>n</a:t>
            </a:r>
            <a:endParaRPr lang="en-US" sz="2800" baseline="-25000" dirty="0"/>
          </a:p>
          <a:p>
            <a:pPr eaLnBrk="1" hangingPunct="1"/>
            <a:r>
              <a:rPr lang="en-US" sz="2800" dirty="0"/>
              <a:t>A schedule has an </a:t>
            </a:r>
            <a:r>
              <a:rPr lang="en-US" sz="2800" i="1" dirty="0">
                <a:solidFill>
                  <a:srgbClr val="FF0000"/>
                </a:solidFill>
              </a:rPr>
              <a:t>inversion</a:t>
            </a:r>
            <a:r>
              <a:rPr lang="en-US" sz="2800" dirty="0"/>
              <a:t> if job j is scheduled before </a:t>
            </a:r>
            <a:r>
              <a:rPr lang="en-US" sz="2800" dirty="0" err="1"/>
              <a:t>i</a:t>
            </a:r>
            <a:r>
              <a:rPr lang="en-US" sz="2800" dirty="0"/>
              <a:t> where j &gt; </a:t>
            </a:r>
            <a:r>
              <a:rPr lang="en-US" sz="2800" dirty="0" err="1"/>
              <a:t>i</a:t>
            </a:r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The schedule A computed by the greedy algorithm has no inversions.</a:t>
            </a:r>
          </a:p>
          <a:p>
            <a:pPr eaLnBrk="1" hangingPunct="1"/>
            <a:r>
              <a:rPr lang="en-US" sz="2800" dirty="0"/>
              <a:t>Let O be the optimal schedule, we want to show that A has the same maximum lateness as O</a:t>
            </a:r>
          </a:p>
        </p:txBody>
      </p:sp>
    </p:spTree>
    <p:extLst>
      <p:ext uri="{BB962C8B-B14F-4D97-AF65-F5344CB8AC3E}">
        <p14:creationId xmlns:p14="http://schemas.microsoft.com/office/powerpoint/2010/main" val="1491858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List the inversions</a:t>
            </a:r>
          </a:p>
        </p:txBody>
      </p:sp>
      <p:sp>
        <p:nvSpPr>
          <p:cNvPr id="1024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30495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4234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6827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423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28688" y="236696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4</a:t>
            </a:r>
          </a:p>
        </p:txBody>
      </p:sp>
      <p:sp>
        <p:nvSpPr>
          <p:cNvPr id="14234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28688" y="38846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5</a:t>
            </a:r>
          </a:p>
        </p:txBody>
      </p:sp>
      <p:sp>
        <p:nvSpPr>
          <p:cNvPr id="1024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0248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1024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0253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28688" y="48704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3843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8399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955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7511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20516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6607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1163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5720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76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832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388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39445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8484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73040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77597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2153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Text Box 4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46063" y="1682750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0271" name="Text Box 5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6063" y="236696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0272" name="Text Box 5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46063" y="304958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0273" name="Text Box 5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46063" y="38846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1" name="Rectangle 5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928688" y="48704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2" name="Rectangle 5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5163" y="48704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2</a:t>
            </a:r>
          </a:p>
        </p:txBody>
      </p:sp>
      <p:sp>
        <p:nvSpPr>
          <p:cNvPr id="10276" name="Rectangle 58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392863" y="48704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2395" name="Rectangle 5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027613" y="48704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22908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Lemma: There is an optimal schedule with no idle time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81400"/>
            <a:ext cx="8229600" cy="2959100"/>
          </a:xfrm>
        </p:spPr>
        <p:txBody>
          <a:bodyPr/>
          <a:lstStyle/>
          <a:p>
            <a:pPr eaLnBrk="1" hangingPunct="1"/>
            <a:r>
              <a:rPr lang="en-US" sz="2800"/>
              <a:t>It doesn’t hurt to start your homework early!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Note on proof techniques</a:t>
            </a:r>
          </a:p>
          <a:p>
            <a:pPr lvl="1" eaLnBrk="1" hangingPunct="1"/>
            <a:r>
              <a:rPr lang="en-US" sz="2400"/>
              <a:t>This type of can be important for keeping proofs clean</a:t>
            </a:r>
          </a:p>
          <a:p>
            <a:pPr lvl="1" eaLnBrk="1" hangingPunct="1"/>
            <a:r>
              <a:rPr lang="en-US" sz="2400"/>
              <a:t>It allows us to make a simplifying assumption for the remainder of the proof</a:t>
            </a:r>
          </a:p>
        </p:txBody>
      </p:sp>
      <p:sp>
        <p:nvSpPr>
          <p:cNvPr id="112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1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3382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60775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1287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83225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384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848475" y="1835150"/>
            <a:ext cx="1366838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78839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Today’s lecture</a:t>
            </a:r>
          </a:p>
          <a:p>
            <a:pPr lvl="1">
              <a:defRPr/>
            </a:pPr>
            <a:r>
              <a:rPr lang="en-US" dirty="0"/>
              <a:t>Kleinberg-</a:t>
            </a:r>
            <a:r>
              <a:rPr lang="en-US" dirty="0" err="1"/>
              <a:t>Tardos</a:t>
            </a:r>
            <a:r>
              <a:rPr lang="en-US" dirty="0"/>
              <a:t>,  4.2, 4.3</a:t>
            </a:r>
          </a:p>
          <a:p>
            <a:pPr>
              <a:defRPr/>
            </a:pPr>
            <a:r>
              <a:rPr lang="en-US" dirty="0" smtClean="0"/>
              <a:t>Wednesday and Friday</a:t>
            </a:r>
            <a:endParaRPr lang="en-US" dirty="0"/>
          </a:p>
          <a:p>
            <a:pPr lvl="1">
              <a:defRPr/>
            </a:pPr>
            <a:r>
              <a:rPr lang="en-US" dirty="0"/>
              <a:t>Kleinberg-</a:t>
            </a:r>
            <a:r>
              <a:rPr lang="en-US" dirty="0" err="1"/>
              <a:t>Tardos</a:t>
            </a:r>
            <a:r>
              <a:rPr lang="en-US" dirty="0"/>
              <a:t>, 4.4, 4.5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Lemma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If there is an inversion i, j, there is a pair of adjacent jobs i’, j’ which form an inversion</a:t>
            </a:r>
          </a:p>
        </p:txBody>
      </p:sp>
      <p:sp>
        <p:nvSpPr>
          <p:cNvPr id="12292" name="Rectangle 2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3429000"/>
            <a:ext cx="7300913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2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700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2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256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2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812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2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368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2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19087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3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464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3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021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3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577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3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133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3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689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3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245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3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8016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3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341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2898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3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454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4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010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3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Interchange argument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dirty="0"/>
              <a:t>Suppose there is a pair of jobs </a:t>
            </a:r>
            <a:r>
              <a:rPr lang="en-US" dirty="0" err="1"/>
              <a:t>i</a:t>
            </a:r>
            <a:r>
              <a:rPr lang="en-US" dirty="0"/>
              <a:t> and j, with  d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smtClean="0"/>
              <a:t>≤ </a:t>
            </a:r>
            <a:r>
              <a:rPr lang="en-US" dirty="0" err="1"/>
              <a:t>d</a:t>
            </a:r>
            <a:r>
              <a:rPr lang="en-US" baseline="-25000" dirty="0" err="1"/>
              <a:t>j</a:t>
            </a:r>
            <a:r>
              <a:rPr lang="en-US" dirty="0"/>
              <a:t>,  and j scheduled immediately before </a:t>
            </a:r>
            <a:r>
              <a:rPr lang="en-US" dirty="0" err="1"/>
              <a:t>i</a:t>
            </a:r>
            <a:r>
              <a:rPr lang="en-US" dirty="0"/>
              <a:t>.  Interchanging </a:t>
            </a:r>
            <a:r>
              <a:rPr lang="en-US" dirty="0" err="1"/>
              <a:t>i</a:t>
            </a:r>
            <a:r>
              <a:rPr lang="en-US" dirty="0"/>
              <a:t> and j does not increase the maximum lateness.  </a:t>
            </a:r>
            <a:endParaRPr lang="en-US" baseline="-25000" dirty="0"/>
          </a:p>
        </p:txBody>
      </p:sp>
      <p:sp>
        <p:nvSpPr>
          <p:cNvPr id="13316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19600" y="51054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3317" name="Text Box 1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18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4953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1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334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1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86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21" name="Line 1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57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838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Rectangle 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28688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6" name="Rectangle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46338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  <p:sp>
        <p:nvSpPr>
          <p:cNvPr id="13325" name="Rectangle 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21463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8" name="Rectangle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3225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180704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Proof by Bubble Sort</a:t>
            </a:r>
          </a:p>
        </p:txBody>
      </p:sp>
      <p:sp>
        <p:nvSpPr>
          <p:cNvPr id="143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06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743200" y="182880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07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58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027613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09" name="Rectangle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938838" y="18351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360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28688" y="2517775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3843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8399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2955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7511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0516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6607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1163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5720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0276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4832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9388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2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39445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68484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4" name="Line 4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3040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5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7597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6" name="Line 4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82153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27" name="Rectangle 4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751138" y="2517775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28" name="Rectangle 44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28688" y="2517775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79" name="Rectangle 4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392863" y="2517775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80" name="Rectangle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28688" y="3960813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Line 48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13843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2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18399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3" name="Line 50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2955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4" name="Line 51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7511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5" name="Line 52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320516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6" name="Line 5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6607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7" name="Line 54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41163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8" name="Line 55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45720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9" name="Line 56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0276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0" name="Line 57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4832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1" name="Line 5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59388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2" name="Line 5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639445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3" name="Line 60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68484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4" name="Line 61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73040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5" name="Line 62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77597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6" name="Line 63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82153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48" name="Rectangle 64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027613" y="39608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49" name="Rectangle 6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928688" y="396081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99" name="Rectangle 66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4116388" y="3960813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51" name="Rectangle 67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751138" y="3960813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01" name="Rectangle 68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928688" y="471963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2" name="Line 69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13843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3" name="Line 7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18399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4" name="Line 7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22955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5" name="Line 72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27511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6" name="Line 73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320516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" name="Line 74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36607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" name="Line 75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41163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9" name="Line 76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45720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0" name="Line 77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50276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1" name="Line 78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54832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2" name="Line 79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59388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3" name="Line 80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639445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4" name="Line 81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68484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5" name="Line 82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73040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6" name="Line 83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7597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7" name="Line 84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2153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9" name="Rectangle 85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027613" y="471963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70" name="Rectangle 86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2295525" y="471963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20" name="Rectangle 87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4116388" y="471963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72" name="Rectangle 88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928688" y="471963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30" name="Rectangle 46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027613" y="2517775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423" name="Rectangle 93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928688" y="320198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4" name="Line 94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13843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5" name="Line 95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18399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6" name="Line 96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22955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7" name="Line 97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27511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8" name="Line 98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320516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9" name="Line 99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36607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0" name="Line 100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41163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1" name="Line 101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45720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2" name="Line 102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0276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3" name="Line 103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4832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4" name="Line 104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59388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5" name="Line 10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639445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6" name="Line 106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68484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7" name="Line 107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73040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8" name="Line 10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77597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9" name="Line 109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>
            <a:off x="82153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94" name="Rectangle 110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4116388" y="320198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95" name="Rectangle 111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928688" y="320198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42" name="Rectangle 112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392863" y="32019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97" name="Rectangle 113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2751138" y="320198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4" name="Line 92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63928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5" name="Line 91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660775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" name="Line 90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32051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7" name="Line 8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>
            <a:off x="2751138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8" name="Text Box 114"/>
          <p:cNvSpPr txBox="1"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169863" y="6237288"/>
            <a:ext cx="3263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Determine maximum lateness</a:t>
            </a:r>
          </a:p>
        </p:txBody>
      </p:sp>
      <p:sp>
        <p:nvSpPr>
          <p:cNvPr id="14449" name="Text Box 117"/>
          <p:cNvSpPr txBox="1"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2371725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1</a:t>
            </a:r>
          </a:p>
        </p:txBody>
      </p:sp>
      <p:sp>
        <p:nvSpPr>
          <p:cNvPr id="14450" name="Text Box 118"/>
          <p:cNvSpPr txBox="1">
            <a:spLocks noChangeArrowheads="1"/>
          </p:cNvSpPr>
          <p:nvPr>
            <p:custDataLst>
              <p:tags r:id="rId113"/>
            </p:custDataLst>
          </p:nvPr>
        </p:nvSpPr>
        <p:spPr bwMode="auto">
          <a:xfrm>
            <a:off x="28257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2</a:t>
            </a:r>
          </a:p>
        </p:txBody>
      </p:sp>
      <p:sp>
        <p:nvSpPr>
          <p:cNvPr id="14451" name="Text Box 119"/>
          <p:cNvSpPr txBox="1">
            <a:spLocks noChangeArrowheads="1"/>
          </p:cNvSpPr>
          <p:nvPr>
            <p:custDataLst>
              <p:tags r:id="rId114"/>
            </p:custDataLst>
          </p:nvPr>
        </p:nvSpPr>
        <p:spPr bwMode="auto">
          <a:xfrm>
            <a:off x="3281363" y="1303338"/>
            <a:ext cx="395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3</a:t>
            </a:r>
          </a:p>
        </p:txBody>
      </p:sp>
      <p:sp>
        <p:nvSpPr>
          <p:cNvPr id="14452" name="Text Box 120"/>
          <p:cNvSpPr txBox="1"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60134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2788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Real Proof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There is an optimal schedule with no inversions and no idle time.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Let O be an optimal schedule k inversions, we construct a new optimal schedule with k-1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Repeat until we have an optimal schedule with 0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This is the solution found by the earliest deadline first algorithm</a:t>
            </a:r>
          </a:p>
        </p:txBody>
      </p:sp>
    </p:spTree>
    <p:extLst>
      <p:ext uri="{BB962C8B-B14F-4D97-AF65-F5344CB8AC3E}">
        <p14:creationId xmlns:p14="http://schemas.microsoft.com/office/powerpoint/2010/main" val="3528766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Result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Earliest Deadline First algorithm constructs a schedule that minimizes the maximum lateness</a:t>
            </a:r>
          </a:p>
          <a:p>
            <a:pPr lvl="1"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459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Homework Scheduling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How is the model unrealistic?</a:t>
            </a:r>
          </a:p>
        </p:txBody>
      </p:sp>
    </p:spTree>
    <p:extLst>
      <p:ext uri="{BB962C8B-B14F-4D97-AF65-F5344CB8AC3E}">
        <p14:creationId xmlns:p14="http://schemas.microsoft.com/office/powerpoint/2010/main" val="2855207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Extensions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What if the objective is to minimize the sum of the lateness?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EDF does not work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If the tasks have release times and deadlines, and are non-</a:t>
            </a:r>
            <a:r>
              <a:rPr lang="en-US" dirty="0" err="1"/>
              <a:t>preemptable</a:t>
            </a:r>
            <a:r>
              <a:rPr lang="en-US" dirty="0"/>
              <a:t>, the problem is NP-complete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What about the case with release times and deadlines where tasks are </a:t>
            </a:r>
            <a:r>
              <a:rPr lang="en-US" dirty="0" err="1"/>
              <a:t>preemptable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462850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Caching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Caching problem:</a:t>
            </a:r>
          </a:p>
          <a:p>
            <a:pPr lvl="1" eaLnBrk="1" hangingPunct="1"/>
            <a:r>
              <a:rPr lang="en-US" altLang="en-US"/>
              <a:t>Maintain collection of items in local memory</a:t>
            </a:r>
          </a:p>
          <a:p>
            <a:pPr lvl="1" eaLnBrk="1" hangingPunct="1"/>
            <a:r>
              <a:rPr lang="en-US" altLang="en-US"/>
              <a:t>Minimize number of items fetched</a:t>
            </a:r>
          </a:p>
        </p:txBody>
      </p:sp>
    </p:spTree>
    <p:extLst>
      <p:ext uri="{BB962C8B-B14F-4D97-AF65-F5344CB8AC3E}">
        <p14:creationId xmlns:p14="http://schemas.microsoft.com/office/powerpoint/2010/main" val="2472684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Caching example</a:t>
            </a:r>
          </a:p>
        </p:txBody>
      </p:sp>
      <p:sp>
        <p:nvSpPr>
          <p:cNvPr id="136196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752600"/>
            <a:ext cx="2133600" cy="7620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4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2098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5240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1897063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D, A, E, B, A, D, A, C, B, D, A</a:t>
            </a:r>
          </a:p>
        </p:txBody>
      </p:sp>
    </p:spTree>
    <p:extLst>
      <p:ext uri="{BB962C8B-B14F-4D97-AF65-F5344CB8AC3E}">
        <p14:creationId xmlns:p14="http://schemas.microsoft.com/office/powerpoint/2010/main" val="32597080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Caching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If you know the sequence of requests, what is the optimal replacement pattern?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Note – it is rare to know what the requests are in advance – but we still might want to do this: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Some specific applications, the sequence is known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Register allocation in code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Competitive analysis, compare performance on an online algorithm with an optimal offline algorithm</a:t>
            </a:r>
          </a:p>
        </p:txBody>
      </p:sp>
    </p:spTree>
    <p:extLst>
      <p:ext uri="{BB962C8B-B14F-4D97-AF65-F5344CB8AC3E}">
        <p14:creationId xmlns:p14="http://schemas.microsoft.com/office/powerpoint/2010/main" val="2866372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Greedy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Solve problems with the simplest possible algorithm</a:t>
            </a:r>
          </a:p>
          <a:p>
            <a:pPr eaLnBrk="1" hangingPunct="1"/>
            <a:r>
              <a:rPr lang="en-US" altLang="en-US" dirty="0"/>
              <a:t>The hard part: showing that something simple actually works</a:t>
            </a:r>
          </a:p>
          <a:p>
            <a:pPr eaLnBrk="1" hangingPunct="1"/>
            <a:r>
              <a:rPr lang="en-US" altLang="en-US" dirty="0"/>
              <a:t>Today’s problems (Sections 4.2, 4.3)</a:t>
            </a:r>
          </a:p>
          <a:p>
            <a:pPr lvl="1" eaLnBrk="1" hangingPunct="1"/>
            <a:r>
              <a:rPr lang="en-US" altLang="en-US" dirty="0" smtClean="0"/>
              <a:t>Graph </a:t>
            </a:r>
            <a:r>
              <a:rPr lang="en-US" altLang="en-US" dirty="0"/>
              <a:t>Coloring</a:t>
            </a:r>
          </a:p>
          <a:p>
            <a:pPr lvl="1" eaLnBrk="1" hangingPunct="1"/>
            <a:r>
              <a:rPr lang="en-US" altLang="en-US" dirty="0"/>
              <a:t>Homework Scheduling</a:t>
            </a:r>
          </a:p>
          <a:p>
            <a:pPr lvl="1" eaLnBrk="1" hangingPunct="1"/>
            <a:r>
              <a:rPr lang="en-US" altLang="en-US" dirty="0"/>
              <a:t>Optimal Caching</a:t>
            </a:r>
          </a:p>
        </p:txBody>
      </p:sp>
      <p:pic>
        <p:nvPicPr>
          <p:cNvPr id="3076" name="Picture 6" descr="monty1"/>
          <p:cNvPicPr>
            <a:picLocks noGrp="1" noChangeAspect="1" noChangeArrowheads="1"/>
          </p:cNvPicPr>
          <p:nvPr>
            <p:ph sz="half" idx="4294967295"/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301750" cy="1447800"/>
          </a:xfrm>
          <a:noFill/>
        </p:spPr>
      </p:pic>
    </p:spTree>
    <p:extLst>
      <p:ext uri="{BB962C8B-B14F-4D97-AF65-F5344CB8AC3E}">
        <p14:creationId xmlns:p14="http://schemas.microsoft.com/office/powerpoint/2010/main" val="28483051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Farthest in the future algorithm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/>
              <a:t>Discard element used farthest in the future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13824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2293938"/>
            <a:ext cx="1066800" cy="6096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057400" y="229393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23622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A, C, D, C, B, C, A, D</a:t>
            </a:r>
          </a:p>
        </p:txBody>
      </p:sp>
    </p:spTree>
    <p:extLst>
      <p:ext uri="{BB962C8B-B14F-4D97-AF65-F5344CB8AC3E}">
        <p14:creationId xmlns:p14="http://schemas.microsoft.com/office/powerpoint/2010/main" val="5768084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Correctness Proof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Sketch</a:t>
            </a:r>
          </a:p>
          <a:p>
            <a:pPr eaLnBrk="1" hangingPunct="1"/>
            <a:r>
              <a:rPr lang="en-US" altLang="en-US"/>
              <a:t>Start with Optimal Solution O</a:t>
            </a:r>
          </a:p>
          <a:p>
            <a:pPr eaLnBrk="1" hangingPunct="1"/>
            <a:r>
              <a:rPr lang="en-US" altLang="en-US"/>
              <a:t>Convert to Farthest in the Future Solution F-F</a:t>
            </a:r>
          </a:p>
          <a:p>
            <a:pPr eaLnBrk="1" hangingPunct="1"/>
            <a:r>
              <a:rPr lang="en-US" altLang="en-US"/>
              <a:t>Look at the first place where they differ</a:t>
            </a:r>
          </a:p>
          <a:p>
            <a:pPr eaLnBrk="1" hangingPunct="1"/>
            <a:r>
              <a:rPr lang="en-US" altLang="en-US"/>
              <a:t>Convert O to evict F-F element</a:t>
            </a:r>
          </a:p>
          <a:p>
            <a:pPr lvl="1" eaLnBrk="1" hangingPunct="1"/>
            <a:r>
              <a:rPr lang="en-US" altLang="en-US"/>
              <a:t>There are some technicalities here to ensure the caches have the same configuration . . .</a:t>
            </a:r>
          </a:p>
        </p:txBody>
      </p:sp>
    </p:spTree>
    <p:extLst>
      <p:ext uri="{BB962C8B-B14F-4D97-AF65-F5344CB8AC3E}">
        <p14:creationId xmlns:p14="http://schemas.microsoft.com/office/powerpoint/2010/main" val="7659557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Later this week</a:t>
            </a:r>
          </a:p>
        </p:txBody>
      </p:sp>
      <p:pic>
        <p:nvPicPr>
          <p:cNvPr id="3" name="Picture 4" descr="EWDwww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76400"/>
            <a:ext cx="3276600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722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Tasks occur at fixed times, single processor</a:t>
            </a:r>
          </a:p>
          <a:p>
            <a:pPr eaLnBrk="1" hangingPunct="1"/>
            <a:r>
              <a:rPr lang="en-US" dirty="0"/>
              <a:t>Maximize number of tasks completed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Earliest finish time first algorithm optimal</a:t>
            </a:r>
          </a:p>
          <a:p>
            <a:pPr eaLnBrk="1" hangingPunct="1"/>
            <a:r>
              <a:rPr lang="en-US" dirty="0"/>
              <a:t>Optimality proof: stay ahead lemma</a:t>
            </a:r>
          </a:p>
          <a:p>
            <a:pPr lvl="1" eaLnBrk="1" hangingPunct="1"/>
            <a:r>
              <a:rPr lang="en-US" dirty="0"/>
              <a:t>Mathematical induction is the technical tool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Interval Scheduling</a:t>
            </a:r>
          </a:p>
        </p:txBody>
      </p:sp>
      <p:sp>
        <p:nvSpPr>
          <p:cNvPr id="5124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752600" y="3505200"/>
            <a:ext cx="1828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514600" y="3886200"/>
            <a:ext cx="19050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6670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886200" y="3505200"/>
            <a:ext cx="12954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76600" y="4267200"/>
            <a:ext cx="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576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648200" y="3886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4267200"/>
            <a:ext cx="1600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86400" y="3505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71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Scheduling all intervals with multiple processors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pPr eaLnBrk="1" hangingPunct="1"/>
            <a:r>
              <a:rPr lang="en-US"/>
              <a:t>Minimize number of processors to schedule all intervals</a:t>
            </a:r>
          </a:p>
        </p:txBody>
      </p:sp>
      <p:sp>
        <p:nvSpPr>
          <p:cNvPr id="1331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838200" y="4114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7056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1143000" y="51816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5715000"/>
            <a:ext cx="8458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Depth: Maximum number of overlapping intervals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123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9812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Sort intervals by start time</a:t>
            </a:r>
          </a:p>
          <a:p>
            <a:endParaRPr lang="en-US" sz="2000" dirty="0"/>
          </a:p>
          <a:p>
            <a:r>
              <a:rPr lang="en-US" sz="2000" dirty="0" smtClean="0"/>
              <a:t>for </a:t>
            </a:r>
            <a:r>
              <a:rPr lang="en-US" sz="2000" dirty="0" err="1" smtClean="0"/>
              <a:t>i</a:t>
            </a:r>
            <a:r>
              <a:rPr lang="en-US" sz="2000" dirty="0" smtClean="0"/>
              <a:t> = 1 to n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Assign interval </a:t>
            </a:r>
            <a:r>
              <a:rPr lang="en-US" sz="2000" dirty="0" err="1" smtClean="0"/>
              <a:t>i</a:t>
            </a:r>
            <a:r>
              <a:rPr lang="en-US" sz="2000" dirty="0" smtClean="0"/>
              <a:t> to the lowest numbered idle processor</a:t>
            </a:r>
          </a:p>
        </p:txBody>
      </p:sp>
      <p:sp>
        <p:nvSpPr>
          <p:cNvPr id="5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990600" y="48006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3048000" y="48006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105400" y="4800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086600" y="4800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838200" y="4343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438400" y="5257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419600" y="4343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562600" y="58674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705600" y="52578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143000" y="58674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22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>
            <a:endCxn id="39" idx="0"/>
          </p:cNvCxnSpPr>
          <p:nvPr/>
        </p:nvCxnSpPr>
        <p:spPr>
          <a:xfrm>
            <a:off x="6400800" y="3962400"/>
            <a:ext cx="571500" cy="1524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49" idx="5"/>
          </p:cNvCxnSpPr>
          <p:nvPr/>
        </p:nvCxnSpPr>
        <p:spPr>
          <a:xfrm>
            <a:off x="5162550" y="5448300"/>
            <a:ext cx="518972" cy="8428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13" idx="1"/>
          </p:cNvCxnSpPr>
          <p:nvPr/>
        </p:nvCxnSpPr>
        <p:spPr>
          <a:xfrm>
            <a:off x="4462603" y="4681678"/>
            <a:ext cx="600075" cy="685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Graph Coloring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676400"/>
            <a:ext cx="76200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Theorem:  An undirected graph with maximum degree K can be colored with K+1 colors</a:t>
            </a:r>
          </a:p>
        </p:txBody>
      </p:sp>
      <p:sp>
        <p:nvSpPr>
          <p:cNvPr id="6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395678" y="4495800"/>
            <a:ext cx="499922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Oval 3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Oval 3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Line 3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Oval 62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Oval 6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Oval 6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Line 6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6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7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7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7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Oval 7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6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051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Coloring Algorithm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maximum degree K</a:t>
            </a:r>
          </a:p>
          <a:p>
            <a:r>
              <a:rPr lang="en-US" dirty="0" smtClean="0"/>
              <a:t>Pick a vertex v, and assign a color not in N(v) from [1, . . . , K + 1]</a:t>
            </a:r>
          </a:p>
          <a:p>
            <a:r>
              <a:rPr lang="en-US" dirty="0" smtClean="0"/>
              <a:t>Always an available color</a:t>
            </a:r>
          </a:p>
          <a:p>
            <a:endParaRPr lang="en-US" dirty="0"/>
          </a:p>
          <a:p>
            <a:r>
              <a:rPr lang="en-US" dirty="0" smtClean="0"/>
              <a:t>In the worst case, this algorithm cannot be improved</a:t>
            </a:r>
          </a:p>
          <a:p>
            <a:pPr lvl="1"/>
            <a:r>
              <a:rPr lang="en-US" dirty="0" smtClean="0"/>
              <a:t>There exists a graph of degree K requiring K+1 colors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201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Algorithm, Version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601004"/>
            <a:ext cx="8077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k be the largest vertex degree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Choose k+1 colors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uncolored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Let c be a color not used in N[v]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c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723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4384089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64514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46431" y="6477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" name="Straight Connector 13"/>
          <p:cNvCxnSpPr>
            <a:stCxn id="4" idx="6"/>
            <a:endCxn id="6" idx="2"/>
          </p:cNvCxnSpPr>
          <p:nvPr/>
        </p:nvCxnSpPr>
        <p:spPr>
          <a:xfrm>
            <a:off x="3086100" y="4486666"/>
            <a:ext cx="2095500" cy="117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6"/>
            <a:endCxn id="8" idx="2"/>
          </p:cNvCxnSpPr>
          <p:nvPr/>
        </p:nvCxnSpPr>
        <p:spPr>
          <a:xfrm>
            <a:off x="3086100" y="5526226"/>
            <a:ext cx="2095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2" idx="2"/>
          </p:cNvCxnSpPr>
          <p:nvPr/>
        </p:nvCxnSpPr>
        <p:spPr>
          <a:xfrm>
            <a:off x="3086100" y="6565786"/>
            <a:ext cx="2060331" cy="25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4"/>
            <a:endCxn id="12" idx="0"/>
          </p:cNvCxnSpPr>
          <p:nvPr/>
        </p:nvCxnSpPr>
        <p:spPr>
          <a:xfrm flipH="1">
            <a:off x="5260731" y="4612689"/>
            <a:ext cx="35169" cy="18643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4"/>
            <a:endCxn id="11" idx="0"/>
          </p:cNvCxnSpPr>
          <p:nvPr/>
        </p:nvCxnSpPr>
        <p:spPr>
          <a:xfrm>
            <a:off x="4152900" y="46009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0"/>
          </p:cNvCxnSpPr>
          <p:nvPr/>
        </p:nvCxnSpPr>
        <p:spPr>
          <a:xfrm>
            <a:off x="2971800" y="46009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038600" y="43723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38600" y="64514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386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575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3360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4230</TotalTime>
  <Words>1033</Words>
  <Application>Microsoft Office PowerPoint</Application>
  <PresentationFormat>On-screen Show (4:3)</PresentationFormat>
  <Paragraphs>237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Courier New</vt:lpstr>
      <vt:lpstr>Symbol</vt:lpstr>
      <vt:lpstr>1_Default Design</vt:lpstr>
      <vt:lpstr>CSE 417 Algorithms and Complexity</vt:lpstr>
      <vt:lpstr>Announcements</vt:lpstr>
      <vt:lpstr>Greedy Algorithms</vt:lpstr>
      <vt:lpstr>Interval Scheduling</vt:lpstr>
      <vt:lpstr>Scheduling all intervals with multiple processors</vt:lpstr>
      <vt:lpstr>Algorithm</vt:lpstr>
      <vt:lpstr>Greedy Graph Coloring</vt:lpstr>
      <vt:lpstr>Greedy Coloring Algorithm</vt:lpstr>
      <vt:lpstr>Coloring Algorithm, Version 1</vt:lpstr>
      <vt:lpstr>Coloring Algorithm, Version 2</vt:lpstr>
      <vt:lpstr>Interval scheduling is graph coloring</vt:lpstr>
      <vt:lpstr>Homework Scheduling</vt:lpstr>
      <vt:lpstr>Scheduling tasks</vt:lpstr>
      <vt:lpstr>Example</vt:lpstr>
      <vt:lpstr>Determine the minimum lateness</vt:lpstr>
      <vt:lpstr>Greedy Algorithm</vt:lpstr>
      <vt:lpstr>Analysis</vt:lpstr>
      <vt:lpstr>List the inversions</vt:lpstr>
      <vt:lpstr>Lemma: There is an optimal schedule with no idle time</vt:lpstr>
      <vt:lpstr>Lemma</vt:lpstr>
      <vt:lpstr>Interchange argument</vt:lpstr>
      <vt:lpstr>Proof by Bubble Sort</vt:lpstr>
      <vt:lpstr>Real Proof</vt:lpstr>
      <vt:lpstr>Result</vt:lpstr>
      <vt:lpstr>Homework Scheduling</vt:lpstr>
      <vt:lpstr>Extensions</vt:lpstr>
      <vt:lpstr>Optimal Caching</vt:lpstr>
      <vt:lpstr>Caching example</vt:lpstr>
      <vt:lpstr>Optimal Caching</vt:lpstr>
      <vt:lpstr>Farthest in the future algorithm</vt:lpstr>
      <vt:lpstr>Correctness Proof</vt:lpstr>
      <vt:lpstr>Later 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62</cp:revision>
  <dcterms:created xsi:type="dcterms:W3CDTF">1601-01-01T00:00:00Z</dcterms:created>
  <dcterms:modified xsi:type="dcterms:W3CDTF">2023-10-16T00:38:26Z</dcterms:modified>
</cp:coreProperties>
</file>