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3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notesSlides/notesSlide4.xml" ContentType="application/vnd.openxmlformats-officedocument.presentationml.notesSlide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notesSlides/notesSlide5.xml" ContentType="application/vnd.openxmlformats-officedocument.presentationml.notesSlide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6"/>
  </p:notesMasterIdLst>
  <p:sldIdLst>
    <p:sldId id="256" r:id="rId2"/>
    <p:sldId id="302" r:id="rId3"/>
    <p:sldId id="377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43" r:id="rId18"/>
    <p:sldId id="344" r:id="rId19"/>
    <p:sldId id="378" r:id="rId20"/>
    <p:sldId id="379" r:id="rId21"/>
    <p:sldId id="381" r:id="rId22"/>
    <p:sldId id="345" r:id="rId23"/>
    <p:sldId id="346" r:id="rId24"/>
    <p:sldId id="347" r:id="rId25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986FE0-186C-4018-ABE3-8A13AF31501B}" v="13" dt="2023-01-22T21:44:44.3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88" autoAdjust="0"/>
    <p:restoredTop sz="94660"/>
  </p:normalViewPr>
  <p:slideViewPr>
    <p:cSldViewPr>
      <p:cViewPr varScale="1">
        <p:scale>
          <a:sx n="106" d="100"/>
          <a:sy n="106" d="100"/>
        </p:scale>
        <p:origin x="96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AFAFF0C1-D46A-4004-B97E-6262205CDE93}"/>
    <pc:docChg chg="custSel addSld modSld">
      <pc:chgData name="Richard Anderson" userId="4654cc452026b74c" providerId="LiveId" clId="{AFAFF0C1-D46A-4004-B97E-6262205CDE93}" dt="2020-01-24T06:51:43.547" v="289" actId="20577"/>
      <pc:docMkLst>
        <pc:docMk/>
      </pc:docMkLst>
      <pc:sldChg chg="modSp">
        <pc:chgData name="Richard Anderson" userId="4654cc452026b74c" providerId="LiveId" clId="{AFAFF0C1-D46A-4004-B97E-6262205CDE93}" dt="2020-01-24T06:51:43.547" v="289" actId="20577"/>
        <pc:sldMkLst>
          <pc:docMk/>
          <pc:sldMk cId="0" sldId="302"/>
        </pc:sldMkLst>
        <pc:spChg chg="mod">
          <ac:chgData name="Richard Anderson" userId="4654cc452026b74c" providerId="LiveId" clId="{AFAFF0C1-D46A-4004-B97E-6262205CDE93}" dt="2020-01-24T06:51:43.547" v="289" actId="20577"/>
          <ac:spMkLst>
            <pc:docMk/>
            <pc:sldMk cId="0" sldId="302"/>
            <ac:spMk id="3075" creationId="{00000000-0000-0000-0000-000000000000}"/>
          </ac:spMkLst>
        </pc:spChg>
      </pc:sldChg>
      <pc:sldChg chg="modSp">
        <pc:chgData name="Richard Anderson" userId="4654cc452026b74c" providerId="LiveId" clId="{AFAFF0C1-D46A-4004-B97E-6262205CDE93}" dt="2020-01-24T06:08:02.536" v="83" actId="1038"/>
        <pc:sldMkLst>
          <pc:docMk/>
          <pc:sldMk cId="518695852" sldId="379"/>
        </pc:sldMkLst>
        <pc:spChg chg="mod">
          <ac:chgData name="Richard Anderson" userId="4654cc452026b74c" providerId="LiveId" clId="{AFAFF0C1-D46A-4004-B97E-6262205CDE93}" dt="2020-01-24T06:06:44.077" v="11" actId="20577"/>
          <ac:spMkLst>
            <pc:docMk/>
            <pc:sldMk cId="518695852" sldId="379"/>
            <ac:spMk id="2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7:47.622" v="67" actId="20577"/>
          <ac:spMkLst>
            <pc:docMk/>
            <pc:sldMk cId="518695852" sldId="379"/>
            <ac:spMk id="3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02.536" v="83" actId="1038"/>
          <ac:spMkLst>
            <pc:docMk/>
            <pc:sldMk cId="518695852" sldId="379"/>
            <ac:spMk id="4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02.536" v="83" actId="1038"/>
          <ac:spMkLst>
            <pc:docMk/>
            <pc:sldMk cId="518695852" sldId="379"/>
            <ac:spMk id="5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02.536" v="83" actId="1038"/>
          <ac:spMkLst>
            <pc:docMk/>
            <pc:sldMk cId="518695852" sldId="379"/>
            <ac:spMk id="6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02.536" v="83" actId="1038"/>
          <ac:spMkLst>
            <pc:docMk/>
            <pc:sldMk cId="518695852" sldId="379"/>
            <ac:spMk id="7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02.536" v="83" actId="1038"/>
          <ac:spMkLst>
            <pc:docMk/>
            <pc:sldMk cId="518695852" sldId="379"/>
            <ac:spMk id="8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02.536" v="83" actId="1038"/>
          <ac:spMkLst>
            <pc:docMk/>
            <pc:sldMk cId="518695852" sldId="379"/>
            <ac:spMk id="9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02.536" v="83" actId="1038"/>
          <ac:spMkLst>
            <pc:docMk/>
            <pc:sldMk cId="518695852" sldId="379"/>
            <ac:spMk id="10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02.536" v="83" actId="1038"/>
          <ac:spMkLst>
            <pc:docMk/>
            <pc:sldMk cId="518695852" sldId="379"/>
            <ac:spMk id="11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02.536" v="83" actId="1038"/>
          <ac:spMkLst>
            <pc:docMk/>
            <pc:sldMk cId="518695852" sldId="379"/>
            <ac:spMk id="12" creationId="{00000000-0000-0000-0000-000000000000}"/>
          </ac:spMkLst>
        </pc:spChg>
        <pc:cxnChg chg="mod">
          <ac:chgData name="Richard Anderson" userId="4654cc452026b74c" providerId="LiveId" clId="{AFAFF0C1-D46A-4004-B97E-6262205CDE93}" dt="2020-01-24T06:08:02.536" v="83" actId="1038"/>
          <ac:cxnSpMkLst>
            <pc:docMk/>
            <pc:sldMk cId="518695852" sldId="379"/>
            <ac:cxnSpMk id="14" creationId="{00000000-0000-0000-0000-000000000000}"/>
          </ac:cxnSpMkLst>
        </pc:cxnChg>
        <pc:cxnChg chg="mod">
          <ac:chgData name="Richard Anderson" userId="4654cc452026b74c" providerId="LiveId" clId="{AFAFF0C1-D46A-4004-B97E-6262205CDE93}" dt="2020-01-24T06:08:02.536" v="83" actId="1038"/>
          <ac:cxnSpMkLst>
            <pc:docMk/>
            <pc:sldMk cId="518695852" sldId="379"/>
            <ac:cxnSpMk id="16" creationId="{00000000-0000-0000-0000-000000000000}"/>
          </ac:cxnSpMkLst>
        </pc:cxnChg>
        <pc:cxnChg chg="mod">
          <ac:chgData name="Richard Anderson" userId="4654cc452026b74c" providerId="LiveId" clId="{AFAFF0C1-D46A-4004-B97E-6262205CDE93}" dt="2020-01-24T06:08:02.536" v="83" actId="1038"/>
          <ac:cxnSpMkLst>
            <pc:docMk/>
            <pc:sldMk cId="518695852" sldId="379"/>
            <ac:cxnSpMk id="18" creationId="{00000000-0000-0000-0000-000000000000}"/>
          </ac:cxnSpMkLst>
        </pc:cxnChg>
        <pc:cxnChg chg="mod">
          <ac:chgData name="Richard Anderson" userId="4654cc452026b74c" providerId="LiveId" clId="{AFAFF0C1-D46A-4004-B97E-6262205CDE93}" dt="2020-01-24T06:08:02.536" v="83" actId="1038"/>
          <ac:cxnSpMkLst>
            <pc:docMk/>
            <pc:sldMk cId="518695852" sldId="379"/>
            <ac:cxnSpMk id="20" creationId="{00000000-0000-0000-0000-000000000000}"/>
          </ac:cxnSpMkLst>
        </pc:cxnChg>
        <pc:cxnChg chg="mod">
          <ac:chgData name="Richard Anderson" userId="4654cc452026b74c" providerId="LiveId" clId="{AFAFF0C1-D46A-4004-B97E-6262205CDE93}" dt="2020-01-24T06:08:02.536" v="83" actId="1038"/>
          <ac:cxnSpMkLst>
            <pc:docMk/>
            <pc:sldMk cId="518695852" sldId="379"/>
            <ac:cxnSpMk id="22" creationId="{00000000-0000-0000-0000-000000000000}"/>
          </ac:cxnSpMkLst>
        </pc:cxnChg>
        <pc:cxnChg chg="mod">
          <ac:chgData name="Richard Anderson" userId="4654cc452026b74c" providerId="LiveId" clId="{AFAFF0C1-D46A-4004-B97E-6262205CDE93}" dt="2020-01-24T06:08:02.536" v="83" actId="1038"/>
          <ac:cxnSpMkLst>
            <pc:docMk/>
            <pc:sldMk cId="518695852" sldId="379"/>
            <ac:cxnSpMk id="24" creationId="{00000000-0000-0000-0000-000000000000}"/>
          </ac:cxnSpMkLst>
        </pc:cxnChg>
      </pc:sldChg>
      <pc:sldChg chg="modSp add">
        <pc:chgData name="Richard Anderson" userId="4654cc452026b74c" providerId="LiveId" clId="{AFAFF0C1-D46A-4004-B97E-6262205CDE93}" dt="2020-01-24T06:08:49.119" v="130" actId="1036"/>
        <pc:sldMkLst>
          <pc:docMk/>
          <pc:sldMk cId="71628402" sldId="381"/>
        </pc:sldMkLst>
        <pc:spChg chg="mod">
          <ac:chgData name="Richard Anderson" userId="4654cc452026b74c" providerId="LiveId" clId="{AFAFF0C1-D46A-4004-B97E-6262205CDE93}" dt="2020-01-24T06:08:30.757" v="104" actId="20577"/>
          <ac:spMkLst>
            <pc:docMk/>
            <pc:sldMk cId="71628402" sldId="381"/>
            <ac:spMk id="2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49.119" v="130" actId="1036"/>
          <ac:spMkLst>
            <pc:docMk/>
            <pc:sldMk cId="71628402" sldId="381"/>
            <ac:spMk id="4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49.119" v="130" actId="1036"/>
          <ac:spMkLst>
            <pc:docMk/>
            <pc:sldMk cId="71628402" sldId="381"/>
            <ac:spMk id="5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49.119" v="130" actId="1036"/>
          <ac:spMkLst>
            <pc:docMk/>
            <pc:sldMk cId="71628402" sldId="381"/>
            <ac:spMk id="6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49.119" v="130" actId="1036"/>
          <ac:spMkLst>
            <pc:docMk/>
            <pc:sldMk cId="71628402" sldId="381"/>
            <ac:spMk id="7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49.119" v="130" actId="1036"/>
          <ac:spMkLst>
            <pc:docMk/>
            <pc:sldMk cId="71628402" sldId="381"/>
            <ac:spMk id="8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49.119" v="130" actId="1036"/>
          <ac:spMkLst>
            <pc:docMk/>
            <pc:sldMk cId="71628402" sldId="381"/>
            <ac:spMk id="9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49.119" v="130" actId="1036"/>
          <ac:spMkLst>
            <pc:docMk/>
            <pc:sldMk cId="71628402" sldId="381"/>
            <ac:spMk id="10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49.119" v="130" actId="1036"/>
          <ac:spMkLst>
            <pc:docMk/>
            <pc:sldMk cId="71628402" sldId="381"/>
            <ac:spMk id="11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49.119" v="130" actId="1036"/>
          <ac:spMkLst>
            <pc:docMk/>
            <pc:sldMk cId="71628402" sldId="381"/>
            <ac:spMk id="12" creationId="{00000000-0000-0000-0000-000000000000}"/>
          </ac:spMkLst>
        </pc:spChg>
        <pc:cxnChg chg="mod">
          <ac:chgData name="Richard Anderson" userId="4654cc452026b74c" providerId="LiveId" clId="{AFAFF0C1-D46A-4004-B97E-6262205CDE93}" dt="2020-01-24T06:08:49.119" v="130" actId="1036"/>
          <ac:cxnSpMkLst>
            <pc:docMk/>
            <pc:sldMk cId="71628402" sldId="381"/>
            <ac:cxnSpMk id="14" creationId="{00000000-0000-0000-0000-000000000000}"/>
          </ac:cxnSpMkLst>
        </pc:cxnChg>
        <pc:cxnChg chg="mod">
          <ac:chgData name="Richard Anderson" userId="4654cc452026b74c" providerId="LiveId" clId="{AFAFF0C1-D46A-4004-B97E-6262205CDE93}" dt="2020-01-24T06:08:49.119" v="130" actId="1036"/>
          <ac:cxnSpMkLst>
            <pc:docMk/>
            <pc:sldMk cId="71628402" sldId="381"/>
            <ac:cxnSpMk id="16" creationId="{00000000-0000-0000-0000-000000000000}"/>
          </ac:cxnSpMkLst>
        </pc:cxnChg>
        <pc:cxnChg chg="mod">
          <ac:chgData name="Richard Anderson" userId="4654cc452026b74c" providerId="LiveId" clId="{AFAFF0C1-D46A-4004-B97E-6262205CDE93}" dt="2020-01-24T06:08:49.119" v="130" actId="1036"/>
          <ac:cxnSpMkLst>
            <pc:docMk/>
            <pc:sldMk cId="71628402" sldId="381"/>
            <ac:cxnSpMk id="18" creationId="{00000000-0000-0000-0000-000000000000}"/>
          </ac:cxnSpMkLst>
        </pc:cxnChg>
        <pc:cxnChg chg="mod">
          <ac:chgData name="Richard Anderson" userId="4654cc452026b74c" providerId="LiveId" clId="{AFAFF0C1-D46A-4004-B97E-6262205CDE93}" dt="2020-01-24T06:08:49.119" v="130" actId="1036"/>
          <ac:cxnSpMkLst>
            <pc:docMk/>
            <pc:sldMk cId="71628402" sldId="381"/>
            <ac:cxnSpMk id="20" creationId="{00000000-0000-0000-0000-000000000000}"/>
          </ac:cxnSpMkLst>
        </pc:cxnChg>
        <pc:cxnChg chg="mod">
          <ac:chgData name="Richard Anderson" userId="4654cc452026b74c" providerId="LiveId" clId="{AFAFF0C1-D46A-4004-B97E-6262205CDE93}" dt="2020-01-24T06:08:49.119" v="130" actId="1036"/>
          <ac:cxnSpMkLst>
            <pc:docMk/>
            <pc:sldMk cId="71628402" sldId="381"/>
            <ac:cxnSpMk id="22" creationId="{00000000-0000-0000-0000-000000000000}"/>
          </ac:cxnSpMkLst>
        </pc:cxnChg>
        <pc:cxnChg chg="mod">
          <ac:chgData name="Richard Anderson" userId="4654cc452026b74c" providerId="LiveId" clId="{AFAFF0C1-D46A-4004-B97E-6262205CDE93}" dt="2020-01-24T06:08:49.119" v="130" actId="1036"/>
          <ac:cxnSpMkLst>
            <pc:docMk/>
            <pc:sldMk cId="71628402" sldId="381"/>
            <ac:cxnSpMk id="24" creationId="{00000000-0000-0000-0000-000000000000}"/>
          </ac:cxnSpMkLst>
        </pc:cxnChg>
      </pc:sldChg>
    </pc:docChg>
  </pc:docChgLst>
  <pc:docChgLst>
    <pc:chgData name="Richard Anderson" userId="4654cc452026b74c" providerId="LiveId" clId="{E3986FE0-186C-4018-ABE3-8A13AF31501B}"/>
    <pc:docChg chg="custSel delSld modSld modMainMaster">
      <pc:chgData name="Richard Anderson" userId="4654cc452026b74c" providerId="LiveId" clId="{E3986FE0-186C-4018-ABE3-8A13AF31501B}" dt="2023-01-22T21:44:38.029" v="50" actId="20577"/>
      <pc:docMkLst>
        <pc:docMk/>
      </pc:docMkLst>
      <pc:sldChg chg="addSp modSp mod setBg">
        <pc:chgData name="Richard Anderson" userId="4654cc452026b74c" providerId="LiveId" clId="{E3986FE0-186C-4018-ABE3-8A13AF31501B}" dt="2023-01-22T21:37:47.155" v="30"/>
        <pc:sldMkLst>
          <pc:docMk/>
          <pc:sldMk cId="0" sldId="256"/>
        </pc:sldMkLst>
        <pc:spChg chg="mod">
          <ac:chgData name="Richard Anderson" userId="4654cc452026b74c" providerId="LiveId" clId="{E3986FE0-186C-4018-ABE3-8A13AF31501B}" dt="2023-01-22T21:37:30.194" v="28" actId="20577"/>
          <ac:spMkLst>
            <pc:docMk/>
            <pc:sldMk cId="0" sldId="256"/>
            <ac:spMk id="2051" creationId="{00000000-0000-0000-0000-000000000000}"/>
          </ac:spMkLst>
        </pc:spChg>
        <pc:picChg chg="add mod">
          <ac:chgData name="Richard Anderson" userId="4654cc452026b74c" providerId="LiveId" clId="{E3986FE0-186C-4018-ABE3-8A13AF31501B}" dt="2023-01-22T21:37:09.185" v="0"/>
          <ac:picMkLst>
            <pc:docMk/>
            <pc:sldMk cId="0" sldId="256"/>
            <ac:picMk id="2" creationId="{086C1FDA-3A03-E7DF-39B2-15D9DFD58C88}"/>
          </ac:picMkLst>
        </pc:picChg>
      </pc:sldChg>
      <pc:sldChg chg="del">
        <pc:chgData name="Richard Anderson" userId="4654cc452026b74c" providerId="LiveId" clId="{E3986FE0-186C-4018-ABE3-8A13AF31501B}" dt="2023-01-22T21:38:55.827" v="32" actId="2696"/>
        <pc:sldMkLst>
          <pc:docMk/>
          <pc:sldMk cId="72826439" sldId="329"/>
        </pc:sldMkLst>
      </pc:sldChg>
      <pc:sldChg chg="delSp mod">
        <pc:chgData name="Richard Anderson" userId="4654cc452026b74c" providerId="LiveId" clId="{E3986FE0-186C-4018-ABE3-8A13AF31501B}" dt="2023-01-22T21:40:59.841" v="36" actId="21"/>
        <pc:sldMkLst>
          <pc:docMk/>
          <pc:sldMk cId="1281126809" sldId="335"/>
        </pc:sldMkLst>
        <pc:spChg chg="del">
          <ac:chgData name="Richard Anderson" userId="4654cc452026b74c" providerId="LiveId" clId="{E3986FE0-186C-4018-ABE3-8A13AF31501B}" dt="2023-01-22T21:40:56.426" v="35" actId="21"/>
          <ac:spMkLst>
            <pc:docMk/>
            <pc:sldMk cId="1281126809" sldId="335"/>
            <ac:spMk id="2" creationId="{4963374A-99FD-FE3C-FB8B-CCD2050A3319}"/>
          </ac:spMkLst>
        </pc:spChg>
        <pc:spChg chg="del">
          <ac:chgData name="Richard Anderson" userId="4654cc452026b74c" providerId="LiveId" clId="{E3986FE0-186C-4018-ABE3-8A13AF31501B}" dt="2023-01-22T21:40:59.841" v="36" actId="21"/>
          <ac:spMkLst>
            <pc:docMk/>
            <pc:sldMk cId="1281126809" sldId="335"/>
            <ac:spMk id="3" creationId="{B5CAB8D0-6428-6594-6BA2-2D7947E947BD}"/>
          </ac:spMkLst>
        </pc:spChg>
      </pc:sldChg>
      <pc:sldChg chg="delSp mod">
        <pc:chgData name="Richard Anderson" userId="4654cc452026b74c" providerId="LiveId" clId="{E3986FE0-186C-4018-ABE3-8A13AF31501B}" dt="2023-01-22T21:41:11.950" v="38" actId="21"/>
        <pc:sldMkLst>
          <pc:docMk/>
          <pc:sldMk cId="2818423766" sldId="336"/>
        </pc:sldMkLst>
        <pc:spChg chg="del">
          <ac:chgData name="Richard Anderson" userId="4654cc452026b74c" providerId="LiveId" clId="{E3986FE0-186C-4018-ABE3-8A13AF31501B}" dt="2023-01-22T21:41:09.063" v="37" actId="21"/>
          <ac:spMkLst>
            <pc:docMk/>
            <pc:sldMk cId="2818423766" sldId="336"/>
            <ac:spMk id="2" creationId="{4482796D-9977-151F-0011-7F6557921EB3}"/>
          </ac:spMkLst>
        </pc:spChg>
        <pc:spChg chg="del">
          <ac:chgData name="Richard Anderson" userId="4654cc452026b74c" providerId="LiveId" clId="{E3986FE0-186C-4018-ABE3-8A13AF31501B}" dt="2023-01-22T21:41:11.950" v="38" actId="21"/>
          <ac:spMkLst>
            <pc:docMk/>
            <pc:sldMk cId="2818423766" sldId="336"/>
            <ac:spMk id="3" creationId="{39D1F30B-5D53-9CA2-7CD7-F60A2876BC93}"/>
          </ac:spMkLst>
        </pc:spChg>
      </pc:sldChg>
      <pc:sldChg chg="modSp mod">
        <pc:chgData name="Richard Anderson" userId="4654cc452026b74c" providerId="LiveId" clId="{E3986FE0-186C-4018-ABE3-8A13AF31501B}" dt="2023-01-22T21:42:16.424" v="41" actId="20577"/>
        <pc:sldMkLst>
          <pc:docMk/>
          <pc:sldMk cId="3042659458" sldId="337"/>
        </pc:sldMkLst>
        <pc:spChg chg="mod">
          <ac:chgData name="Richard Anderson" userId="4654cc452026b74c" providerId="LiveId" clId="{E3986FE0-186C-4018-ABE3-8A13AF31501B}" dt="2023-01-22T21:42:16.424" v="41" actId="20577"/>
          <ac:spMkLst>
            <pc:docMk/>
            <pc:sldMk cId="3042659458" sldId="337"/>
            <ac:spMk id="10243" creationId="{00000000-0000-0000-0000-000000000000}"/>
          </ac:spMkLst>
        </pc:spChg>
      </pc:sldChg>
      <pc:sldChg chg="modSp mod">
        <pc:chgData name="Richard Anderson" userId="4654cc452026b74c" providerId="LiveId" clId="{E3986FE0-186C-4018-ABE3-8A13AF31501B}" dt="2023-01-22T21:44:38.029" v="50" actId="20577"/>
        <pc:sldMkLst>
          <pc:docMk/>
          <pc:sldMk cId="1853486513" sldId="338"/>
        </pc:sldMkLst>
        <pc:spChg chg="mod">
          <ac:chgData name="Richard Anderson" userId="4654cc452026b74c" providerId="LiveId" clId="{E3986FE0-186C-4018-ABE3-8A13AF31501B}" dt="2023-01-22T21:44:38.029" v="50" actId="20577"/>
          <ac:spMkLst>
            <pc:docMk/>
            <pc:sldMk cId="1853486513" sldId="338"/>
            <ac:spMk id="11267" creationId="{00000000-0000-0000-0000-000000000000}"/>
          </ac:spMkLst>
        </pc:spChg>
      </pc:sldChg>
      <pc:sldChg chg="modSp mod">
        <pc:chgData name="Richard Anderson" userId="4654cc452026b74c" providerId="LiveId" clId="{E3986FE0-186C-4018-ABE3-8A13AF31501B}" dt="2023-01-22T21:40:06.864" v="34" actId="14100"/>
        <pc:sldMkLst>
          <pc:docMk/>
          <pc:sldMk cId="2261500780" sldId="339"/>
        </pc:sldMkLst>
        <pc:spChg chg="mod">
          <ac:chgData name="Richard Anderson" userId="4654cc452026b74c" providerId="LiveId" clId="{E3986FE0-186C-4018-ABE3-8A13AF31501B}" dt="2023-01-22T21:40:06.864" v="34" actId="14100"/>
          <ac:spMkLst>
            <pc:docMk/>
            <pc:sldMk cId="2261500780" sldId="339"/>
            <ac:spMk id="12291" creationId="{00000000-0000-0000-0000-000000000000}"/>
          </ac:spMkLst>
        </pc:spChg>
      </pc:sldChg>
      <pc:sldChg chg="modSp mod">
        <pc:chgData name="Richard Anderson" userId="4654cc452026b74c" providerId="LiveId" clId="{E3986FE0-186C-4018-ABE3-8A13AF31501B}" dt="2023-01-22T21:42:46.840" v="43" actId="20577"/>
        <pc:sldMkLst>
          <pc:docMk/>
          <pc:sldMk cId="289337526" sldId="345"/>
        </pc:sldMkLst>
        <pc:spChg chg="mod">
          <ac:chgData name="Richard Anderson" userId="4654cc452026b74c" providerId="LiveId" clId="{E3986FE0-186C-4018-ABE3-8A13AF31501B}" dt="2023-01-22T21:42:46.840" v="43" actId="20577"/>
          <ac:spMkLst>
            <pc:docMk/>
            <pc:sldMk cId="289337526" sldId="345"/>
            <ac:spMk id="18435" creationId="{00000000-0000-0000-0000-000000000000}"/>
          </ac:spMkLst>
        </pc:spChg>
      </pc:sldChg>
      <pc:sldChg chg="del">
        <pc:chgData name="Richard Anderson" userId="4654cc452026b74c" providerId="LiveId" clId="{E3986FE0-186C-4018-ABE3-8A13AF31501B}" dt="2023-01-22T21:38:43.819" v="31" actId="2696"/>
        <pc:sldMkLst>
          <pc:docMk/>
          <pc:sldMk cId="2425537592" sldId="380"/>
        </pc:sldMkLst>
      </pc:sldChg>
      <pc:sldChg chg="del">
        <pc:chgData name="Richard Anderson" userId="4654cc452026b74c" providerId="LiveId" clId="{E3986FE0-186C-4018-ABE3-8A13AF31501B}" dt="2023-01-22T21:38:43.819" v="31" actId="2696"/>
        <pc:sldMkLst>
          <pc:docMk/>
          <pc:sldMk cId="3867371368" sldId="382"/>
        </pc:sldMkLst>
      </pc:sldChg>
      <pc:sldChg chg="del">
        <pc:chgData name="Richard Anderson" userId="4654cc452026b74c" providerId="LiveId" clId="{E3986FE0-186C-4018-ABE3-8A13AF31501B}" dt="2023-01-22T21:38:43.819" v="31" actId="2696"/>
        <pc:sldMkLst>
          <pc:docMk/>
          <pc:sldMk cId="3406138823" sldId="383"/>
        </pc:sldMkLst>
      </pc:sldChg>
      <pc:sldMasterChg chg="setBg modSldLayout">
        <pc:chgData name="Richard Anderson" userId="4654cc452026b74c" providerId="LiveId" clId="{E3986FE0-186C-4018-ABE3-8A13AF31501B}" dt="2023-01-22T21:37:47.155" v="30"/>
        <pc:sldMasterMkLst>
          <pc:docMk/>
          <pc:sldMasterMk cId="0" sldId="2147483661"/>
        </pc:sldMasterMkLst>
        <pc:sldLayoutChg chg="setBg">
          <pc:chgData name="Richard Anderson" userId="4654cc452026b74c" providerId="LiveId" clId="{E3986FE0-186C-4018-ABE3-8A13AF31501B}" dt="2023-01-22T21:37:47.155" v="30"/>
          <pc:sldLayoutMkLst>
            <pc:docMk/>
            <pc:sldMasterMk cId="0" sldId="2147483661"/>
            <pc:sldLayoutMk cId="2852920629" sldId="2147483662"/>
          </pc:sldLayoutMkLst>
        </pc:sldLayoutChg>
        <pc:sldLayoutChg chg="setBg">
          <pc:chgData name="Richard Anderson" userId="4654cc452026b74c" providerId="LiveId" clId="{E3986FE0-186C-4018-ABE3-8A13AF31501B}" dt="2023-01-22T21:37:47.155" v="30"/>
          <pc:sldLayoutMkLst>
            <pc:docMk/>
            <pc:sldMasterMk cId="0" sldId="2147483661"/>
            <pc:sldLayoutMk cId="1526494641" sldId="2147483663"/>
          </pc:sldLayoutMkLst>
        </pc:sldLayoutChg>
        <pc:sldLayoutChg chg="setBg">
          <pc:chgData name="Richard Anderson" userId="4654cc452026b74c" providerId="LiveId" clId="{E3986FE0-186C-4018-ABE3-8A13AF31501B}" dt="2023-01-22T21:37:47.155" v="30"/>
          <pc:sldLayoutMkLst>
            <pc:docMk/>
            <pc:sldMasterMk cId="0" sldId="2147483661"/>
            <pc:sldLayoutMk cId="507775771" sldId="2147483664"/>
          </pc:sldLayoutMkLst>
        </pc:sldLayoutChg>
        <pc:sldLayoutChg chg="setBg">
          <pc:chgData name="Richard Anderson" userId="4654cc452026b74c" providerId="LiveId" clId="{E3986FE0-186C-4018-ABE3-8A13AF31501B}" dt="2023-01-22T21:37:47.155" v="30"/>
          <pc:sldLayoutMkLst>
            <pc:docMk/>
            <pc:sldMasterMk cId="0" sldId="2147483661"/>
            <pc:sldLayoutMk cId="3032184863" sldId="2147483665"/>
          </pc:sldLayoutMkLst>
        </pc:sldLayoutChg>
        <pc:sldLayoutChg chg="setBg">
          <pc:chgData name="Richard Anderson" userId="4654cc452026b74c" providerId="LiveId" clId="{E3986FE0-186C-4018-ABE3-8A13AF31501B}" dt="2023-01-22T21:37:47.155" v="30"/>
          <pc:sldLayoutMkLst>
            <pc:docMk/>
            <pc:sldMasterMk cId="0" sldId="2147483661"/>
            <pc:sldLayoutMk cId="1637928749" sldId="2147483666"/>
          </pc:sldLayoutMkLst>
        </pc:sldLayoutChg>
        <pc:sldLayoutChg chg="setBg">
          <pc:chgData name="Richard Anderson" userId="4654cc452026b74c" providerId="LiveId" clId="{E3986FE0-186C-4018-ABE3-8A13AF31501B}" dt="2023-01-22T21:37:47.155" v="30"/>
          <pc:sldLayoutMkLst>
            <pc:docMk/>
            <pc:sldMasterMk cId="0" sldId="2147483661"/>
            <pc:sldLayoutMk cId="4046009721" sldId="2147483667"/>
          </pc:sldLayoutMkLst>
        </pc:sldLayoutChg>
        <pc:sldLayoutChg chg="setBg">
          <pc:chgData name="Richard Anderson" userId="4654cc452026b74c" providerId="LiveId" clId="{E3986FE0-186C-4018-ABE3-8A13AF31501B}" dt="2023-01-22T21:37:47.155" v="30"/>
          <pc:sldLayoutMkLst>
            <pc:docMk/>
            <pc:sldMasterMk cId="0" sldId="2147483661"/>
            <pc:sldLayoutMk cId="1031362715" sldId="2147483668"/>
          </pc:sldLayoutMkLst>
        </pc:sldLayoutChg>
        <pc:sldLayoutChg chg="setBg">
          <pc:chgData name="Richard Anderson" userId="4654cc452026b74c" providerId="LiveId" clId="{E3986FE0-186C-4018-ABE3-8A13AF31501B}" dt="2023-01-22T21:37:47.155" v="30"/>
          <pc:sldLayoutMkLst>
            <pc:docMk/>
            <pc:sldMasterMk cId="0" sldId="2147483661"/>
            <pc:sldLayoutMk cId="3992633738" sldId="2147483669"/>
          </pc:sldLayoutMkLst>
        </pc:sldLayoutChg>
        <pc:sldLayoutChg chg="setBg">
          <pc:chgData name="Richard Anderson" userId="4654cc452026b74c" providerId="LiveId" clId="{E3986FE0-186C-4018-ABE3-8A13AF31501B}" dt="2023-01-22T21:37:47.155" v="30"/>
          <pc:sldLayoutMkLst>
            <pc:docMk/>
            <pc:sldMasterMk cId="0" sldId="2147483661"/>
            <pc:sldLayoutMk cId="3716874504" sldId="2147483670"/>
          </pc:sldLayoutMkLst>
        </pc:sldLayoutChg>
        <pc:sldLayoutChg chg="setBg">
          <pc:chgData name="Richard Anderson" userId="4654cc452026b74c" providerId="LiveId" clId="{E3986FE0-186C-4018-ABE3-8A13AF31501B}" dt="2023-01-22T21:37:47.155" v="30"/>
          <pc:sldLayoutMkLst>
            <pc:docMk/>
            <pc:sldMasterMk cId="0" sldId="2147483661"/>
            <pc:sldLayoutMk cId="2876697872" sldId="2147483671"/>
          </pc:sldLayoutMkLst>
        </pc:sldLayoutChg>
        <pc:sldLayoutChg chg="setBg">
          <pc:chgData name="Richard Anderson" userId="4654cc452026b74c" providerId="LiveId" clId="{E3986FE0-186C-4018-ABE3-8A13AF31501B}" dt="2023-01-22T21:37:47.155" v="30"/>
          <pc:sldLayoutMkLst>
            <pc:docMk/>
            <pc:sldMasterMk cId="0" sldId="2147483661"/>
            <pc:sldLayoutMk cId="3497813589" sldId="2147483672"/>
          </pc:sldLayoutMkLst>
        </pc:sldLayoutChg>
      </pc:sldMasterChg>
    </pc:docChg>
  </pc:docChgLst>
  <pc:docChgLst>
    <pc:chgData name="Richard Anderson" userId="4654cc452026b74c" providerId="LiveId" clId="{9007BC64-543E-4C03-9500-B8B82932167E}"/>
    <pc:docChg chg="custSel addSld delSld modSld">
      <pc:chgData name="Richard Anderson" userId="4654cc452026b74c" providerId="LiveId" clId="{9007BC64-543E-4C03-9500-B8B82932167E}" dt="2019-01-21T23:10:49.204" v="773" actId="27636"/>
      <pc:docMkLst>
        <pc:docMk/>
      </pc:docMkLst>
      <pc:sldChg chg="modSp">
        <pc:chgData name="Richard Anderson" userId="4654cc452026b74c" providerId="LiveId" clId="{9007BC64-543E-4C03-9500-B8B82932167E}" dt="2019-01-21T22:30:54.867" v="10" actId="20577"/>
        <pc:sldMkLst>
          <pc:docMk/>
          <pc:sldMk cId="0" sldId="256"/>
        </pc:sldMkLst>
        <pc:spChg chg="mod">
          <ac:chgData name="Richard Anderson" userId="4654cc452026b74c" providerId="LiveId" clId="{9007BC64-543E-4C03-9500-B8B82932167E}" dt="2019-01-21T22:30:54.867" v="10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9007BC64-543E-4C03-9500-B8B82932167E}" dt="2019-01-21T22:35:40.482" v="103" actId="20577"/>
        <pc:sldMkLst>
          <pc:docMk/>
          <pc:sldMk cId="0" sldId="302"/>
        </pc:sldMkLst>
        <pc:spChg chg="mod">
          <ac:chgData name="Richard Anderson" userId="4654cc452026b74c" providerId="LiveId" clId="{9007BC64-543E-4C03-9500-B8B82932167E}" dt="2019-01-21T22:35:40.482" v="103" actId="20577"/>
          <ac:spMkLst>
            <pc:docMk/>
            <pc:sldMk cId="0" sldId="302"/>
            <ac:spMk id="3075" creationId="{00000000-0000-0000-0000-000000000000}"/>
          </ac:spMkLst>
        </pc:spChg>
      </pc:sldChg>
      <pc:sldChg chg="del">
        <pc:chgData name="Richard Anderson" userId="4654cc452026b74c" providerId="LiveId" clId="{9007BC64-543E-4C03-9500-B8B82932167E}" dt="2019-01-21T22:35:46.719" v="104" actId="2696"/>
        <pc:sldMkLst>
          <pc:docMk/>
          <pc:sldMk cId="2384399704" sldId="378"/>
        </pc:sldMkLst>
      </pc:sldChg>
      <pc:sldChg chg="modSp add">
        <pc:chgData name="Richard Anderson" userId="4654cc452026b74c" providerId="LiveId" clId="{9007BC64-543E-4C03-9500-B8B82932167E}" dt="2019-01-21T23:02:41.148" v="314" actId="5793"/>
        <pc:sldMkLst>
          <pc:docMk/>
          <pc:sldMk cId="3354885597" sldId="378"/>
        </pc:sldMkLst>
        <pc:spChg chg="mod">
          <ac:chgData name="Richard Anderson" userId="4654cc452026b74c" providerId="LiveId" clId="{9007BC64-543E-4C03-9500-B8B82932167E}" dt="2019-01-21T22:50:00.298" v="151" actId="20577"/>
          <ac:spMkLst>
            <pc:docMk/>
            <pc:sldMk cId="3354885597" sldId="378"/>
            <ac:spMk id="2" creationId="{E7410BE4-1F51-443B-9C97-FE6076ADA87B}"/>
          </ac:spMkLst>
        </pc:spChg>
        <pc:spChg chg="mod">
          <ac:chgData name="Richard Anderson" userId="4654cc452026b74c" providerId="LiveId" clId="{9007BC64-543E-4C03-9500-B8B82932167E}" dt="2019-01-21T23:02:41.148" v="314" actId="5793"/>
          <ac:spMkLst>
            <pc:docMk/>
            <pc:sldMk cId="3354885597" sldId="378"/>
            <ac:spMk id="3" creationId="{2DA2D841-B4C6-4F6F-BEA8-9C9B01F119E2}"/>
          </ac:spMkLst>
        </pc:spChg>
      </pc:sldChg>
      <pc:sldChg chg="modSp add">
        <pc:chgData name="Richard Anderson" userId="4654cc452026b74c" providerId="LiveId" clId="{9007BC64-543E-4C03-9500-B8B82932167E}" dt="2019-01-21T23:10:49.204" v="773" actId="27636"/>
        <pc:sldMkLst>
          <pc:docMk/>
          <pc:sldMk cId="3115321268" sldId="379"/>
        </pc:sldMkLst>
        <pc:spChg chg="mod">
          <ac:chgData name="Richard Anderson" userId="4654cc452026b74c" providerId="LiveId" clId="{9007BC64-543E-4C03-9500-B8B82932167E}" dt="2019-01-21T23:03:12.241" v="348" actId="20577"/>
          <ac:spMkLst>
            <pc:docMk/>
            <pc:sldMk cId="3115321268" sldId="379"/>
            <ac:spMk id="2" creationId="{11407F9B-99A9-4C96-A08E-8F0B3005EC94}"/>
          </ac:spMkLst>
        </pc:spChg>
        <pc:spChg chg="mod">
          <ac:chgData name="Richard Anderson" userId="4654cc452026b74c" providerId="LiveId" clId="{9007BC64-543E-4C03-9500-B8B82932167E}" dt="2019-01-21T23:10:49.204" v="773" actId="27636"/>
          <ac:spMkLst>
            <pc:docMk/>
            <pc:sldMk cId="3115321268" sldId="379"/>
            <ac:spMk id="3" creationId="{B05251CC-1A7A-45C7-A5F8-08A2C78D7DA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9A658D9-53A7-45BC-94FE-4F95E9663278}" type="datetimeFigureOut">
              <a:rPr lang="en-US"/>
              <a:pPr>
                <a:defRPr/>
              </a:pPr>
              <a:t>10/12/2023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F1AA810-5F5F-459F-8F0A-ACB44CCD7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04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3DB2B4-A337-456A-A49C-4F41A8A08A42}" type="slidenum">
              <a:rPr lang="en-US" smtClean="0"/>
              <a:pPr eaLnBrk="1" hangingPunct="1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54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2258E2-9763-445F-956F-C98CA9631B06}" type="slidenum">
              <a:rPr lang="en-US" smtClean="0"/>
              <a:pPr eaLnBrk="1" hangingPunct="1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05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E5F98E-3EB5-4949-AE83-CE846F933743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7286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F108F1-F1A7-4C98-AB87-F4EA4A59DA5F}" type="slidenum">
              <a:rPr lang="en-US" smtClean="0"/>
              <a:pPr eaLnBrk="1" hangingPunct="1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50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B51E75-EBCF-435D-8311-D2AEF9DA4211}" type="slidenum">
              <a:rPr lang="en-US" smtClean="0"/>
              <a:pPr eaLnBrk="1" hangingPunct="1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10/13/2023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6240D-9A1C-40A1-BCA5-AB1405325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2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10/13/2023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63E1B-B966-4DC3-8F88-6A61245F2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9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10/13/2023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B8E37-F2B7-414E-9DF0-89D37B02E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1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10/13/2023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60DC8-4D0B-40FB-9B35-2F51C46AF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9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10/13/2023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72C39-FDDE-4704-BAB0-85E48AA70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7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10/13/2023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200E8-3D5B-4AC2-97C8-74E88B656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8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10/13/2023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29F7B-FCF2-4D3F-9334-2070553C1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2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10/13/2023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69C1A-927D-401A-BEC0-583194064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0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10/13/2023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B6218-C6B5-4FDA-9CD5-0B13E9564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6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10/13/2023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A6D2E-A470-4467-BD29-44068C504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3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10/13/2023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36653-AC52-4A33-9617-3B1B862D0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7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10/13/2023</a:t>
            </a: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639BDA2-F724-4D90-9CF0-AA9D8C823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141.xml"/><Relationship Id="rId18" Type="http://schemas.openxmlformats.org/officeDocument/2006/relationships/tags" Target="../tags/tag146.xml"/><Relationship Id="rId26" Type="http://schemas.openxmlformats.org/officeDocument/2006/relationships/tags" Target="../tags/tag154.xml"/><Relationship Id="rId39" Type="http://schemas.openxmlformats.org/officeDocument/2006/relationships/tags" Target="../tags/tag167.xml"/><Relationship Id="rId21" Type="http://schemas.openxmlformats.org/officeDocument/2006/relationships/tags" Target="../tags/tag149.xml"/><Relationship Id="rId34" Type="http://schemas.openxmlformats.org/officeDocument/2006/relationships/tags" Target="../tags/tag162.xml"/><Relationship Id="rId42" Type="http://schemas.openxmlformats.org/officeDocument/2006/relationships/tags" Target="../tags/tag170.xml"/><Relationship Id="rId47" Type="http://schemas.openxmlformats.org/officeDocument/2006/relationships/tags" Target="../tags/tag175.xml"/><Relationship Id="rId7" Type="http://schemas.openxmlformats.org/officeDocument/2006/relationships/tags" Target="../tags/tag135.xml"/><Relationship Id="rId2" Type="http://schemas.openxmlformats.org/officeDocument/2006/relationships/tags" Target="../tags/tag130.xml"/><Relationship Id="rId16" Type="http://schemas.openxmlformats.org/officeDocument/2006/relationships/tags" Target="../tags/tag144.xml"/><Relationship Id="rId29" Type="http://schemas.openxmlformats.org/officeDocument/2006/relationships/tags" Target="../tags/tag157.xml"/><Relationship Id="rId11" Type="http://schemas.openxmlformats.org/officeDocument/2006/relationships/tags" Target="../tags/tag139.xml"/><Relationship Id="rId24" Type="http://schemas.openxmlformats.org/officeDocument/2006/relationships/tags" Target="../tags/tag152.xml"/><Relationship Id="rId32" Type="http://schemas.openxmlformats.org/officeDocument/2006/relationships/tags" Target="../tags/tag160.xml"/><Relationship Id="rId37" Type="http://schemas.openxmlformats.org/officeDocument/2006/relationships/tags" Target="../tags/tag165.xml"/><Relationship Id="rId40" Type="http://schemas.openxmlformats.org/officeDocument/2006/relationships/tags" Target="../tags/tag168.xml"/><Relationship Id="rId45" Type="http://schemas.openxmlformats.org/officeDocument/2006/relationships/tags" Target="../tags/tag173.xml"/><Relationship Id="rId5" Type="http://schemas.openxmlformats.org/officeDocument/2006/relationships/tags" Target="../tags/tag133.xml"/><Relationship Id="rId15" Type="http://schemas.openxmlformats.org/officeDocument/2006/relationships/tags" Target="../tags/tag143.xml"/><Relationship Id="rId23" Type="http://schemas.openxmlformats.org/officeDocument/2006/relationships/tags" Target="../tags/tag151.xml"/><Relationship Id="rId28" Type="http://schemas.openxmlformats.org/officeDocument/2006/relationships/tags" Target="../tags/tag156.xml"/><Relationship Id="rId36" Type="http://schemas.openxmlformats.org/officeDocument/2006/relationships/tags" Target="../tags/tag164.xml"/><Relationship Id="rId49" Type="http://schemas.openxmlformats.org/officeDocument/2006/relationships/notesSlide" Target="../notesSlides/notesSlide5.xml"/><Relationship Id="rId10" Type="http://schemas.openxmlformats.org/officeDocument/2006/relationships/tags" Target="../tags/tag138.xml"/><Relationship Id="rId19" Type="http://schemas.openxmlformats.org/officeDocument/2006/relationships/tags" Target="../tags/tag147.xml"/><Relationship Id="rId31" Type="http://schemas.openxmlformats.org/officeDocument/2006/relationships/tags" Target="../tags/tag159.xml"/><Relationship Id="rId44" Type="http://schemas.openxmlformats.org/officeDocument/2006/relationships/tags" Target="../tags/tag172.xml"/><Relationship Id="rId4" Type="http://schemas.openxmlformats.org/officeDocument/2006/relationships/tags" Target="../tags/tag132.xml"/><Relationship Id="rId9" Type="http://schemas.openxmlformats.org/officeDocument/2006/relationships/tags" Target="../tags/tag137.xml"/><Relationship Id="rId14" Type="http://schemas.openxmlformats.org/officeDocument/2006/relationships/tags" Target="../tags/tag142.xml"/><Relationship Id="rId22" Type="http://schemas.openxmlformats.org/officeDocument/2006/relationships/tags" Target="../tags/tag150.xml"/><Relationship Id="rId27" Type="http://schemas.openxmlformats.org/officeDocument/2006/relationships/tags" Target="../tags/tag155.xml"/><Relationship Id="rId30" Type="http://schemas.openxmlformats.org/officeDocument/2006/relationships/tags" Target="../tags/tag158.xml"/><Relationship Id="rId35" Type="http://schemas.openxmlformats.org/officeDocument/2006/relationships/tags" Target="../tags/tag163.xml"/><Relationship Id="rId43" Type="http://schemas.openxmlformats.org/officeDocument/2006/relationships/tags" Target="../tags/tag171.xml"/><Relationship Id="rId48" Type="http://schemas.openxmlformats.org/officeDocument/2006/relationships/slideLayout" Target="../slideLayouts/slideLayout2.xml"/><Relationship Id="rId8" Type="http://schemas.openxmlformats.org/officeDocument/2006/relationships/tags" Target="../tags/tag136.xml"/><Relationship Id="rId3" Type="http://schemas.openxmlformats.org/officeDocument/2006/relationships/tags" Target="../tags/tag131.xml"/><Relationship Id="rId12" Type="http://schemas.openxmlformats.org/officeDocument/2006/relationships/tags" Target="../tags/tag140.xml"/><Relationship Id="rId17" Type="http://schemas.openxmlformats.org/officeDocument/2006/relationships/tags" Target="../tags/tag145.xml"/><Relationship Id="rId25" Type="http://schemas.openxmlformats.org/officeDocument/2006/relationships/tags" Target="../tags/tag153.xml"/><Relationship Id="rId33" Type="http://schemas.openxmlformats.org/officeDocument/2006/relationships/tags" Target="../tags/tag161.xml"/><Relationship Id="rId38" Type="http://schemas.openxmlformats.org/officeDocument/2006/relationships/tags" Target="../tags/tag166.xml"/><Relationship Id="rId46" Type="http://schemas.openxmlformats.org/officeDocument/2006/relationships/tags" Target="../tags/tag174.xml"/><Relationship Id="rId20" Type="http://schemas.openxmlformats.org/officeDocument/2006/relationships/tags" Target="../tags/tag148.xml"/><Relationship Id="rId41" Type="http://schemas.openxmlformats.org/officeDocument/2006/relationships/tags" Target="../tags/tag169.xml"/><Relationship Id="rId1" Type="http://schemas.openxmlformats.org/officeDocument/2006/relationships/tags" Target="../tags/tag129.xml"/><Relationship Id="rId6" Type="http://schemas.openxmlformats.org/officeDocument/2006/relationships/tags" Target="../tags/tag13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7.xml"/><Relationship Id="rId1" Type="http://schemas.openxmlformats.org/officeDocument/2006/relationships/tags" Target="../tags/tag17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80.xml"/><Relationship Id="rId2" Type="http://schemas.openxmlformats.org/officeDocument/2006/relationships/tags" Target="../tags/tag179.xml"/><Relationship Id="rId1" Type="http://schemas.openxmlformats.org/officeDocument/2006/relationships/tags" Target="../tags/tag178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2.xml"/><Relationship Id="rId1" Type="http://schemas.openxmlformats.org/officeDocument/2006/relationships/tags" Target="../tags/tag18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90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85.xml"/><Relationship Id="rId7" Type="http://schemas.openxmlformats.org/officeDocument/2006/relationships/tags" Target="../tags/tag189.xml"/><Relationship Id="rId12" Type="http://schemas.openxmlformats.org/officeDocument/2006/relationships/tags" Target="../tags/tag194.xml"/><Relationship Id="rId2" Type="http://schemas.openxmlformats.org/officeDocument/2006/relationships/tags" Target="../tags/tag184.xml"/><Relationship Id="rId1" Type="http://schemas.openxmlformats.org/officeDocument/2006/relationships/tags" Target="../tags/tag183.xml"/><Relationship Id="rId6" Type="http://schemas.openxmlformats.org/officeDocument/2006/relationships/tags" Target="../tags/tag188.xml"/><Relationship Id="rId11" Type="http://schemas.openxmlformats.org/officeDocument/2006/relationships/tags" Target="../tags/tag193.xml"/><Relationship Id="rId5" Type="http://schemas.openxmlformats.org/officeDocument/2006/relationships/tags" Target="../tags/tag187.xml"/><Relationship Id="rId10" Type="http://schemas.openxmlformats.org/officeDocument/2006/relationships/tags" Target="../tags/tag192.xml"/><Relationship Id="rId4" Type="http://schemas.openxmlformats.org/officeDocument/2006/relationships/tags" Target="../tags/tag186.xml"/><Relationship Id="rId9" Type="http://schemas.openxmlformats.org/officeDocument/2006/relationships/tags" Target="../tags/tag19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202.xml"/><Relationship Id="rId13" Type="http://schemas.openxmlformats.org/officeDocument/2006/relationships/tags" Target="../tags/tag207.xml"/><Relationship Id="rId18" Type="http://schemas.openxmlformats.org/officeDocument/2006/relationships/tags" Target="../tags/tag212.xml"/><Relationship Id="rId3" Type="http://schemas.openxmlformats.org/officeDocument/2006/relationships/tags" Target="../tags/tag197.xml"/><Relationship Id="rId21" Type="http://schemas.openxmlformats.org/officeDocument/2006/relationships/tags" Target="../tags/tag215.xml"/><Relationship Id="rId7" Type="http://schemas.openxmlformats.org/officeDocument/2006/relationships/tags" Target="../tags/tag201.xml"/><Relationship Id="rId12" Type="http://schemas.openxmlformats.org/officeDocument/2006/relationships/tags" Target="../tags/tag206.xml"/><Relationship Id="rId17" Type="http://schemas.openxmlformats.org/officeDocument/2006/relationships/tags" Target="../tags/tag211.xml"/><Relationship Id="rId2" Type="http://schemas.openxmlformats.org/officeDocument/2006/relationships/tags" Target="../tags/tag196.xml"/><Relationship Id="rId16" Type="http://schemas.openxmlformats.org/officeDocument/2006/relationships/tags" Target="../tags/tag210.xml"/><Relationship Id="rId20" Type="http://schemas.openxmlformats.org/officeDocument/2006/relationships/tags" Target="../tags/tag214.xml"/><Relationship Id="rId1" Type="http://schemas.openxmlformats.org/officeDocument/2006/relationships/tags" Target="../tags/tag195.xml"/><Relationship Id="rId6" Type="http://schemas.openxmlformats.org/officeDocument/2006/relationships/tags" Target="../tags/tag200.xml"/><Relationship Id="rId11" Type="http://schemas.openxmlformats.org/officeDocument/2006/relationships/tags" Target="../tags/tag205.xml"/><Relationship Id="rId24" Type="http://schemas.openxmlformats.org/officeDocument/2006/relationships/slideLayout" Target="../slideLayouts/slideLayout6.xml"/><Relationship Id="rId5" Type="http://schemas.openxmlformats.org/officeDocument/2006/relationships/tags" Target="../tags/tag199.xml"/><Relationship Id="rId15" Type="http://schemas.openxmlformats.org/officeDocument/2006/relationships/tags" Target="../tags/tag209.xml"/><Relationship Id="rId23" Type="http://schemas.openxmlformats.org/officeDocument/2006/relationships/tags" Target="../tags/tag217.xml"/><Relationship Id="rId10" Type="http://schemas.openxmlformats.org/officeDocument/2006/relationships/tags" Target="../tags/tag204.xml"/><Relationship Id="rId19" Type="http://schemas.openxmlformats.org/officeDocument/2006/relationships/tags" Target="../tags/tag213.xml"/><Relationship Id="rId4" Type="http://schemas.openxmlformats.org/officeDocument/2006/relationships/tags" Target="../tags/tag198.xml"/><Relationship Id="rId9" Type="http://schemas.openxmlformats.org/officeDocument/2006/relationships/tags" Target="../tags/tag203.xml"/><Relationship Id="rId14" Type="http://schemas.openxmlformats.org/officeDocument/2006/relationships/tags" Target="../tags/tag208.xml"/><Relationship Id="rId22" Type="http://schemas.openxmlformats.org/officeDocument/2006/relationships/tags" Target="../tags/tag21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225.xml"/><Relationship Id="rId3" Type="http://schemas.openxmlformats.org/officeDocument/2006/relationships/tags" Target="../tags/tag220.xml"/><Relationship Id="rId7" Type="http://schemas.openxmlformats.org/officeDocument/2006/relationships/tags" Target="../tags/tag224.xml"/><Relationship Id="rId12" Type="http://schemas.openxmlformats.org/officeDocument/2006/relationships/slideLayout" Target="../slideLayouts/slideLayout6.xml"/><Relationship Id="rId2" Type="http://schemas.openxmlformats.org/officeDocument/2006/relationships/tags" Target="../tags/tag219.xml"/><Relationship Id="rId1" Type="http://schemas.openxmlformats.org/officeDocument/2006/relationships/tags" Target="../tags/tag218.xml"/><Relationship Id="rId6" Type="http://schemas.openxmlformats.org/officeDocument/2006/relationships/tags" Target="../tags/tag223.xml"/><Relationship Id="rId11" Type="http://schemas.openxmlformats.org/officeDocument/2006/relationships/tags" Target="../tags/tag228.xml"/><Relationship Id="rId5" Type="http://schemas.openxmlformats.org/officeDocument/2006/relationships/tags" Target="../tags/tag222.xml"/><Relationship Id="rId10" Type="http://schemas.openxmlformats.org/officeDocument/2006/relationships/tags" Target="../tags/tag227.xml"/><Relationship Id="rId4" Type="http://schemas.openxmlformats.org/officeDocument/2006/relationships/tags" Target="../tags/tag221.xml"/><Relationship Id="rId9" Type="http://schemas.openxmlformats.org/officeDocument/2006/relationships/tags" Target="../tags/tag22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36.xml"/><Relationship Id="rId13" Type="http://schemas.openxmlformats.org/officeDocument/2006/relationships/tags" Target="../tags/tag241.xml"/><Relationship Id="rId3" Type="http://schemas.openxmlformats.org/officeDocument/2006/relationships/tags" Target="../tags/tag231.xml"/><Relationship Id="rId7" Type="http://schemas.openxmlformats.org/officeDocument/2006/relationships/tags" Target="../tags/tag235.xml"/><Relationship Id="rId12" Type="http://schemas.openxmlformats.org/officeDocument/2006/relationships/tags" Target="../tags/tag240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30.xml"/><Relationship Id="rId16" Type="http://schemas.openxmlformats.org/officeDocument/2006/relationships/tags" Target="../tags/tag244.xml"/><Relationship Id="rId1" Type="http://schemas.openxmlformats.org/officeDocument/2006/relationships/tags" Target="../tags/tag229.xml"/><Relationship Id="rId6" Type="http://schemas.openxmlformats.org/officeDocument/2006/relationships/tags" Target="../tags/tag234.xml"/><Relationship Id="rId11" Type="http://schemas.openxmlformats.org/officeDocument/2006/relationships/tags" Target="../tags/tag239.xml"/><Relationship Id="rId5" Type="http://schemas.openxmlformats.org/officeDocument/2006/relationships/tags" Target="../tags/tag233.xml"/><Relationship Id="rId15" Type="http://schemas.openxmlformats.org/officeDocument/2006/relationships/tags" Target="../tags/tag243.xml"/><Relationship Id="rId10" Type="http://schemas.openxmlformats.org/officeDocument/2006/relationships/tags" Target="../tags/tag238.xml"/><Relationship Id="rId4" Type="http://schemas.openxmlformats.org/officeDocument/2006/relationships/tags" Target="../tags/tag232.xml"/><Relationship Id="rId9" Type="http://schemas.openxmlformats.org/officeDocument/2006/relationships/tags" Target="../tags/tag237.xml"/><Relationship Id="rId14" Type="http://schemas.openxmlformats.org/officeDocument/2006/relationships/tags" Target="../tags/tag24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6.xml"/><Relationship Id="rId1" Type="http://schemas.openxmlformats.org/officeDocument/2006/relationships/tags" Target="../tags/tag245.xml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tags" Target="../tags/tag259.xml"/><Relationship Id="rId18" Type="http://schemas.openxmlformats.org/officeDocument/2006/relationships/tags" Target="../tags/tag264.xml"/><Relationship Id="rId26" Type="http://schemas.openxmlformats.org/officeDocument/2006/relationships/tags" Target="../tags/tag272.xml"/><Relationship Id="rId39" Type="http://schemas.openxmlformats.org/officeDocument/2006/relationships/tags" Target="../tags/tag285.xml"/><Relationship Id="rId21" Type="http://schemas.openxmlformats.org/officeDocument/2006/relationships/tags" Target="../tags/tag267.xml"/><Relationship Id="rId34" Type="http://schemas.openxmlformats.org/officeDocument/2006/relationships/tags" Target="../tags/tag280.xml"/><Relationship Id="rId42" Type="http://schemas.openxmlformats.org/officeDocument/2006/relationships/tags" Target="../tags/tag288.xml"/><Relationship Id="rId7" Type="http://schemas.openxmlformats.org/officeDocument/2006/relationships/tags" Target="../tags/tag253.xml"/><Relationship Id="rId2" Type="http://schemas.openxmlformats.org/officeDocument/2006/relationships/tags" Target="../tags/tag248.xml"/><Relationship Id="rId16" Type="http://schemas.openxmlformats.org/officeDocument/2006/relationships/tags" Target="../tags/tag262.xml"/><Relationship Id="rId29" Type="http://schemas.openxmlformats.org/officeDocument/2006/relationships/tags" Target="../tags/tag275.xml"/><Relationship Id="rId1" Type="http://schemas.openxmlformats.org/officeDocument/2006/relationships/tags" Target="../tags/tag247.xml"/><Relationship Id="rId6" Type="http://schemas.openxmlformats.org/officeDocument/2006/relationships/tags" Target="../tags/tag252.xml"/><Relationship Id="rId11" Type="http://schemas.openxmlformats.org/officeDocument/2006/relationships/tags" Target="../tags/tag257.xml"/><Relationship Id="rId24" Type="http://schemas.openxmlformats.org/officeDocument/2006/relationships/tags" Target="../tags/tag270.xml"/><Relationship Id="rId32" Type="http://schemas.openxmlformats.org/officeDocument/2006/relationships/tags" Target="../tags/tag278.xml"/><Relationship Id="rId37" Type="http://schemas.openxmlformats.org/officeDocument/2006/relationships/tags" Target="../tags/tag283.xml"/><Relationship Id="rId40" Type="http://schemas.openxmlformats.org/officeDocument/2006/relationships/tags" Target="../tags/tag286.xml"/><Relationship Id="rId45" Type="http://schemas.openxmlformats.org/officeDocument/2006/relationships/tags" Target="../tags/tag291.xml"/><Relationship Id="rId5" Type="http://schemas.openxmlformats.org/officeDocument/2006/relationships/tags" Target="../tags/tag251.xml"/><Relationship Id="rId15" Type="http://schemas.openxmlformats.org/officeDocument/2006/relationships/tags" Target="../tags/tag261.xml"/><Relationship Id="rId23" Type="http://schemas.openxmlformats.org/officeDocument/2006/relationships/tags" Target="../tags/tag269.xml"/><Relationship Id="rId28" Type="http://schemas.openxmlformats.org/officeDocument/2006/relationships/tags" Target="../tags/tag274.xml"/><Relationship Id="rId36" Type="http://schemas.openxmlformats.org/officeDocument/2006/relationships/tags" Target="../tags/tag282.xml"/><Relationship Id="rId10" Type="http://schemas.openxmlformats.org/officeDocument/2006/relationships/tags" Target="../tags/tag256.xml"/><Relationship Id="rId19" Type="http://schemas.openxmlformats.org/officeDocument/2006/relationships/tags" Target="../tags/tag265.xml"/><Relationship Id="rId31" Type="http://schemas.openxmlformats.org/officeDocument/2006/relationships/tags" Target="../tags/tag277.xml"/><Relationship Id="rId44" Type="http://schemas.openxmlformats.org/officeDocument/2006/relationships/tags" Target="../tags/tag290.xml"/><Relationship Id="rId4" Type="http://schemas.openxmlformats.org/officeDocument/2006/relationships/tags" Target="../tags/tag250.xml"/><Relationship Id="rId9" Type="http://schemas.openxmlformats.org/officeDocument/2006/relationships/tags" Target="../tags/tag255.xml"/><Relationship Id="rId14" Type="http://schemas.openxmlformats.org/officeDocument/2006/relationships/tags" Target="../tags/tag260.xml"/><Relationship Id="rId22" Type="http://schemas.openxmlformats.org/officeDocument/2006/relationships/tags" Target="../tags/tag268.xml"/><Relationship Id="rId27" Type="http://schemas.openxmlformats.org/officeDocument/2006/relationships/tags" Target="../tags/tag273.xml"/><Relationship Id="rId30" Type="http://schemas.openxmlformats.org/officeDocument/2006/relationships/tags" Target="../tags/tag276.xml"/><Relationship Id="rId35" Type="http://schemas.openxmlformats.org/officeDocument/2006/relationships/tags" Target="../tags/tag281.xml"/><Relationship Id="rId43" Type="http://schemas.openxmlformats.org/officeDocument/2006/relationships/tags" Target="../tags/tag289.xml"/><Relationship Id="rId8" Type="http://schemas.openxmlformats.org/officeDocument/2006/relationships/tags" Target="../tags/tag254.xml"/><Relationship Id="rId3" Type="http://schemas.openxmlformats.org/officeDocument/2006/relationships/tags" Target="../tags/tag249.xml"/><Relationship Id="rId12" Type="http://schemas.openxmlformats.org/officeDocument/2006/relationships/tags" Target="../tags/tag258.xml"/><Relationship Id="rId17" Type="http://schemas.openxmlformats.org/officeDocument/2006/relationships/tags" Target="../tags/tag263.xml"/><Relationship Id="rId25" Type="http://schemas.openxmlformats.org/officeDocument/2006/relationships/tags" Target="../tags/tag271.xml"/><Relationship Id="rId33" Type="http://schemas.openxmlformats.org/officeDocument/2006/relationships/tags" Target="../tags/tag279.xml"/><Relationship Id="rId38" Type="http://schemas.openxmlformats.org/officeDocument/2006/relationships/tags" Target="../tags/tag284.xml"/><Relationship Id="rId46" Type="http://schemas.openxmlformats.org/officeDocument/2006/relationships/slideLayout" Target="../slideLayouts/slideLayout6.xml"/><Relationship Id="rId20" Type="http://schemas.openxmlformats.org/officeDocument/2006/relationships/tags" Target="../tags/tag266.xml"/><Relationship Id="rId41" Type="http://schemas.openxmlformats.org/officeDocument/2006/relationships/tags" Target="../tags/tag28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99.xml"/><Relationship Id="rId3" Type="http://schemas.openxmlformats.org/officeDocument/2006/relationships/tags" Target="../tags/tag294.xml"/><Relationship Id="rId7" Type="http://schemas.openxmlformats.org/officeDocument/2006/relationships/tags" Target="../tags/tag298.xml"/><Relationship Id="rId2" Type="http://schemas.openxmlformats.org/officeDocument/2006/relationships/tags" Target="../tags/tag293.xml"/><Relationship Id="rId1" Type="http://schemas.openxmlformats.org/officeDocument/2006/relationships/tags" Target="../tags/tag292.xml"/><Relationship Id="rId6" Type="http://schemas.openxmlformats.org/officeDocument/2006/relationships/tags" Target="../tags/tag297.xml"/><Relationship Id="rId5" Type="http://schemas.openxmlformats.org/officeDocument/2006/relationships/tags" Target="../tags/tag296.xml"/><Relationship Id="rId10" Type="http://schemas.openxmlformats.org/officeDocument/2006/relationships/slideLayout" Target="../slideLayouts/slideLayout6.xml"/><Relationship Id="rId4" Type="http://schemas.openxmlformats.org/officeDocument/2006/relationships/tags" Target="../tags/tag295.xml"/><Relationship Id="rId9" Type="http://schemas.openxmlformats.org/officeDocument/2006/relationships/tags" Target="../tags/tag300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308.xml"/><Relationship Id="rId3" Type="http://schemas.openxmlformats.org/officeDocument/2006/relationships/tags" Target="../tags/tag303.xml"/><Relationship Id="rId7" Type="http://schemas.openxmlformats.org/officeDocument/2006/relationships/tags" Target="../tags/tag307.xml"/><Relationship Id="rId2" Type="http://schemas.openxmlformats.org/officeDocument/2006/relationships/tags" Target="../tags/tag302.xml"/><Relationship Id="rId1" Type="http://schemas.openxmlformats.org/officeDocument/2006/relationships/tags" Target="../tags/tag301.xml"/><Relationship Id="rId6" Type="http://schemas.openxmlformats.org/officeDocument/2006/relationships/tags" Target="../tags/tag306.xml"/><Relationship Id="rId5" Type="http://schemas.openxmlformats.org/officeDocument/2006/relationships/tags" Target="../tags/tag305.xml"/><Relationship Id="rId10" Type="http://schemas.openxmlformats.org/officeDocument/2006/relationships/slideLayout" Target="../slideLayouts/slideLayout6.xml"/><Relationship Id="rId4" Type="http://schemas.openxmlformats.org/officeDocument/2006/relationships/tags" Target="../tags/tag304.xml"/><Relationship Id="rId9" Type="http://schemas.openxmlformats.org/officeDocument/2006/relationships/tags" Target="../tags/tag30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1.xml"/><Relationship Id="rId1" Type="http://schemas.openxmlformats.org/officeDocument/2006/relationships/tags" Target="../tags/tag31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319.xml"/><Relationship Id="rId13" Type="http://schemas.openxmlformats.org/officeDocument/2006/relationships/tags" Target="../tags/tag324.xml"/><Relationship Id="rId3" Type="http://schemas.openxmlformats.org/officeDocument/2006/relationships/tags" Target="../tags/tag314.xml"/><Relationship Id="rId7" Type="http://schemas.openxmlformats.org/officeDocument/2006/relationships/tags" Target="../tags/tag318.xml"/><Relationship Id="rId12" Type="http://schemas.openxmlformats.org/officeDocument/2006/relationships/tags" Target="../tags/tag323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313.xml"/><Relationship Id="rId16" Type="http://schemas.openxmlformats.org/officeDocument/2006/relationships/tags" Target="../tags/tag327.xml"/><Relationship Id="rId1" Type="http://schemas.openxmlformats.org/officeDocument/2006/relationships/tags" Target="../tags/tag312.xml"/><Relationship Id="rId6" Type="http://schemas.openxmlformats.org/officeDocument/2006/relationships/tags" Target="../tags/tag317.xml"/><Relationship Id="rId11" Type="http://schemas.openxmlformats.org/officeDocument/2006/relationships/tags" Target="../tags/tag322.xml"/><Relationship Id="rId5" Type="http://schemas.openxmlformats.org/officeDocument/2006/relationships/tags" Target="../tags/tag316.xml"/><Relationship Id="rId15" Type="http://schemas.openxmlformats.org/officeDocument/2006/relationships/tags" Target="../tags/tag326.xml"/><Relationship Id="rId10" Type="http://schemas.openxmlformats.org/officeDocument/2006/relationships/tags" Target="../tags/tag321.xml"/><Relationship Id="rId4" Type="http://schemas.openxmlformats.org/officeDocument/2006/relationships/tags" Target="../tags/tag315.xml"/><Relationship Id="rId9" Type="http://schemas.openxmlformats.org/officeDocument/2006/relationships/tags" Target="../tags/tag320.xml"/><Relationship Id="rId14" Type="http://schemas.openxmlformats.org/officeDocument/2006/relationships/tags" Target="../tags/tag325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335.xml"/><Relationship Id="rId13" Type="http://schemas.openxmlformats.org/officeDocument/2006/relationships/tags" Target="../tags/tag340.xml"/><Relationship Id="rId18" Type="http://schemas.openxmlformats.org/officeDocument/2006/relationships/tags" Target="../tags/tag345.xml"/><Relationship Id="rId3" Type="http://schemas.openxmlformats.org/officeDocument/2006/relationships/tags" Target="../tags/tag330.xml"/><Relationship Id="rId21" Type="http://schemas.openxmlformats.org/officeDocument/2006/relationships/tags" Target="../tags/tag348.xml"/><Relationship Id="rId7" Type="http://schemas.openxmlformats.org/officeDocument/2006/relationships/tags" Target="../tags/tag334.xml"/><Relationship Id="rId12" Type="http://schemas.openxmlformats.org/officeDocument/2006/relationships/tags" Target="../tags/tag339.xml"/><Relationship Id="rId17" Type="http://schemas.openxmlformats.org/officeDocument/2006/relationships/tags" Target="../tags/tag344.xml"/><Relationship Id="rId2" Type="http://schemas.openxmlformats.org/officeDocument/2006/relationships/tags" Target="../tags/tag329.xml"/><Relationship Id="rId16" Type="http://schemas.openxmlformats.org/officeDocument/2006/relationships/tags" Target="../tags/tag343.xml"/><Relationship Id="rId20" Type="http://schemas.openxmlformats.org/officeDocument/2006/relationships/tags" Target="../tags/tag347.xml"/><Relationship Id="rId1" Type="http://schemas.openxmlformats.org/officeDocument/2006/relationships/tags" Target="../tags/tag328.xml"/><Relationship Id="rId6" Type="http://schemas.openxmlformats.org/officeDocument/2006/relationships/tags" Target="../tags/tag333.xml"/><Relationship Id="rId11" Type="http://schemas.openxmlformats.org/officeDocument/2006/relationships/tags" Target="../tags/tag338.xml"/><Relationship Id="rId5" Type="http://schemas.openxmlformats.org/officeDocument/2006/relationships/tags" Target="../tags/tag332.xml"/><Relationship Id="rId15" Type="http://schemas.openxmlformats.org/officeDocument/2006/relationships/tags" Target="../tags/tag342.xml"/><Relationship Id="rId10" Type="http://schemas.openxmlformats.org/officeDocument/2006/relationships/tags" Target="../tags/tag337.xml"/><Relationship Id="rId19" Type="http://schemas.openxmlformats.org/officeDocument/2006/relationships/tags" Target="../tags/tag346.xml"/><Relationship Id="rId4" Type="http://schemas.openxmlformats.org/officeDocument/2006/relationships/tags" Target="../tags/tag331.xml"/><Relationship Id="rId9" Type="http://schemas.openxmlformats.org/officeDocument/2006/relationships/tags" Target="../tags/tag336.xml"/><Relationship Id="rId14" Type="http://schemas.openxmlformats.org/officeDocument/2006/relationships/tags" Target="../tags/tag341.xml"/><Relationship Id="rId22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19.xml"/><Relationship Id="rId18" Type="http://schemas.openxmlformats.org/officeDocument/2006/relationships/tags" Target="../tags/tag24.xml"/><Relationship Id="rId26" Type="http://schemas.openxmlformats.org/officeDocument/2006/relationships/tags" Target="../tags/tag32.xml"/><Relationship Id="rId3" Type="http://schemas.openxmlformats.org/officeDocument/2006/relationships/tags" Target="../tags/tag9.xml"/><Relationship Id="rId21" Type="http://schemas.openxmlformats.org/officeDocument/2006/relationships/tags" Target="../tags/tag27.xml"/><Relationship Id="rId7" Type="http://schemas.openxmlformats.org/officeDocument/2006/relationships/tags" Target="../tags/tag13.xml"/><Relationship Id="rId12" Type="http://schemas.openxmlformats.org/officeDocument/2006/relationships/tags" Target="../tags/tag18.xml"/><Relationship Id="rId17" Type="http://schemas.openxmlformats.org/officeDocument/2006/relationships/tags" Target="../tags/tag23.xml"/><Relationship Id="rId25" Type="http://schemas.openxmlformats.org/officeDocument/2006/relationships/tags" Target="../tags/tag31.xml"/><Relationship Id="rId33" Type="http://schemas.openxmlformats.org/officeDocument/2006/relationships/notesSlide" Target="../notesSlides/notesSlide3.xml"/><Relationship Id="rId2" Type="http://schemas.openxmlformats.org/officeDocument/2006/relationships/tags" Target="../tags/tag8.xml"/><Relationship Id="rId16" Type="http://schemas.openxmlformats.org/officeDocument/2006/relationships/tags" Target="../tags/tag22.xml"/><Relationship Id="rId20" Type="http://schemas.openxmlformats.org/officeDocument/2006/relationships/tags" Target="../tags/tag26.xml"/><Relationship Id="rId29" Type="http://schemas.openxmlformats.org/officeDocument/2006/relationships/tags" Target="../tags/tag35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tags" Target="../tags/tag17.xml"/><Relationship Id="rId24" Type="http://schemas.openxmlformats.org/officeDocument/2006/relationships/tags" Target="../tags/tag30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11.xml"/><Relationship Id="rId15" Type="http://schemas.openxmlformats.org/officeDocument/2006/relationships/tags" Target="../tags/tag21.xml"/><Relationship Id="rId23" Type="http://schemas.openxmlformats.org/officeDocument/2006/relationships/tags" Target="../tags/tag29.xml"/><Relationship Id="rId28" Type="http://schemas.openxmlformats.org/officeDocument/2006/relationships/tags" Target="../tags/tag34.xml"/><Relationship Id="rId10" Type="http://schemas.openxmlformats.org/officeDocument/2006/relationships/tags" Target="../tags/tag16.xml"/><Relationship Id="rId19" Type="http://schemas.openxmlformats.org/officeDocument/2006/relationships/tags" Target="../tags/tag25.xml"/><Relationship Id="rId31" Type="http://schemas.openxmlformats.org/officeDocument/2006/relationships/tags" Target="../tags/tag37.xml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tags" Target="../tags/tag20.xml"/><Relationship Id="rId22" Type="http://schemas.openxmlformats.org/officeDocument/2006/relationships/tags" Target="../tags/tag28.xml"/><Relationship Id="rId27" Type="http://schemas.openxmlformats.org/officeDocument/2006/relationships/tags" Target="../tags/tag33.xml"/><Relationship Id="rId30" Type="http://schemas.openxmlformats.org/officeDocument/2006/relationships/tags" Target="../tags/tag36.xml"/><Relationship Id="rId8" Type="http://schemas.openxmlformats.org/officeDocument/2006/relationships/tags" Target="../tags/tag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.xml"/><Relationship Id="rId1" Type="http://schemas.openxmlformats.org/officeDocument/2006/relationships/tags" Target="../tags/tag3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9.xml"/><Relationship Id="rId3" Type="http://schemas.openxmlformats.org/officeDocument/2006/relationships/tags" Target="../tags/tag44.xml"/><Relationship Id="rId7" Type="http://schemas.openxmlformats.org/officeDocument/2006/relationships/tags" Target="../tags/tag48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tags" Target="../tags/tag52.xml"/><Relationship Id="rId5" Type="http://schemas.openxmlformats.org/officeDocument/2006/relationships/tags" Target="../tags/tag46.xml"/><Relationship Id="rId10" Type="http://schemas.openxmlformats.org/officeDocument/2006/relationships/tags" Target="../tags/tag51.xml"/><Relationship Id="rId4" Type="http://schemas.openxmlformats.org/officeDocument/2006/relationships/tags" Target="../tags/tag45.xml"/><Relationship Id="rId9" Type="http://schemas.openxmlformats.org/officeDocument/2006/relationships/tags" Target="../tags/tag5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60.xml"/><Relationship Id="rId13" Type="http://schemas.openxmlformats.org/officeDocument/2006/relationships/tags" Target="../tags/tag65.xml"/><Relationship Id="rId18" Type="http://schemas.openxmlformats.org/officeDocument/2006/relationships/tags" Target="../tags/tag70.xml"/><Relationship Id="rId26" Type="http://schemas.openxmlformats.org/officeDocument/2006/relationships/tags" Target="../tags/tag78.xml"/><Relationship Id="rId3" Type="http://schemas.openxmlformats.org/officeDocument/2006/relationships/tags" Target="../tags/tag55.xml"/><Relationship Id="rId21" Type="http://schemas.openxmlformats.org/officeDocument/2006/relationships/tags" Target="../tags/tag73.xml"/><Relationship Id="rId7" Type="http://schemas.openxmlformats.org/officeDocument/2006/relationships/tags" Target="../tags/tag59.xml"/><Relationship Id="rId12" Type="http://schemas.openxmlformats.org/officeDocument/2006/relationships/tags" Target="../tags/tag64.xml"/><Relationship Id="rId17" Type="http://schemas.openxmlformats.org/officeDocument/2006/relationships/tags" Target="../tags/tag69.xml"/><Relationship Id="rId25" Type="http://schemas.openxmlformats.org/officeDocument/2006/relationships/tags" Target="../tags/tag77.xml"/><Relationship Id="rId2" Type="http://schemas.openxmlformats.org/officeDocument/2006/relationships/tags" Target="../tags/tag54.xml"/><Relationship Id="rId16" Type="http://schemas.openxmlformats.org/officeDocument/2006/relationships/tags" Target="../tags/tag68.xml"/><Relationship Id="rId20" Type="http://schemas.openxmlformats.org/officeDocument/2006/relationships/tags" Target="../tags/tag72.xml"/><Relationship Id="rId1" Type="http://schemas.openxmlformats.org/officeDocument/2006/relationships/tags" Target="../tags/tag53.xml"/><Relationship Id="rId6" Type="http://schemas.openxmlformats.org/officeDocument/2006/relationships/tags" Target="../tags/tag58.xml"/><Relationship Id="rId11" Type="http://schemas.openxmlformats.org/officeDocument/2006/relationships/tags" Target="../tags/tag63.xml"/><Relationship Id="rId24" Type="http://schemas.openxmlformats.org/officeDocument/2006/relationships/tags" Target="../tags/tag76.xml"/><Relationship Id="rId5" Type="http://schemas.openxmlformats.org/officeDocument/2006/relationships/tags" Target="../tags/tag57.xml"/><Relationship Id="rId15" Type="http://schemas.openxmlformats.org/officeDocument/2006/relationships/tags" Target="../tags/tag67.xml"/><Relationship Id="rId23" Type="http://schemas.openxmlformats.org/officeDocument/2006/relationships/tags" Target="../tags/tag75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62.xml"/><Relationship Id="rId19" Type="http://schemas.openxmlformats.org/officeDocument/2006/relationships/tags" Target="../tags/tag71.xml"/><Relationship Id="rId4" Type="http://schemas.openxmlformats.org/officeDocument/2006/relationships/tags" Target="../tags/tag56.xml"/><Relationship Id="rId9" Type="http://schemas.openxmlformats.org/officeDocument/2006/relationships/tags" Target="../tags/tag61.xml"/><Relationship Id="rId14" Type="http://schemas.openxmlformats.org/officeDocument/2006/relationships/tags" Target="../tags/tag66.xml"/><Relationship Id="rId22" Type="http://schemas.openxmlformats.org/officeDocument/2006/relationships/tags" Target="../tags/tag74.xml"/><Relationship Id="rId27" Type="http://schemas.openxmlformats.org/officeDocument/2006/relationships/tags" Target="../tags/tag7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1.xml"/><Relationship Id="rId1" Type="http://schemas.openxmlformats.org/officeDocument/2006/relationships/tags" Target="../tags/tag80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94.xml"/><Relationship Id="rId18" Type="http://schemas.openxmlformats.org/officeDocument/2006/relationships/tags" Target="../tags/tag99.xml"/><Relationship Id="rId26" Type="http://schemas.openxmlformats.org/officeDocument/2006/relationships/tags" Target="../tags/tag107.xml"/><Relationship Id="rId39" Type="http://schemas.openxmlformats.org/officeDocument/2006/relationships/tags" Target="../tags/tag120.xml"/><Relationship Id="rId21" Type="http://schemas.openxmlformats.org/officeDocument/2006/relationships/tags" Target="../tags/tag102.xml"/><Relationship Id="rId34" Type="http://schemas.openxmlformats.org/officeDocument/2006/relationships/tags" Target="../tags/tag115.xml"/><Relationship Id="rId42" Type="http://schemas.openxmlformats.org/officeDocument/2006/relationships/tags" Target="../tags/tag123.xml"/><Relationship Id="rId47" Type="http://schemas.openxmlformats.org/officeDocument/2006/relationships/tags" Target="../tags/tag128.xml"/><Relationship Id="rId7" Type="http://schemas.openxmlformats.org/officeDocument/2006/relationships/tags" Target="../tags/tag88.xml"/><Relationship Id="rId2" Type="http://schemas.openxmlformats.org/officeDocument/2006/relationships/tags" Target="../tags/tag83.xml"/><Relationship Id="rId16" Type="http://schemas.openxmlformats.org/officeDocument/2006/relationships/tags" Target="../tags/tag97.xml"/><Relationship Id="rId29" Type="http://schemas.openxmlformats.org/officeDocument/2006/relationships/tags" Target="../tags/tag110.xml"/><Relationship Id="rId11" Type="http://schemas.openxmlformats.org/officeDocument/2006/relationships/tags" Target="../tags/tag92.xml"/><Relationship Id="rId24" Type="http://schemas.openxmlformats.org/officeDocument/2006/relationships/tags" Target="../tags/tag105.xml"/><Relationship Id="rId32" Type="http://schemas.openxmlformats.org/officeDocument/2006/relationships/tags" Target="../tags/tag113.xml"/><Relationship Id="rId37" Type="http://schemas.openxmlformats.org/officeDocument/2006/relationships/tags" Target="../tags/tag118.xml"/><Relationship Id="rId40" Type="http://schemas.openxmlformats.org/officeDocument/2006/relationships/tags" Target="../tags/tag121.xml"/><Relationship Id="rId45" Type="http://schemas.openxmlformats.org/officeDocument/2006/relationships/tags" Target="../tags/tag126.xml"/><Relationship Id="rId5" Type="http://schemas.openxmlformats.org/officeDocument/2006/relationships/tags" Target="../tags/tag86.xml"/><Relationship Id="rId15" Type="http://schemas.openxmlformats.org/officeDocument/2006/relationships/tags" Target="../tags/tag96.xml"/><Relationship Id="rId23" Type="http://schemas.openxmlformats.org/officeDocument/2006/relationships/tags" Target="../tags/tag104.xml"/><Relationship Id="rId28" Type="http://schemas.openxmlformats.org/officeDocument/2006/relationships/tags" Target="../tags/tag109.xml"/><Relationship Id="rId36" Type="http://schemas.openxmlformats.org/officeDocument/2006/relationships/tags" Target="../tags/tag117.xml"/><Relationship Id="rId49" Type="http://schemas.openxmlformats.org/officeDocument/2006/relationships/notesSlide" Target="../notesSlides/notesSlide4.xml"/><Relationship Id="rId10" Type="http://schemas.openxmlformats.org/officeDocument/2006/relationships/tags" Target="../tags/tag91.xml"/><Relationship Id="rId19" Type="http://schemas.openxmlformats.org/officeDocument/2006/relationships/tags" Target="../tags/tag100.xml"/><Relationship Id="rId31" Type="http://schemas.openxmlformats.org/officeDocument/2006/relationships/tags" Target="../tags/tag112.xml"/><Relationship Id="rId44" Type="http://schemas.openxmlformats.org/officeDocument/2006/relationships/tags" Target="../tags/tag125.xml"/><Relationship Id="rId4" Type="http://schemas.openxmlformats.org/officeDocument/2006/relationships/tags" Target="../tags/tag85.xml"/><Relationship Id="rId9" Type="http://schemas.openxmlformats.org/officeDocument/2006/relationships/tags" Target="../tags/tag90.xml"/><Relationship Id="rId14" Type="http://schemas.openxmlformats.org/officeDocument/2006/relationships/tags" Target="../tags/tag95.xml"/><Relationship Id="rId22" Type="http://schemas.openxmlformats.org/officeDocument/2006/relationships/tags" Target="../tags/tag103.xml"/><Relationship Id="rId27" Type="http://schemas.openxmlformats.org/officeDocument/2006/relationships/tags" Target="../tags/tag108.xml"/><Relationship Id="rId30" Type="http://schemas.openxmlformats.org/officeDocument/2006/relationships/tags" Target="../tags/tag111.xml"/><Relationship Id="rId35" Type="http://schemas.openxmlformats.org/officeDocument/2006/relationships/tags" Target="../tags/tag116.xml"/><Relationship Id="rId43" Type="http://schemas.openxmlformats.org/officeDocument/2006/relationships/tags" Target="../tags/tag124.xml"/><Relationship Id="rId48" Type="http://schemas.openxmlformats.org/officeDocument/2006/relationships/slideLayout" Target="../slideLayouts/slideLayout6.xml"/><Relationship Id="rId8" Type="http://schemas.openxmlformats.org/officeDocument/2006/relationships/tags" Target="../tags/tag89.xml"/><Relationship Id="rId3" Type="http://schemas.openxmlformats.org/officeDocument/2006/relationships/tags" Target="../tags/tag84.xml"/><Relationship Id="rId12" Type="http://schemas.openxmlformats.org/officeDocument/2006/relationships/tags" Target="../tags/tag93.xml"/><Relationship Id="rId17" Type="http://schemas.openxmlformats.org/officeDocument/2006/relationships/tags" Target="../tags/tag98.xml"/><Relationship Id="rId25" Type="http://schemas.openxmlformats.org/officeDocument/2006/relationships/tags" Target="../tags/tag106.xml"/><Relationship Id="rId33" Type="http://schemas.openxmlformats.org/officeDocument/2006/relationships/tags" Target="../tags/tag114.xml"/><Relationship Id="rId38" Type="http://schemas.openxmlformats.org/officeDocument/2006/relationships/tags" Target="../tags/tag119.xml"/><Relationship Id="rId46" Type="http://schemas.openxmlformats.org/officeDocument/2006/relationships/tags" Target="../tags/tag127.xml"/><Relationship Id="rId20" Type="http://schemas.openxmlformats.org/officeDocument/2006/relationships/tags" Target="../tags/tag101.xml"/><Relationship Id="rId41" Type="http://schemas.openxmlformats.org/officeDocument/2006/relationships/tags" Target="../tags/tag122.xml"/><Relationship Id="rId1" Type="http://schemas.openxmlformats.org/officeDocument/2006/relationships/tags" Target="../tags/tag82.xml"/><Relationship Id="rId6" Type="http://schemas.openxmlformats.org/officeDocument/2006/relationships/tags" Target="../tags/tag8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CSE 417 </a:t>
            </a:r>
            <a:br>
              <a:rPr lang="en-US" dirty="0"/>
            </a:br>
            <a:r>
              <a:rPr lang="en-US" dirty="0"/>
              <a:t>Algorithms and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Greedy Algorithms</a:t>
            </a:r>
          </a:p>
          <a:p>
            <a:pPr eaLnBrk="1" hangingPunct="1"/>
            <a:r>
              <a:rPr lang="en-US" dirty="0" smtClean="0"/>
              <a:t>Autumn </a:t>
            </a:r>
            <a:r>
              <a:rPr lang="en-US" dirty="0"/>
              <a:t>2023</a:t>
            </a:r>
          </a:p>
          <a:p>
            <a:pPr eaLnBrk="1" hangingPunct="1"/>
            <a:r>
              <a:rPr lang="en-US" dirty="0"/>
              <a:t>Lecture 8</a:t>
            </a:r>
          </a:p>
        </p:txBody>
      </p:sp>
      <p:pic>
        <p:nvPicPr>
          <p:cNvPr id="2" name="Picture 4" descr="Burns">
            <a:extLst>
              <a:ext uri="{FF2B5EF4-FFF2-40B4-BE49-F238E27FC236}">
                <a16:creationId xmlns:a16="http://schemas.microsoft.com/office/drawing/2014/main" id="{086C1FDA-3A03-E7DF-39B2-15D9DFD58C88}"/>
              </a:ext>
            </a:extLst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0"/>
            <a:ext cx="2133600" cy="2581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9B7EC7-AFFF-6419-0044-CE97FCCEB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10/13/2023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522519-1262-626A-4C39-1575812A3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7E0304-5686-EC4D-86FD-C2D950EFF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6240D-9A1C-40A1-BCA5-AB140532545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Greedy solution based on earliest finishing time</a:t>
            </a:r>
          </a:p>
        </p:txBody>
      </p:sp>
      <p:sp>
        <p:nvSpPr>
          <p:cNvPr id="9219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1600200"/>
            <a:ext cx="571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Example 1</a:t>
            </a:r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3200400"/>
            <a:ext cx="510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Example 2</a:t>
            </a:r>
          </a:p>
        </p:txBody>
      </p:sp>
      <p:sp>
        <p:nvSpPr>
          <p:cNvPr id="922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49530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Example 3</a:t>
            </a:r>
          </a:p>
        </p:txBody>
      </p:sp>
      <p:sp>
        <p:nvSpPr>
          <p:cNvPr id="9222" name="Line 6" hidden="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172200" y="2286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7" hidden="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495800" y="556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029200" y="5791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76400" y="2286000"/>
            <a:ext cx="628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667000" y="2286000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219200" y="26670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752600" y="3048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276600" y="30480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867400" y="22860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505200" y="2667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962400" y="2286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239000" y="2667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6248400" y="3048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257800" y="2667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324600" y="26670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600200" y="4267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343400" y="38862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429000" y="3886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971800" y="4572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733800" y="4572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143000" y="3886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1981200" y="3886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1371600" y="45720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4384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562600" y="4572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876800" y="4267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096000" y="3886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61722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0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3678238" y="5943600"/>
            <a:ext cx="1046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995613" y="5562600"/>
            <a:ext cx="93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2225675" y="5867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4498975" y="5562600"/>
            <a:ext cx="93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4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5815013" y="5562600"/>
            <a:ext cx="1195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4959350" y="57912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6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4959350" y="61722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Line 4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5815013" y="60198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8" name="Line 4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5729288" y="63246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9" name="Line 44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5729288" y="66294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0" name="Line 4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>
            <a:off x="1457325" y="5562600"/>
            <a:ext cx="110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1" name="Line 46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>
            <a:off x="1457325" y="6019800"/>
            <a:ext cx="110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2" name="Line 47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1371600" y="63246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3" name="Line 4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1371600" y="6629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4" name="Line 4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2225675" y="6248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1ACE42-6C93-F985-5509-429004DA3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10/13/2023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23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Theorem: Earliest Finish Algorithm is Optimal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Key idea: Earliest Finish Algorithm stays ahead</a:t>
            </a:r>
          </a:p>
          <a:p>
            <a:pPr eaLnBrk="1" hangingPunct="1"/>
            <a:r>
              <a:rPr lang="en-US" dirty="0"/>
              <a:t>Let A = {i</a:t>
            </a:r>
            <a:r>
              <a:rPr lang="en-US" baseline="-25000" dirty="0"/>
              <a:t>1</a:t>
            </a:r>
            <a:r>
              <a:rPr lang="en-US" dirty="0"/>
              <a:t>, . . ., </a:t>
            </a:r>
            <a:r>
              <a:rPr lang="en-US" dirty="0" err="1"/>
              <a:t>i</a:t>
            </a:r>
            <a:r>
              <a:rPr lang="en-US" baseline="-25000" dirty="0" err="1"/>
              <a:t>k</a:t>
            </a:r>
            <a:r>
              <a:rPr lang="en-US" dirty="0"/>
              <a:t>} be the set of tasks found by EFA in increasing order of finish times</a:t>
            </a:r>
          </a:p>
          <a:p>
            <a:pPr eaLnBrk="1" hangingPunct="1"/>
            <a:r>
              <a:rPr lang="en-US" dirty="0"/>
              <a:t>Let B = {j</a:t>
            </a:r>
            <a:r>
              <a:rPr lang="en-US" baseline="-25000" dirty="0"/>
              <a:t>1</a:t>
            </a:r>
            <a:r>
              <a:rPr lang="en-US" dirty="0"/>
              <a:t>, . . ., </a:t>
            </a:r>
            <a:r>
              <a:rPr lang="en-US" dirty="0" err="1"/>
              <a:t>j</a:t>
            </a:r>
            <a:r>
              <a:rPr lang="en-US" baseline="-25000" dirty="0" err="1"/>
              <a:t>m</a:t>
            </a:r>
            <a:r>
              <a:rPr lang="en-US" dirty="0"/>
              <a:t>} be the set of tasks found by a different algorithm in increasing order of finish times</a:t>
            </a:r>
          </a:p>
          <a:p>
            <a:pPr eaLnBrk="1" hangingPunct="1"/>
            <a:r>
              <a:rPr lang="en-US" dirty="0"/>
              <a:t>Show that for r ≤ min(k, m), f(</a:t>
            </a:r>
            <a:r>
              <a:rPr lang="en-US" dirty="0" err="1"/>
              <a:t>i</a:t>
            </a:r>
            <a:r>
              <a:rPr lang="en-US" baseline="-25000" dirty="0" err="1"/>
              <a:t>r</a:t>
            </a:r>
            <a:r>
              <a:rPr lang="en-US" dirty="0"/>
              <a:t>) ≤ f(</a:t>
            </a:r>
            <a:r>
              <a:rPr lang="en-US" dirty="0" err="1"/>
              <a:t>j</a:t>
            </a:r>
            <a:r>
              <a:rPr lang="en-US" baseline="-25000" dirty="0" err="1"/>
              <a:t>r</a:t>
            </a:r>
            <a:r>
              <a:rPr lang="en-US" dirty="0"/>
              <a:t>)</a:t>
            </a:r>
          </a:p>
          <a:p>
            <a:pPr eaLnBrk="1" hangingPunct="1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EB49E8-ACAD-D48F-DA95-9ADA316E4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10/13/2023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83007B-7857-9C9F-F098-F40B411EE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40B7DF-A186-F88A-0029-3DB60E5C5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59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Stay ahead lemma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A always stays ahead of B, f(</a:t>
            </a:r>
            <a:r>
              <a:rPr lang="en-US" dirty="0" err="1"/>
              <a:t>i</a:t>
            </a:r>
            <a:r>
              <a:rPr lang="en-US" baseline="-25000" dirty="0" err="1"/>
              <a:t>r</a:t>
            </a:r>
            <a:r>
              <a:rPr lang="en-US" dirty="0"/>
              <a:t>) ≤ f(</a:t>
            </a:r>
            <a:r>
              <a:rPr lang="en-US" dirty="0" err="1"/>
              <a:t>j</a:t>
            </a:r>
            <a:r>
              <a:rPr lang="en-US" baseline="-25000" dirty="0" err="1"/>
              <a:t>r</a:t>
            </a:r>
            <a:r>
              <a:rPr lang="en-US" dirty="0"/>
              <a:t>)</a:t>
            </a:r>
          </a:p>
          <a:p>
            <a:pPr eaLnBrk="1" hangingPunct="1"/>
            <a:r>
              <a:rPr lang="en-US" dirty="0"/>
              <a:t>Induction argument</a:t>
            </a:r>
          </a:p>
          <a:p>
            <a:pPr lvl="1" eaLnBrk="1" hangingPunct="1"/>
            <a:r>
              <a:rPr lang="en-US" dirty="0"/>
              <a:t>f(i</a:t>
            </a:r>
            <a:r>
              <a:rPr lang="en-US" baseline="-25000" dirty="0"/>
              <a:t>1</a:t>
            </a:r>
            <a:r>
              <a:rPr lang="en-US" dirty="0"/>
              <a:t>) ≤ f(j</a:t>
            </a:r>
            <a:r>
              <a:rPr lang="en-US" baseline="-25000" dirty="0"/>
              <a:t>1</a:t>
            </a:r>
            <a:r>
              <a:rPr lang="en-US" dirty="0"/>
              <a:t>)</a:t>
            </a:r>
          </a:p>
          <a:p>
            <a:pPr lvl="1" eaLnBrk="1" hangingPunct="1"/>
            <a:r>
              <a:rPr lang="en-US" dirty="0"/>
              <a:t>If f(i</a:t>
            </a:r>
            <a:r>
              <a:rPr lang="en-US" baseline="-25000" dirty="0"/>
              <a:t>r-1</a:t>
            </a:r>
            <a:r>
              <a:rPr lang="en-US" dirty="0"/>
              <a:t>) ≤ f(j</a:t>
            </a:r>
            <a:r>
              <a:rPr lang="en-US" baseline="-25000" dirty="0"/>
              <a:t>r-1</a:t>
            </a:r>
            <a:r>
              <a:rPr lang="en-US" dirty="0"/>
              <a:t>) then f(</a:t>
            </a:r>
            <a:r>
              <a:rPr lang="en-US" dirty="0" err="1"/>
              <a:t>i</a:t>
            </a:r>
            <a:r>
              <a:rPr lang="en-US" baseline="-25000" dirty="0" err="1"/>
              <a:t>r</a:t>
            </a:r>
            <a:r>
              <a:rPr lang="en-US"/>
              <a:t>) ≤ </a:t>
            </a:r>
            <a:r>
              <a:rPr lang="en-US" dirty="0"/>
              <a:t>f(</a:t>
            </a:r>
            <a:r>
              <a:rPr lang="en-US" dirty="0" err="1"/>
              <a:t>j</a:t>
            </a:r>
            <a:r>
              <a:rPr lang="en-US" baseline="-25000" dirty="0" err="1"/>
              <a:t>r</a:t>
            </a:r>
            <a:r>
              <a:rPr lang="en-US" dirty="0"/>
              <a:t>)</a:t>
            </a:r>
          </a:p>
        </p:txBody>
      </p:sp>
      <p:sp>
        <p:nvSpPr>
          <p:cNvPr id="11268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5943600"/>
            <a:ext cx="67818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Since f(i</a:t>
            </a:r>
            <a:r>
              <a:rPr lang="en-US" baseline="-25000">
                <a:solidFill>
                  <a:srgbClr val="FF0000"/>
                </a:solidFill>
              </a:rPr>
              <a:t>r-1</a:t>
            </a:r>
            <a:r>
              <a:rPr lang="en-US">
                <a:solidFill>
                  <a:srgbClr val="FF0000"/>
                </a:solidFill>
              </a:rPr>
              <a:t>) &lt;= f(j</a:t>
            </a:r>
            <a:r>
              <a:rPr lang="en-US" baseline="-25000">
                <a:solidFill>
                  <a:srgbClr val="FF0000"/>
                </a:solidFill>
              </a:rPr>
              <a:t>r-1</a:t>
            </a:r>
            <a:r>
              <a:rPr lang="en-US">
                <a:solidFill>
                  <a:srgbClr val="FF0000"/>
                </a:solidFill>
              </a:rPr>
              <a:t>), both i</a:t>
            </a:r>
            <a:r>
              <a:rPr lang="en-US" baseline="-25000">
                <a:solidFill>
                  <a:srgbClr val="FF0000"/>
                </a:solidFill>
              </a:rPr>
              <a:t>r</a:t>
            </a:r>
            <a:r>
              <a:rPr lang="en-US">
                <a:solidFill>
                  <a:srgbClr val="FF0000"/>
                </a:solidFill>
              </a:rPr>
              <a:t> and j</a:t>
            </a:r>
            <a:r>
              <a:rPr lang="en-US" baseline="-25000">
                <a:solidFill>
                  <a:srgbClr val="FF0000"/>
                </a:solidFill>
              </a:rPr>
              <a:t>r</a:t>
            </a:r>
            <a:r>
              <a:rPr lang="en-US">
                <a:solidFill>
                  <a:srgbClr val="FF0000"/>
                </a:solidFill>
              </a:rPr>
              <a:t> are available for the Earliest Finish Algorithm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629EA1-9675-6CF9-517D-BED8E6EDC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10/13/2023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9431FF-97AB-40BA-64DA-B8F894B04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54DF74-3DA9-D109-ABE1-817D908EB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86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Completing the proof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3352800"/>
          </a:xfrm>
        </p:spPr>
        <p:txBody>
          <a:bodyPr/>
          <a:lstStyle/>
          <a:p>
            <a:pPr eaLnBrk="1" hangingPunct="1"/>
            <a:r>
              <a:rPr lang="en-US" sz="2800" dirty="0"/>
              <a:t>Let A = {i</a:t>
            </a:r>
            <a:r>
              <a:rPr lang="en-US" sz="2800" baseline="-25000" dirty="0"/>
              <a:t>1</a:t>
            </a:r>
            <a:r>
              <a:rPr lang="en-US" sz="2800" dirty="0"/>
              <a:t>, . . ., </a:t>
            </a:r>
            <a:r>
              <a:rPr lang="en-US" sz="2800" dirty="0" err="1"/>
              <a:t>i</a:t>
            </a:r>
            <a:r>
              <a:rPr lang="en-US" sz="2800" baseline="-25000" dirty="0" err="1"/>
              <a:t>k</a:t>
            </a:r>
            <a:r>
              <a:rPr lang="en-US" sz="2800" dirty="0"/>
              <a:t>} be the set of tasks found by EFA in increasing order of finish times</a:t>
            </a:r>
          </a:p>
          <a:p>
            <a:pPr eaLnBrk="1" hangingPunct="1"/>
            <a:r>
              <a:rPr lang="en-US" sz="2800" dirty="0"/>
              <a:t>Let O = {j</a:t>
            </a:r>
            <a:r>
              <a:rPr lang="en-US" sz="2800" baseline="-25000" dirty="0"/>
              <a:t>1</a:t>
            </a:r>
            <a:r>
              <a:rPr lang="en-US" sz="2800" dirty="0"/>
              <a:t>, . . ., </a:t>
            </a:r>
            <a:r>
              <a:rPr lang="en-US" sz="2800" dirty="0" err="1"/>
              <a:t>j</a:t>
            </a:r>
            <a:r>
              <a:rPr lang="en-US" sz="2800" baseline="-25000" dirty="0" err="1"/>
              <a:t>m</a:t>
            </a:r>
            <a:r>
              <a:rPr lang="en-US" sz="2800" dirty="0"/>
              <a:t>} be the set of tasks found by an optimal algorithm in increasing order of finish times</a:t>
            </a:r>
          </a:p>
          <a:p>
            <a:pPr eaLnBrk="1" hangingPunct="1"/>
            <a:r>
              <a:rPr lang="en-US" sz="2800" dirty="0"/>
              <a:t>If k &lt; m, then the Earliest Finish Algorithm stopped before it ran out of tasks</a:t>
            </a:r>
          </a:p>
          <a:p>
            <a:pPr eaLnBrk="1" hangingPunct="1">
              <a:lnSpc>
                <a:spcPct val="80000"/>
              </a:lnSpc>
            </a:pPr>
            <a:endParaRPr lang="en-US" sz="28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3EB4BB-88FE-F609-A0FC-5279C8A67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10/13/2023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1EF5E0-6B39-FBE5-2DF3-8602AA398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786EBC-AF64-2F0C-9D29-25A3E03F5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00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Scheduling all intervals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pPr eaLnBrk="1" hangingPunct="1"/>
            <a:r>
              <a:rPr lang="en-US"/>
              <a:t>Minimize number of processors to schedule all intervals</a:t>
            </a:r>
          </a:p>
        </p:txBody>
      </p:sp>
      <p:sp>
        <p:nvSpPr>
          <p:cNvPr id="1331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838200" y="4114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048000" y="4114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105400" y="4114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7086600" y="4114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38200" y="3657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438400" y="45720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19600" y="36576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562600" y="51816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705600" y="4572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1143000" y="5181600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930C45-3889-BD33-B231-B207C7D3D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10/13/2023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723C07-39B4-453C-82F6-79BDEE180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64D8EF-37B3-AFAB-253D-E2E1ABA9F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32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How many processors are needed for this example?</a:t>
            </a:r>
          </a:p>
        </p:txBody>
      </p:sp>
      <p:sp>
        <p:nvSpPr>
          <p:cNvPr id="14339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38200" y="4114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048000" y="4114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05400" y="4114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086600" y="4114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38200" y="3657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438400" y="45720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00200" y="5181600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19600" y="36576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562600" y="51816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9400" y="4572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676400" y="30480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029200" y="30480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2362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971800" y="23622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019800" y="23622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2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914400" y="56388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914400" y="61722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1981200" y="56388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2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05200" y="6172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2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343400" y="57150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2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6400800" y="61722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2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848600" y="5715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10/13/2023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69C1A-927D-401A-BEC0-58319406466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69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3600"/>
              <a:t>Prove that you cannot schedule this set of intervals with two processors</a:t>
            </a:r>
          </a:p>
        </p:txBody>
      </p:sp>
      <p:sp>
        <p:nvSpPr>
          <p:cNvPr id="15363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38200" y="23622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4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048000" y="23622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05400" y="23622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086600" y="2362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38200" y="19050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438400" y="28194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371600" y="3352800"/>
            <a:ext cx="2895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19600" y="19050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562600" y="33528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9400" y="28194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7D2C4E-1BE5-BE6F-FB03-007122360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10/13/2023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D054B8-5F84-582E-AEB1-459830712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AA7FD1-8F43-ED1D-6F5C-955FD0830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69C1A-927D-401A-BEC0-58319406466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42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Depth: maximum number of intervals active </a:t>
            </a:r>
          </a:p>
        </p:txBody>
      </p:sp>
      <p:sp>
        <p:nvSpPr>
          <p:cNvPr id="16387" name="Line 1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38200" y="4114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8" name="Line 1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048000" y="4114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Line 1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05400" y="4114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1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086600" y="4114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1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38200" y="3657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2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438400" y="45720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2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00200" y="5181600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2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19600" y="3657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2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562600" y="51816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2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9400" y="4572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2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676400" y="30480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2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029200" y="30480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2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2362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2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971800" y="23622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2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019800" y="23622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D39FD7-E30F-0345-57A1-DD9299049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10/13/2023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B75027-223E-1CE9-9648-01FC7E702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713C84-02EC-CB23-1F84-B3A86E778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130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Algorithm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Sort by start times</a:t>
            </a:r>
          </a:p>
          <a:p>
            <a:pPr eaLnBrk="1" hangingPunct="1"/>
            <a:r>
              <a:rPr lang="en-US"/>
              <a:t>Suppose maximum depth is d, create d slots</a:t>
            </a:r>
          </a:p>
          <a:p>
            <a:pPr eaLnBrk="1" hangingPunct="1"/>
            <a:r>
              <a:rPr lang="en-US"/>
              <a:t>Schedule items in increasing order, assign each item to an open slot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Correctness proof: When we reach an item, we always have an open slot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34B012-1BA8-07DD-53A8-20B3E6689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10/13/2023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119BE5-01DD-6831-0A3D-FFE68AA36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3EC135-7DC5-F181-D9D2-E95012281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3094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traight Connector 51"/>
          <p:cNvCxnSpPr>
            <a:endCxn id="39" idx="0"/>
          </p:cNvCxnSpPr>
          <p:nvPr/>
        </p:nvCxnSpPr>
        <p:spPr>
          <a:xfrm>
            <a:off x="6400800" y="3962400"/>
            <a:ext cx="571500" cy="1524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49" idx="5"/>
          </p:cNvCxnSpPr>
          <p:nvPr/>
        </p:nvCxnSpPr>
        <p:spPr>
          <a:xfrm>
            <a:off x="5162550" y="5448300"/>
            <a:ext cx="518972" cy="8428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endCxn id="13" idx="1"/>
          </p:cNvCxnSpPr>
          <p:nvPr/>
        </p:nvCxnSpPr>
        <p:spPr>
          <a:xfrm>
            <a:off x="4462603" y="4681678"/>
            <a:ext cx="600075" cy="685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Graph Coloring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676400"/>
            <a:ext cx="7620000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Theorem:  An undirected graph with maximum degree K can be colored with K+1 colors</a:t>
            </a:r>
          </a:p>
        </p:txBody>
      </p:sp>
      <p:sp>
        <p:nvSpPr>
          <p:cNvPr id="6" name="Line 32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3276600" y="4724400"/>
            <a:ext cx="1143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Oval 1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905000" y="5334000"/>
            <a:ext cx="381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133600" y="44958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2395678" y="4495800"/>
            <a:ext cx="499922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1981200" y="54864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5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4495800" y="4114800"/>
            <a:ext cx="762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Oval 36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" name="Oval 37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" name="Line 38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5334000" y="41148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40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Oval 62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858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" name="Oval 63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9436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" name="Oval 65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705600" y="6324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" name="Line 6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5562600" y="5486400"/>
            <a:ext cx="457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6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172200" y="54102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7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5715000" y="5638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7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5715000" y="62484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7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6858000" y="57150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Oval 7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" name="Oval 12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" name="Oval 64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4864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" name="Oval 9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7190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Reading</a:t>
            </a:r>
          </a:p>
          <a:p>
            <a:pPr lvl="1">
              <a:defRPr/>
            </a:pPr>
            <a:r>
              <a:rPr lang="en-US" dirty="0"/>
              <a:t>For today, sections 4.1, 4.2,  </a:t>
            </a:r>
          </a:p>
          <a:p>
            <a:pPr lvl="1">
              <a:defRPr/>
            </a:pPr>
            <a:r>
              <a:rPr lang="en-US" dirty="0"/>
              <a:t>For next week sections 4.4, 4.5, 4.7, 4.8  </a:t>
            </a:r>
          </a:p>
          <a:p>
            <a:pPr>
              <a:defRPr/>
            </a:pPr>
            <a:r>
              <a:rPr lang="en-US" dirty="0"/>
              <a:t>Homework 3 is </a:t>
            </a:r>
            <a:r>
              <a:rPr lang="en-US" dirty="0" smtClean="0"/>
              <a:t>available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141942-D457-750A-5F95-7E91BD15C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10/13/2023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AD9909-D0C7-91A4-68DB-B2336C8CD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372D73-CCF6-F220-6F4E-9B4376671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Coloring Algorithm, Version 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601004"/>
            <a:ext cx="8077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k be the largest vertex degree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Choose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k+1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colors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each vertex v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Color[v] = uncolored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each vertex v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Let c be a color not used in N[v]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Color[v] = c</a:t>
            </a:r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57500" y="437236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4384089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57500" y="645148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46431" y="6477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4" name="Straight Connector 13"/>
          <p:cNvCxnSpPr>
            <a:stCxn id="4" idx="6"/>
            <a:endCxn id="6" idx="2"/>
          </p:cNvCxnSpPr>
          <p:nvPr/>
        </p:nvCxnSpPr>
        <p:spPr>
          <a:xfrm>
            <a:off x="3086100" y="4486666"/>
            <a:ext cx="2095500" cy="117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6"/>
            <a:endCxn id="8" idx="2"/>
          </p:cNvCxnSpPr>
          <p:nvPr/>
        </p:nvCxnSpPr>
        <p:spPr>
          <a:xfrm>
            <a:off x="3086100" y="5526226"/>
            <a:ext cx="20955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6"/>
            <a:endCxn id="12" idx="2"/>
          </p:cNvCxnSpPr>
          <p:nvPr/>
        </p:nvCxnSpPr>
        <p:spPr>
          <a:xfrm>
            <a:off x="3086100" y="6565786"/>
            <a:ext cx="2060331" cy="255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4"/>
            <a:endCxn id="12" idx="0"/>
          </p:cNvCxnSpPr>
          <p:nvPr/>
        </p:nvCxnSpPr>
        <p:spPr>
          <a:xfrm flipH="1">
            <a:off x="5260731" y="4612689"/>
            <a:ext cx="35169" cy="18643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4"/>
            <a:endCxn id="11" idx="0"/>
          </p:cNvCxnSpPr>
          <p:nvPr/>
        </p:nvCxnSpPr>
        <p:spPr>
          <a:xfrm>
            <a:off x="4152900" y="4600966"/>
            <a:ext cx="0" cy="18505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4"/>
            <a:endCxn id="10" idx="0"/>
          </p:cNvCxnSpPr>
          <p:nvPr/>
        </p:nvCxnSpPr>
        <p:spPr>
          <a:xfrm>
            <a:off x="2971800" y="4600966"/>
            <a:ext cx="0" cy="18505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038600" y="437236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81600" y="54119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038600" y="645148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038600" y="54119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57500" y="54119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302C0584-FE6F-D584-CB76-31C8D5790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69C1A-927D-401A-BEC0-58319406466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958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Coloring Algorithm, Version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905000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each vertex v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Color[v] = uncolored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each vertex v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Let c be the smallest color not used in N[v]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Color[v] = c</a:t>
            </a:r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33700" y="429616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257800" y="4307889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33700" y="637528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222631" y="640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4" name="Straight Connector 13"/>
          <p:cNvCxnSpPr>
            <a:stCxn id="4" idx="6"/>
            <a:endCxn id="6" idx="2"/>
          </p:cNvCxnSpPr>
          <p:nvPr/>
        </p:nvCxnSpPr>
        <p:spPr>
          <a:xfrm>
            <a:off x="3162300" y="4410466"/>
            <a:ext cx="2095500" cy="117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6"/>
            <a:endCxn id="8" idx="2"/>
          </p:cNvCxnSpPr>
          <p:nvPr/>
        </p:nvCxnSpPr>
        <p:spPr>
          <a:xfrm>
            <a:off x="3162300" y="5450026"/>
            <a:ext cx="20955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6"/>
            <a:endCxn id="12" idx="2"/>
          </p:cNvCxnSpPr>
          <p:nvPr/>
        </p:nvCxnSpPr>
        <p:spPr>
          <a:xfrm>
            <a:off x="3162300" y="6489586"/>
            <a:ext cx="2060331" cy="255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4"/>
            <a:endCxn id="12" idx="0"/>
          </p:cNvCxnSpPr>
          <p:nvPr/>
        </p:nvCxnSpPr>
        <p:spPr>
          <a:xfrm flipH="1">
            <a:off x="5336931" y="4536489"/>
            <a:ext cx="35169" cy="18643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4"/>
            <a:endCxn id="11" idx="0"/>
          </p:cNvCxnSpPr>
          <p:nvPr/>
        </p:nvCxnSpPr>
        <p:spPr>
          <a:xfrm>
            <a:off x="4229100" y="4524766"/>
            <a:ext cx="0" cy="18505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4"/>
            <a:endCxn id="10" idx="0"/>
          </p:cNvCxnSpPr>
          <p:nvPr/>
        </p:nvCxnSpPr>
        <p:spPr>
          <a:xfrm>
            <a:off x="3048000" y="4524766"/>
            <a:ext cx="0" cy="18505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429616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57800" y="53357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114800" y="637528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14800" y="53357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33700" y="53357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38935701-08C2-59EC-EF2F-31D8DBE0F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10/13/2023</a:t>
            </a:r>
            <a:endParaRPr lang="en-US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54EA5A36-4EA1-1DC2-A185-8E5183E83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69C1A-927D-401A-BEC0-58319406466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84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Scheduling tasks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Each task has a length 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 and a deadline d</a:t>
            </a:r>
            <a:r>
              <a:rPr lang="en-US" baseline="-25000" dirty="0"/>
              <a:t>i</a:t>
            </a:r>
          </a:p>
          <a:p>
            <a:pPr eaLnBrk="1" hangingPunct="1"/>
            <a:r>
              <a:rPr lang="en-US" dirty="0"/>
              <a:t>All tasks are available at the start</a:t>
            </a:r>
          </a:p>
          <a:p>
            <a:pPr eaLnBrk="1" hangingPunct="1"/>
            <a:r>
              <a:rPr lang="en-US" dirty="0"/>
              <a:t>One task may be worked on at a time</a:t>
            </a:r>
          </a:p>
          <a:p>
            <a:pPr eaLnBrk="1" hangingPunct="1"/>
            <a:r>
              <a:rPr lang="en-US" dirty="0"/>
              <a:t>All tasks must be completed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Goal minimize maximum lateness</a:t>
            </a:r>
          </a:p>
          <a:p>
            <a:pPr lvl="1" eaLnBrk="1" hangingPunct="1"/>
            <a:r>
              <a:rPr lang="en-US" dirty="0"/>
              <a:t>Lateness = f</a:t>
            </a:r>
            <a:r>
              <a:rPr lang="en-US" baseline="-25000" dirty="0"/>
              <a:t>i</a:t>
            </a:r>
            <a:r>
              <a:rPr lang="en-US" dirty="0"/>
              <a:t> – d</a:t>
            </a:r>
            <a:r>
              <a:rPr lang="en-US" baseline="-25000" dirty="0"/>
              <a:t>i</a:t>
            </a:r>
            <a:r>
              <a:rPr lang="en-US" dirty="0"/>
              <a:t> if f</a:t>
            </a:r>
            <a:r>
              <a:rPr lang="en-US" baseline="-25000" dirty="0"/>
              <a:t>i</a:t>
            </a:r>
            <a:r>
              <a:rPr lang="en-US" dirty="0"/>
              <a:t> ≥ d</a:t>
            </a:r>
            <a:r>
              <a:rPr lang="en-US" baseline="-25000" dirty="0"/>
              <a:t>i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99648C-548D-A2DD-0C0F-66F1542ED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10/13/2023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D11024-2F69-4B4D-61CC-A90AED6E1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D32AC0-074B-B66C-9885-FF67B1497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75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1945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9050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60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25146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61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1905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62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19600" y="1828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19463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196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19464" name="Text Box 1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19465" name="Text Box 1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19466" name="Rectangle 1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914400" y="38100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67" name="Rectangle 1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981200" y="38100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68" name="Text Box 1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14600" y="3810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69" name="Rectangle 2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14600" y="52578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70" name="Rectangle 2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914400" y="52578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71" name="Text Box 2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114800" y="38100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72" name="Text Box 2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343400" y="38100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Lateness 1</a:t>
            </a:r>
          </a:p>
        </p:txBody>
      </p:sp>
      <p:sp>
        <p:nvSpPr>
          <p:cNvPr id="19473" name="Text Box 2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343400" y="52578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Lateness 3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A38D70-7BE8-A990-728F-38A1EB86C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10/13/2023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E434A0-639D-C5E2-81C9-7A2E85C60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03EED6-CC39-C27F-09D8-BFC8E6799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50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Determine the minimum lateness</a:t>
            </a:r>
          </a:p>
        </p:txBody>
      </p:sp>
      <p:sp>
        <p:nvSpPr>
          <p:cNvPr id="2048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8288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048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2438400"/>
            <a:ext cx="1371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048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3124200"/>
            <a:ext cx="1828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048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3886200"/>
            <a:ext cx="2286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0487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95800" y="175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sp>
        <p:nvSpPr>
          <p:cNvPr id="20488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95800" y="243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20489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95800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20490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95800" y="3886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12</a:t>
            </a:r>
          </a:p>
        </p:txBody>
      </p:sp>
      <p:sp>
        <p:nvSpPr>
          <p:cNvPr id="20491" name="Text Box 12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43600" y="296863"/>
            <a:ext cx="2895600" cy="944562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Show the schedule 2, 3, 4, 5 first and compute lateness</a:t>
            </a:r>
          </a:p>
        </p:txBody>
      </p:sp>
      <p:sp>
        <p:nvSpPr>
          <p:cNvPr id="20492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20493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25" name="Rectangle 24"/>
          <p:cNvSpPr/>
          <p:nvPr>
            <p:custDataLst>
              <p:tags r:id="rId13"/>
            </p:custDataLst>
          </p:nvPr>
        </p:nvSpPr>
        <p:spPr>
          <a:xfrm>
            <a:off x="914400" y="5257800"/>
            <a:ext cx="7315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>
            <p:custDataLst>
              <p:tags r:id="rId14"/>
            </p:custDataLst>
          </p:nvPr>
        </p:nvSpPr>
        <p:spPr>
          <a:xfrm>
            <a:off x="77724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>
            <p:custDataLst>
              <p:tags r:id="rId15"/>
            </p:custDataLst>
          </p:nvPr>
        </p:nvSpPr>
        <p:spPr>
          <a:xfrm>
            <a:off x="22860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>
            <p:custDataLst>
              <p:tags r:id="rId16"/>
            </p:custDataLst>
          </p:nvPr>
        </p:nvSpPr>
        <p:spPr>
          <a:xfrm>
            <a:off x="13716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>
            <p:custDataLst>
              <p:tags r:id="rId17"/>
            </p:custDataLst>
          </p:nvPr>
        </p:nvSpPr>
        <p:spPr>
          <a:xfrm>
            <a:off x="50292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>
            <p:custDataLst>
              <p:tags r:id="rId18"/>
            </p:custDataLst>
          </p:nvPr>
        </p:nvSpPr>
        <p:spPr>
          <a:xfrm>
            <a:off x="41148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>
            <p:custDataLst>
              <p:tags r:id="rId19"/>
            </p:custDataLst>
          </p:nvPr>
        </p:nvSpPr>
        <p:spPr>
          <a:xfrm>
            <a:off x="32004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>
            <p:custDataLst>
              <p:tags r:id="rId20"/>
            </p:custDataLst>
          </p:nvPr>
        </p:nvSpPr>
        <p:spPr>
          <a:xfrm>
            <a:off x="68580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/>
          <p:cNvSpPr/>
          <p:nvPr>
            <p:custDataLst>
              <p:tags r:id="rId21"/>
            </p:custDataLst>
          </p:nvPr>
        </p:nvSpPr>
        <p:spPr>
          <a:xfrm>
            <a:off x="59436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4C6D25-D143-4D2B-A2DD-663B81F08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10/13/2023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8B50FD-AC8E-D7CC-07B8-4FA64B4EE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856A94-4216-94C8-ABCE-572490DDE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69C1A-927D-401A-BEC0-58319406466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14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/>
              <a:t>Highlight from last lecture: Topological Sort Algorithm</a:t>
            </a:r>
          </a:p>
        </p:txBody>
      </p:sp>
      <p:sp>
        <p:nvSpPr>
          <p:cNvPr id="2560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1744663"/>
            <a:ext cx="7239000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While there exists a vertex v with in-degree 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Output vertex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Delete the vertex v and all out going edges</a:t>
            </a:r>
          </a:p>
        </p:txBody>
      </p:sp>
      <p:sp>
        <p:nvSpPr>
          <p:cNvPr id="25604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200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560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76800" y="5105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560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4191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5607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5608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43200" y="4572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5609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276600" y="56388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5610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781800" y="5334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K</a:t>
            </a:r>
          </a:p>
        </p:txBody>
      </p:sp>
      <p:sp>
        <p:nvSpPr>
          <p:cNvPr id="25611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924800" y="4343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J</a:t>
            </a:r>
          </a:p>
        </p:txBody>
      </p:sp>
      <p:sp>
        <p:nvSpPr>
          <p:cNvPr id="25612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867400" y="4191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5613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638800" y="3048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H</a:t>
            </a:r>
          </a:p>
        </p:txBody>
      </p:sp>
      <p:sp>
        <p:nvSpPr>
          <p:cNvPr id="25614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315200" y="3200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I</a:t>
            </a:r>
          </a:p>
        </p:txBody>
      </p:sp>
      <p:sp>
        <p:nvSpPr>
          <p:cNvPr id="25615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6248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L</a:t>
            </a:r>
          </a:p>
        </p:txBody>
      </p:sp>
      <p:sp>
        <p:nvSpPr>
          <p:cNvPr id="25616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971800" y="34290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971800" y="3810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19400" y="3886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495800" y="4572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334000" y="53340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7239000" y="47244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4648200" y="43434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6324600" y="4419600"/>
            <a:ext cx="1600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867400" y="3505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191000" y="3657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971800" y="4953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7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124200" y="48006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5257800" y="5562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5791200" y="4648200"/>
            <a:ext cx="304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6019800" y="57150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324600" y="3581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7543800" y="3657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905500" y="2944119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29892" y="330565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149853" y="300455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679054" y="301232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529396" y="43550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674311" y="3962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298054" y="532327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876800" y="48122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381500" y="3899517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46163" y="50789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115300" y="4147066"/>
            <a:ext cx="548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979111" y="6254234"/>
            <a:ext cx="55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B36CC6-F82D-2CF8-4F42-A5824CFEC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10/13/2023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0B06C9-9D7B-5E8E-49F6-FB100C0C5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AF3B4F-867A-8B63-93D7-A87453433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56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Greedy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Solve problems with the simplest possible algorithm</a:t>
            </a:r>
          </a:p>
          <a:p>
            <a:pPr eaLnBrk="1" hangingPunct="1">
              <a:defRPr/>
            </a:pPr>
            <a:r>
              <a:rPr lang="en-US" dirty="0"/>
              <a:t>The hard part: showing that something simple actually works</a:t>
            </a:r>
          </a:p>
          <a:p>
            <a:pPr eaLnBrk="1" hangingPunct="1">
              <a:defRPr/>
            </a:pPr>
            <a:r>
              <a:rPr lang="en-US" dirty="0"/>
              <a:t>Pseudo-definition</a:t>
            </a:r>
          </a:p>
          <a:p>
            <a:pPr lvl="1" eaLnBrk="1" hangingPunct="1">
              <a:defRPr/>
            </a:pPr>
            <a:r>
              <a:rPr lang="en-US" dirty="0"/>
              <a:t>An algorithm is </a:t>
            </a:r>
            <a:r>
              <a:rPr lang="en-US" dirty="0">
                <a:solidFill>
                  <a:srgbClr val="FF0000"/>
                </a:solidFill>
              </a:rPr>
              <a:t>Greedy</a:t>
            </a:r>
            <a:r>
              <a:rPr lang="en-US" dirty="0"/>
              <a:t> if it builds its solution by adding elements one at a time using a simple rule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C7D502-4D32-B20E-C506-DF838D0D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10/13/2023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7D2019-881A-D0CF-D802-D75D20947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6E7135-0481-93F4-6833-E6FF9F07A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36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Scheduling Theory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Tasks</a:t>
            </a:r>
          </a:p>
          <a:p>
            <a:pPr lvl="1" eaLnBrk="1" hangingPunct="1"/>
            <a:r>
              <a:rPr lang="en-US"/>
              <a:t>Processing requirements, release times, deadlines</a:t>
            </a:r>
          </a:p>
          <a:p>
            <a:pPr eaLnBrk="1" hangingPunct="1"/>
            <a:r>
              <a:rPr lang="en-US"/>
              <a:t>Processors</a:t>
            </a:r>
          </a:p>
          <a:p>
            <a:pPr eaLnBrk="1" hangingPunct="1"/>
            <a:r>
              <a:rPr lang="en-US"/>
              <a:t>Precedence constraints</a:t>
            </a:r>
          </a:p>
          <a:p>
            <a:pPr eaLnBrk="1" hangingPunct="1"/>
            <a:r>
              <a:rPr lang="en-US"/>
              <a:t>Objective function</a:t>
            </a:r>
          </a:p>
          <a:p>
            <a:pPr lvl="1" eaLnBrk="1" hangingPunct="1"/>
            <a:r>
              <a:rPr lang="en-US"/>
              <a:t>Jobs scheduled, lateness, total execution time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62F656-6DB1-226C-FF10-53B137EF6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10/13/2023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752927-6620-2834-A05B-5D3F8F10C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AE5495-52DF-54CC-AE62-0AB76B347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799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Tasks occur at fixed times</a:t>
            </a:r>
          </a:p>
          <a:p>
            <a:pPr eaLnBrk="1" hangingPunct="1"/>
            <a:r>
              <a:rPr lang="en-US" dirty="0"/>
              <a:t>Single processor</a:t>
            </a:r>
          </a:p>
          <a:p>
            <a:pPr eaLnBrk="1" hangingPunct="1"/>
            <a:r>
              <a:rPr lang="en-US" dirty="0"/>
              <a:t>Maximize number of tasks completed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Tasks {1, 2, . . . N}</a:t>
            </a:r>
          </a:p>
          <a:p>
            <a:pPr eaLnBrk="1" hangingPunct="1"/>
            <a:r>
              <a:rPr lang="en-US" dirty="0"/>
              <a:t>Start and finish </a:t>
            </a:r>
            <a:r>
              <a:rPr lang="en-US" dirty="0" smtClean="0"/>
              <a:t>times: </a:t>
            </a:r>
            <a:r>
              <a:rPr lang="en-US" dirty="0"/>
              <a:t>s(</a:t>
            </a:r>
            <a:r>
              <a:rPr lang="en-US" dirty="0" err="1"/>
              <a:t>i</a:t>
            </a:r>
            <a:r>
              <a:rPr lang="en-US" dirty="0"/>
              <a:t>), f(</a:t>
            </a:r>
            <a:r>
              <a:rPr lang="en-US" dirty="0" err="1"/>
              <a:t>i</a:t>
            </a:r>
            <a:r>
              <a:rPr lang="en-US" dirty="0"/>
              <a:t>)  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Interval Scheduling</a:t>
            </a:r>
          </a:p>
        </p:txBody>
      </p:sp>
      <p:sp>
        <p:nvSpPr>
          <p:cNvPr id="5124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752600" y="3505200"/>
            <a:ext cx="18288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514600" y="3886200"/>
            <a:ext cx="19050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667000" y="4267200"/>
            <a:ext cx="6858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886200" y="3505200"/>
            <a:ext cx="12954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76600" y="4267200"/>
            <a:ext cx="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657600" y="4267200"/>
            <a:ext cx="6858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648200" y="3886200"/>
            <a:ext cx="4572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572000" y="4267200"/>
            <a:ext cx="16002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486400" y="3505200"/>
            <a:ext cx="4572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AB0515-41E5-4F72-74BB-55978C8AF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10/13/2023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0EA2FF-02F8-C1B7-838C-D38D26F7E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D90E6C-1A71-3944-FD83-DC75B68E6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71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What is the largest solution?</a:t>
            </a:r>
          </a:p>
        </p:txBody>
      </p:sp>
      <p:sp>
        <p:nvSpPr>
          <p:cNvPr id="6147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85825" y="2506663"/>
            <a:ext cx="1171575" cy="7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905000" y="4343400"/>
            <a:ext cx="1168400" cy="7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072063" y="158591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2209800" y="1585913"/>
            <a:ext cx="747713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752600" y="3429000"/>
            <a:ext cx="628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7951788" y="250666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724400" y="3429000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915150" y="5272088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608638" y="4351338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882900" y="5272088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305175" y="2506663"/>
            <a:ext cx="1266825" cy="7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846138" y="527208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497263" y="435133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262563" y="2506663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223000" y="3429000"/>
            <a:ext cx="16525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379913" y="527208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728913" y="3429000"/>
            <a:ext cx="1304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607175" y="1585913"/>
            <a:ext cx="1843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7259638" y="4351338"/>
            <a:ext cx="142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Oval 23" hidden="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15411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Oval 24" hidden="1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420938" y="41195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Oval 25" hidden="1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64966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9" name="Oval 26" hidden="1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879975" y="3160713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Oval 27" hidden="1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992813" y="40814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1" name="Oval 28" hidden="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107238" y="5003800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2" name="Oval 29" hidden="1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37406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054C7C-25B2-8C91-781D-255E0C25E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10/13/2023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E58E44-8CB3-FACC-D14C-DC724701A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1D42F7-4717-7B0B-9B7E-0CD4953A8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78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Greedy Algorithm for Scheduling</a:t>
            </a:r>
          </a:p>
        </p:txBody>
      </p:sp>
      <p:sp>
        <p:nvSpPr>
          <p:cNvPr id="717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19200" y="1676400"/>
            <a:ext cx="6781800" cy="353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Let T be the set of tasks, construct a set of independent tasks I, A is the rule determining the greedy algorithm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r>
              <a:rPr lang="en-US"/>
              <a:t>I = { }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While (T is not empty)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Select a task t from T by a rule A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Add t to I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Remove t and all tasks incompatible with t from T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14F137-D04B-6970-8B86-16C2F5852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10/13/2023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A8F172-5E90-C62F-9D9C-F505A4963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A8A30F-B636-1F63-BBF3-52BBA341E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47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Simulate the greedy algorithm for each of these heuristics</a:t>
            </a:r>
          </a:p>
        </p:txBody>
      </p:sp>
      <p:sp>
        <p:nvSpPr>
          <p:cNvPr id="819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1600200"/>
            <a:ext cx="571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Schedule earliest starting task</a:t>
            </a:r>
          </a:p>
        </p:txBody>
      </p:sp>
      <p:sp>
        <p:nvSpPr>
          <p:cNvPr id="8196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3200400"/>
            <a:ext cx="510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Schedule shortest available task</a:t>
            </a:r>
          </a:p>
        </p:txBody>
      </p:sp>
      <p:sp>
        <p:nvSpPr>
          <p:cNvPr id="8197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49530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Schedule task with fewest conflicting tasks</a:t>
            </a:r>
          </a:p>
        </p:txBody>
      </p:sp>
      <p:sp>
        <p:nvSpPr>
          <p:cNvPr id="8198" name="Line 9" hidden="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172200" y="2286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15" hidden="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495800" y="556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23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029200" y="5791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3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76400" y="2286000"/>
            <a:ext cx="628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3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667000" y="2286000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3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219200" y="26670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3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752600" y="3048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3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276600" y="30480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3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867400" y="22860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3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505200" y="2667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3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962400" y="2286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3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239000" y="2667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3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6248400" y="3048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4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257800" y="2667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4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324600" y="26670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4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600200" y="4267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Line 4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343400" y="38862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5" name="Line 4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429000" y="3886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6" name="Line 4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971800" y="4572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7" name="Line 4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733800" y="4572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8" name="Line 4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143000" y="3886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Line 4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1981200" y="3886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Line 5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1371600" y="45720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1" name="Line 5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4384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2" name="Line 5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562600" y="4572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3" name="Line 5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876800" y="4267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4" name="Line 5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096000" y="3886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5" name="Line 5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61722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Line 5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3678238" y="5943600"/>
            <a:ext cx="1046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7" name="Line 5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995613" y="5562600"/>
            <a:ext cx="93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8" name="Line 5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2225675" y="5867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9" name="Line 5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4498975" y="5562600"/>
            <a:ext cx="93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0" name="Line 60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5815013" y="5562600"/>
            <a:ext cx="1195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1" name="Line 6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4959350" y="57912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2" name="Line 62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4959350" y="61722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3" name="Line 6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5815013" y="60198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4" name="Line 6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5729288" y="63246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5" name="Line 6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5729288" y="66294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6" name="Line 66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>
            <a:off x="1457325" y="5562600"/>
            <a:ext cx="110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7" name="Line 67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>
            <a:off x="1457325" y="6019800"/>
            <a:ext cx="110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8" name="Line 68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1371600" y="63246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9" name="Line 69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1371600" y="6629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0" name="Line 70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2225675" y="6248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7FD2F9-DB88-B2DF-7638-39575BB8D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69C1A-927D-401A-BEC0-58319406466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268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3201</TotalTime>
  <Words>858</Words>
  <Application>Microsoft Office PowerPoint</Application>
  <PresentationFormat>On-screen Show (4:3)</PresentationFormat>
  <Paragraphs>222</Paragraphs>
  <Slides>24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Courier New</vt:lpstr>
      <vt:lpstr>1_Default Design</vt:lpstr>
      <vt:lpstr>CSE 417  Algorithms and Complexity</vt:lpstr>
      <vt:lpstr>Announcements</vt:lpstr>
      <vt:lpstr>Highlight from last lecture: Topological Sort Algorithm</vt:lpstr>
      <vt:lpstr>Greedy Algorithms</vt:lpstr>
      <vt:lpstr>Scheduling Theory</vt:lpstr>
      <vt:lpstr>Interval Scheduling</vt:lpstr>
      <vt:lpstr>What is the largest solution?</vt:lpstr>
      <vt:lpstr>Greedy Algorithm for Scheduling</vt:lpstr>
      <vt:lpstr>Simulate the greedy algorithm for each of these heuristics</vt:lpstr>
      <vt:lpstr>Greedy solution based on earliest finishing time</vt:lpstr>
      <vt:lpstr>Theorem: Earliest Finish Algorithm is Optimal</vt:lpstr>
      <vt:lpstr>Stay ahead lemma</vt:lpstr>
      <vt:lpstr>Completing the proof</vt:lpstr>
      <vt:lpstr>Scheduling all intervals</vt:lpstr>
      <vt:lpstr>How many processors are needed for this example?</vt:lpstr>
      <vt:lpstr>Prove that you cannot schedule this set of intervals with two processors</vt:lpstr>
      <vt:lpstr>Depth: maximum number of intervals active </vt:lpstr>
      <vt:lpstr>Algorithm</vt:lpstr>
      <vt:lpstr>Greedy Graph Coloring</vt:lpstr>
      <vt:lpstr>Coloring Algorithm, Version 1</vt:lpstr>
      <vt:lpstr>Coloring Algorithm, Version 2</vt:lpstr>
      <vt:lpstr>Scheduling tasks</vt:lpstr>
      <vt:lpstr>Example</vt:lpstr>
      <vt:lpstr>Determine the minimum lateness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56</cp:revision>
  <dcterms:created xsi:type="dcterms:W3CDTF">1601-01-01T00:00:00Z</dcterms:created>
  <dcterms:modified xsi:type="dcterms:W3CDTF">2023-10-12T17:07:46Z</dcterms:modified>
</cp:coreProperties>
</file>