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2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302" r:id="rId3"/>
    <p:sldId id="303" r:id="rId4"/>
    <p:sldId id="291" r:id="rId5"/>
    <p:sldId id="293" r:id="rId6"/>
    <p:sldId id="321" r:id="rId7"/>
    <p:sldId id="304" r:id="rId8"/>
    <p:sldId id="305" r:id="rId9"/>
    <p:sldId id="306" r:id="rId10"/>
    <p:sldId id="322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078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49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84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548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37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97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75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3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085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52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958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notesSlide" Target="../notesSlides/notesSlide10.xml"/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tags" Target="../tags/tag166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42" Type="http://schemas.openxmlformats.org/officeDocument/2006/relationships/tags" Target="../tags/tag169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41" Type="http://schemas.openxmlformats.org/officeDocument/2006/relationships/tags" Target="../tags/tag168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40" Type="http://schemas.openxmlformats.org/officeDocument/2006/relationships/tags" Target="../tags/tag167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4" Type="http://schemas.openxmlformats.org/officeDocument/2006/relationships/notesSlide" Target="../notesSlides/notesSlide11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6" Type="http://schemas.openxmlformats.org/officeDocument/2006/relationships/tags" Target="../tags/tag190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tags" Target="../tags/tag189.xml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with n vertices, m edges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Lookup edge</a:t>
            </a:r>
          </a:p>
          <a:p>
            <a:pPr lvl="1"/>
            <a:r>
              <a:rPr lang="en-US" dirty="0" smtClean="0"/>
              <a:t>Add edge</a:t>
            </a:r>
          </a:p>
          <a:p>
            <a:pPr lvl="1"/>
            <a:r>
              <a:rPr lang="en-US" dirty="0" smtClean="0"/>
              <a:t>Enumeration edges</a:t>
            </a:r>
          </a:p>
          <a:p>
            <a:pPr lvl="1"/>
            <a:r>
              <a:rPr lang="en-US" dirty="0" smtClean="0"/>
              <a:t>Initialize graph</a:t>
            </a:r>
          </a:p>
          <a:p>
            <a:r>
              <a:rPr lang="en-US" dirty="0" smtClean="0"/>
              <a:t>Space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8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22947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21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4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  <p:extLst>
      <p:ext uri="{BB962C8B-B14F-4D97-AF65-F5344CB8AC3E}">
        <p14:creationId xmlns:p14="http://schemas.microsoft.com/office/powerpoint/2010/main" val="2943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  <p:extLst>
      <p:ext uri="{BB962C8B-B14F-4D97-AF65-F5344CB8AC3E}">
        <p14:creationId xmlns:p14="http://schemas.microsoft.com/office/powerpoint/2010/main" val="263685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131585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HW 1 Due tonight on </a:t>
            </a:r>
            <a:r>
              <a:rPr lang="en-US" dirty="0" err="1" smtClean="0"/>
              <a:t>Gradescope</a:t>
            </a:r>
            <a:r>
              <a:rPr lang="en-US" dirty="0" smtClean="0"/>
              <a:t>,  turn in open until Sunday, 11:59 pm</a:t>
            </a:r>
          </a:p>
          <a:p>
            <a:pPr>
              <a:defRPr/>
            </a:pPr>
            <a:r>
              <a:rPr lang="en-US" dirty="0" smtClean="0"/>
              <a:t>HW 2 </a:t>
            </a:r>
            <a:r>
              <a:rPr lang="en-US" dirty="0" smtClean="0"/>
              <a:t>Available</a:t>
            </a:r>
          </a:p>
          <a:p>
            <a:pPr lvl="1">
              <a:defRPr/>
            </a:pPr>
            <a:r>
              <a:rPr lang="en-US" dirty="0" smtClean="0"/>
              <a:t>Includes problems from </a:t>
            </a:r>
            <a:r>
              <a:rPr lang="en-US" dirty="0" err="1" smtClean="0"/>
              <a:t>LeetCode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Runtime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 P:  Given instance I compute a solution S</a:t>
            </a:r>
          </a:p>
          <a:p>
            <a:r>
              <a:rPr lang="en-US" dirty="0" smtClean="0"/>
              <a:t>A is an algorithm to solve P</a:t>
            </a:r>
          </a:p>
          <a:p>
            <a:r>
              <a:rPr lang="en-US" dirty="0" smtClean="0"/>
              <a:t>T(I) is the number of steps executed by A on instance I</a:t>
            </a:r>
          </a:p>
          <a:p>
            <a:r>
              <a:rPr lang="en-US" dirty="0" smtClean="0"/>
              <a:t>T(n) is the maximum of T(I) for all instances of size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Ignore constant factors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 factors are arbitrary</a:t>
            </a:r>
          </a:p>
          <a:p>
            <a:pPr lvl="1" eaLnBrk="1" hangingPunct="1"/>
            <a:r>
              <a:rPr lang="en-US" altLang="en-US" dirty="0"/>
              <a:t>Depend on the implementation</a:t>
            </a:r>
          </a:p>
          <a:p>
            <a:pPr lvl="1" eaLnBrk="1" hangingPunct="1"/>
            <a:r>
              <a:rPr lang="en-US" altLang="en-US" dirty="0"/>
              <a:t>Depend on the details of the model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Determining the constant factors is tedious and provides little </a:t>
            </a:r>
            <a:r>
              <a:rPr lang="en-US" altLang="en-US" dirty="0" smtClean="0"/>
              <a:t>insight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Express run time as </a:t>
            </a:r>
            <a:r>
              <a:rPr lang="en-US" altLang="en-US" dirty="0" smtClean="0"/>
              <a:t>T(n) = O(f(n</a:t>
            </a:r>
            <a:r>
              <a:rPr lang="en-US" altLang="en-US" dirty="0"/>
              <a:t>))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/>
              <a:t>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r>
              <a:rPr lang="en-US" altLang="en-US" dirty="0"/>
              <a:t>T(n) is at least a constant multiple of f(n)</a:t>
            </a:r>
          </a:p>
          <a:p>
            <a:pPr lvl="1" eaLnBrk="1" hangingPunct="1"/>
            <a:r>
              <a:rPr lang="en-US" altLang="en-US" dirty="0"/>
              <a:t>There exists an n</a:t>
            </a:r>
            <a:r>
              <a:rPr lang="en-US" altLang="en-US" baseline="-25000" dirty="0"/>
              <a:t>0</a:t>
            </a:r>
            <a:r>
              <a:rPr lang="en-US" altLang="en-US" dirty="0"/>
              <a:t>, and </a:t>
            </a:r>
            <a:r>
              <a:rPr lang="en-US" altLang="en-US" dirty="0">
                <a:latin typeface="Symbol" pitchFamily="18" charset="2"/>
              </a:rPr>
              <a:t>e</a:t>
            </a:r>
            <a:r>
              <a:rPr lang="en-US" altLang="en-US" dirty="0"/>
              <a:t> &gt; 0 such that       T(n) &gt; </a:t>
            </a:r>
            <a:r>
              <a:rPr lang="en-US" altLang="en-US" dirty="0" err="1">
                <a:latin typeface="Symbol" pitchFamily="18" charset="2"/>
              </a:rPr>
              <a:t>e</a:t>
            </a:r>
            <a:r>
              <a:rPr lang="en-US" altLang="en-US" dirty="0" err="1"/>
              <a:t>f</a:t>
            </a:r>
            <a:r>
              <a:rPr lang="en-US" altLang="en-US" dirty="0"/>
              <a:t>(n) for all n &gt; </a:t>
            </a:r>
            <a:r>
              <a:rPr lang="en-US" altLang="en-US" dirty="0" smtClean="0"/>
              <a:t>n</a:t>
            </a:r>
            <a:r>
              <a:rPr lang="en-US" altLang="en-US" baseline="-25000" dirty="0" smtClean="0"/>
              <a:t>0  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T(n</a:t>
            </a:r>
            <a:r>
              <a:rPr lang="en-US" altLang="en-US" dirty="0"/>
              <a:t>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baseline="-25000" dirty="0" smtClean="0"/>
          </a:p>
          <a:p>
            <a:pPr marL="457200" lvl="1" indent="0" eaLnBrk="1" hangingPunct="1">
              <a:buNone/>
            </a:pPr>
            <a:r>
              <a:rPr lang="en-US" altLang="en-US" dirty="0" smtClean="0"/>
              <a:t>T(n</a:t>
            </a:r>
            <a:r>
              <a:rPr lang="en-US" altLang="en-US" dirty="0"/>
              <a:t>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baseline="-25000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 Time (P):  Class of all problems that can be solved with algorithms that have polynomial runtime functions</a:t>
            </a:r>
          </a:p>
          <a:p>
            <a:r>
              <a:rPr lang="en-US" dirty="0" smtClean="0"/>
              <a:t>Polynomial Time has been a very successful tool for theoretical computer science</a:t>
            </a:r>
          </a:p>
          <a:p>
            <a:r>
              <a:rPr lang="en-US" dirty="0" smtClean="0"/>
              <a:t>Problems in Polynomial Time often have practical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137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71535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19829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299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4649</TotalTime>
  <Words>782</Words>
  <Application>Microsoft Office PowerPoint</Application>
  <PresentationFormat>On-screen Show (4:3)</PresentationFormat>
  <Paragraphs>168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Worst Case Runtime Function</vt:lpstr>
      <vt:lpstr>Ignore constant factors</vt:lpstr>
      <vt:lpstr>Formalizing growth rates</vt:lpstr>
      <vt:lpstr>Efficient Algorithms</vt:lpstr>
      <vt:lpstr>Graph Theory</vt:lpstr>
      <vt:lpstr>Definitions</vt:lpstr>
      <vt:lpstr>Graph Representation</vt:lpstr>
      <vt:lpstr>Implementation Issues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47</cp:revision>
  <dcterms:created xsi:type="dcterms:W3CDTF">1601-01-01T00:00:00Z</dcterms:created>
  <dcterms:modified xsi:type="dcterms:W3CDTF">2023-10-05T22:01:24Z</dcterms:modified>
</cp:coreProperties>
</file>