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403" r:id="rId3"/>
    <p:sldId id="396" r:id="rId4"/>
    <p:sldId id="400" r:id="rId5"/>
    <p:sldId id="374" r:id="rId6"/>
    <p:sldId id="389" r:id="rId7"/>
    <p:sldId id="388" r:id="rId8"/>
    <p:sldId id="382" r:id="rId9"/>
    <p:sldId id="383" r:id="rId10"/>
    <p:sldId id="401" r:id="rId11"/>
    <p:sldId id="257" r:id="rId12"/>
    <p:sldId id="258" r:id="rId13"/>
    <p:sldId id="260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402" r:id="rId30"/>
    <p:sldId id="275" r:id="rId31"/>
    <p:sldId id="276" r:id="rId32"/>
    <p:sldId id="278" r:id="rId33"/>
    <p:sldId id="279" r:id="rId34"/>
    <p:sldId id="280" r:id="rId35"/>
    <p:sldId id="281" r:id="rId36"/>
    <p:sldId id="287" r:id="rId37"/>
    <p:sldId id="282" r:id="rId38"/>
    <p:sldId id="289" r:id="rId39"/>
    <p:sldId id="291" r:id="rId40"/>
    <p:sldId id="295" r:id="rId41"/>
    <p:sldId id="290" r:id="rId42"/>
    <p:sldId id="292" r:id="rId43"/>
    <p:sldId id="293" r:id="rId44"/>
    <p:sldId id="294" r:id="rId45"/>
    <p:sldId id="296" r:id="rId46"/>
    <p:sldId id="297" r:id="rId47"/>
    <p:sldId id="283" r:id="rId48"/>
    <p:sldId id="298" r:id="rId49"/>
    <p:sldId id="299" r:id="rId50"/>
    <p:sldId id="303" r:id="rId51"/>
    <p:sldId id="300" r:id="rId52"/>
    <p:sldId id="284" r:id="rId53"/>
    <p:sldId id="285" r:id="rId54"/>
    <p:sldId id="28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281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17:00:58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21542 2483</inkml:trace>
  <inkml:trace contextRef="#ctx0" brushRef="#br0" timeOffset="414807.018">190 5945,'0'0,"0"0,0 0,0 0,0 0,0 0,0 0,0 0,-3-10,0-3,0 0,1 0,0-1,1 1,0 0,1-1,1 1,0-3,3-9,0 0,2 0,0 1,2 0,8-18,0 0,46-129,15-14,-35 106,4 2,3 2,3 2,36-36,22-31,223-334,93-139,-237 359,170-175,-304 367,102-106,134-109,-151 155,111-71,81-64,-170 125,149-89,-194 147,85-71,-139 93,23-18,78-48,-33 42,88-34,-184 93,292-160,-273 149,-22 12,0-1,-1-2,-1-1,2-3,-28 20,31-25,-1-2,-1-1,20-27,-44 50,-8 7,-1 1,1 0,0 0,-1-1,1 1,-1 0,1-1,0 1,-1-1,1 1,-1-1,1 1,-1-1,0 1,1-1,-1 1,1-1,-1 0,0 1,1-1,-1 0,0 1,0-1,0 0,1 1,-1-1,0 0,0 1,0-1,0 0,0 0,0 1,-1-1,1 0,0 1,0-1,0 0,-1 1,1-1,0 0,0 1,-1-1,1 1,-1-1,1 0,-1 1,1-1,-1 1,1-1,-1 1,0-1,-9-5,0 1,-1 0,0 0,0 1,0 1,-1 0,-11-2,4 1,-143-30,-42 1,163 26,-1-1,1-2,1-2,0-2,-20-10,58 18,16 3,-12 3,41-4,0 3,1 1,-1 2,0 1,0 3,0 2,34 10,-56-14,0 1,0 1,-1 0,0 2,0 0,-1 1,0 1,0 1,-1 1,-1 0,0 2,0-1,-2 2,0 0,0 1,-2 1,4 5,-10-11,-1 1,0 0,-1 0,0 0,-1 0,0 1,-1 0,-1 0,0 0,-1 0,0 0,-1 0,0 0,-1 0,0 0,-1 0,-1 0,0 0,-1-1,0 1,-3 4,-11 14,-2-2,0 0,-2-1,-1-2,-2 0,0-1,-1-2,-2 0,0-2,-10 4,32-20,-23 17,-1-1,0-1,-1-2,-2-1,1-1,-2-2,-16 4,-9-4,11-6</inkml:trace>
  <inkml:trace contextRef="#ctx0" brushRef="#br0" timeOffset="416253.359">387 6310,'0'0,"0"-9,0-312,3 269,3 0,1 1,3 0,2 0,3 2,1-1,3 2,1 0,3 2,2 0,2 2,1 0,11-8,204-245,-152 201,4 5,4 4,4 4,3 5,62-32,71-29,6 10,5 12,6 10,416-165,-22-11,-158 23,-409 214,228-152,-270 172,1 3,0 1,41-14,45-16,44-28,-146 67,2 1,-1 1,2 1,2 1,-23 7,45-18,-51 19,-1 0,0 0,1 0,-1-1,0 1,0 0,0-1,0 1,0 0,0-1,0 1,-1-1,1 0,0 1,-1-1,1 0,-1 1,0-1,0 0,1 1,-1-1,0 0,0 0,-1 1,1-1,0 0,-1 1,1-1,-1 0,1 1,-1-2,-2-2,-1 1,1-1,-1 1,0-1,0 1,0 0,0 1,-1-1,1 1,-1 0,0 0,0 0,-1 1,1 0,0 0,-1 0,1 0,-1 1,1 0,-1 0,-14-5,-56-17,-1 3,-2 4,1 2,-19 3,72 10,39 12,130 67,92 34,-201-97,-15-9,0 2,0 1,-1 1,0 0,-1 1,0 1,-1 1,0 1,7 8,-20-18,-1 0,0 0,-1 0,1 0,-1 1,0-1,0 1,0 0,0-1,-1 1,0 0,0 0,0 0,-1 0,1 0,-1 0,-1 0,1 0,-1 0,1 0,-2 0,1 0,-1 3,-3 3,0 0,0-1,-1 1,0-1,-1 0,0-1,-1 0,0 0,-7 6,-32 25,-2-3,-1-1,-2-3,-1-2,-12 3,-57 29</inkml:trace>
  <inkml:trace contextRef="#ctx0" brushRef="#br0" timeOffset="417524.94">608 6440,'-5'4,"0"-1,-1 0,1 0,-1 0,1 0,-1-1,0 0,0 0,0-1,-4 1,-2 1,0 2,-1-2,1 1,-1-2,0 1,0-2,1 0,-1 0,0-1,0-1,0 0,0-1,0 0,1-1,-13-4,23 5,-1 1,1-1,0 1,-1-1,1 0,0 1,0-1,0 0,0-1,0 1,1 0,-1 0,1-1,-1 1,1-1,0 1,0-1,0 0,0 0,1 1,-1-1,1 0,-1 0,1 1,0-1,0 0,0 0,1 0,-1 0,1 1,-1-1,1 0,0 1,0-1,0 0,0 1,1-2,11-16,0 1,1 0,1 1,0 0,2 2,0 0,1 0,18-11,88-61,4 6,3 5,47-15,-124 64,933-439,-897 429,554-216,-100 92,-364 111,2 8,143-14,-164 37,2 8,-1 6,1 8,153 22,-278-19,42 7,1-3,30-3,200-12,-334-9,-47-19,-1 4,-2 2,-1 4,-65-12,115 31,0 0,0 2,0 0,0 2,-22 1,107 6,52 10,0 6,32 14,-143-36,10 2,1 1,-1 0,0 0,-1 1,1 1,-1 0,1 1,-2 0,1 0,-1 1,0 1,0 0,-1 0,4 4,-12-9,1-1,-1 0,0 1,0-1,0 1,0-1,-1 1,1 0,-1-1,1 1,-1 0,0-1,0 1,0 0,0-1,-1 1,1 0,-1-1,0 1,1-1,-1 1,0-1,-1 1,1-1,0 0,-2 2,-49 50,24-37,-1 0,0-3,-1 0,-1-2,0-1,0-1,-14 1,-16 4</inkml:trace>
  <inkml:trace contextRef="#ctx0" brushRef="#br0" timeOffset="418678.958">831 6791,'13'0,"103"25,101 15,2-9,66-6,545 10,-252-22,-123-13,287 9,130-20,-704 22,-107-19,-79-3,-242-95,32 6,178 78,149 49,-2 4,3 6,-83-31,7 2,0 0,-1 1,-1 1,1 2,-2 0,1 1,-2 1,0 1,-1 1,0 0,-1 2,-1 0,-1 1,2 4,-15-19,0 1,0-1,-1 1,0 0,0 0,0-1,0 1,-1 1,0-1,0 0,0 0,-1 0,1 1,-1-1,0 0,-1 1,0-1,1 0,-2 0,1 0,-1 0,1 0,-3 4,-7 3,1 0,-2-1,0-1,0 0,0 0,-2-1,1-1,-1 0,0-1,0-1,-1 0,0-1,0 0,-7 0,-51 16,0-3,-1-3,-1-4,0-3,-43-2,49-5</inkml:trace>
  <inkml:trace contextRef="#ctx0" brushRef="#br0" timeOffset="419925.549">426 6570,'14'37,"1"-14,1-2,2 0,0-1,1-1,1 0,8 5,-14-13,48 37,2-2,2-4,2-3,67 29,-55-28,178 98,-71-36,4-8,95 29,446 102,-330-88,27 3,-187-54,55 3,32-11,205 17,-496-89,2 1,0-3,1 0,-1-3,11-2,44-12,-43 14,-55-9,-47-25,35 25,-69-35,-67-46,110 63,2-3,1-1,1-2,-11-13,44 37,17 13,65 30,-2 3,-2 4,-1 3,-3 3,61 54,-101-75,-1 2,-2 1,-1 1,-1 1,-2 1,0 3,-21-33,0-1,0 1,-1-1,1 1,-1 0,1 0,-1-1,0 1,0 0,0 0,0 0,-1 0,1 0,-1 1,0-1,0 0,0 0,0 0,0 0,-1 0,1 0,-1 0,0 0,0 0,0 0,-1 0,1 0,0-1,-1 1,0 0,0 0,-4 0,1 1,0-1,-1-1,1 1,-1-1,0 0,0 0,0-1,0 0,0 0,-4 0,-46 2,1-2,0-3,0-2,0-2,0-3,-3-3,-159-35,1-9,149 37</inkml:trace>
  <inkml:trace contextRef="#ctx0" brushRef="#br0" timeOffset="420986.273">190 6712,'10'3,"0"3,-1 1,0 1,0 0,-1 0,0 1,0-1,4 9,3 2,28 38,-2 1,22 45,18 28,41 34,7-6,7-5,42 28,104 95,11-14,288 196,49-9,-254-214,116 39,-243-138,485 233,-520-268,306 155,-467-232,-13-5,0-2,1-2,1-1,28 5,-39-17,-33-23,-9 2,-1 0,0 1,-2 0,0 1,-4-3,-4-6,0 1,-59-66,-57-48,85 91,-3 3,-2 2,-10-2,15 9,138 106,-3 3,-4 3,41 55,-89-98,2 0,-6-7,-2 0,0 2,-2 1,-1 0,9 20,-27-45,-1-1,0 1,1 0,-2 0,1 0,-1 0,1 0,-1 0,-1 0,1 1,-1-1,0 0,0 0,0 1,-1-1,0 0,0 0,0 0,-1 0,0 0,0 0,0 0,0 0,-3 3,-6 3,0-2,0 1,-1-1,0-1,-1 0,0-1,0 0,0-1,-1-1,0 0,0-1,0 0,-1-1,1-1,-1 0,0-1,-11 0,-32 0,-1-3,0-2,1-2,0-3,1-3,-20-8,17 4</inkml:trace>
  <inkml:trace contextRef="#ctx0" brushRef="#br0" timeOffset="422400.965">71 6777,'-2'8,"-38"38,34-32,1 0,1 0,0 1,1 0,1-1,0 1,1 0,0 0,1 0,1 0,0 0,1 0,1 0,0-1,1 1,5 10,28 87,6-2,4-2,4-2,22 26,-65-116,450 741,-278-490,11-9,30 13,80 87,62 75,289 259,-380-444,208 141,217 161,-236-137,-402-353,3-4,2-2,2-3,66 37,-123-83,35 19,-1 3,-1 1,-2 1,6 9,18 21,-2 2,19 30,-69-77,0-1,2 0,-1-1,1-1,1 0,0 0,1-2,-1 0,2-1,6 3,-22-11,0 1,0-1,0 0,0 0,0 0,0 0,0 0,0 0,0 0,1 0,-1 0,0 0,0 0,0-1,0 1,-1 0,1-1,0 1,0-1,0 1,0-1,0 1,0-1,-1 0,1 1,0-1,0 0,-1 0,1 1,-1-1,1 0,-1 0,1 0,-1 0,1 0,-1 0,1-1,10-41,-10 39,4-23,-1-1,-2 1,0-1,-2 1,-1-1,-1 1,-1 0,-2-1,0 2,-2-1,-1 0,-3-3,-41-80,63 112,3 6,-1 2,0-1,-1 2,0-1,0 2,4 6,-5-7,26 30,-1 1,-3 1,-1 2,-2 2,-3 0,18 42,-8 20,-36-103,0 1,0-1,-1 1,0-1,0 1,-1 0,1-1,-1 1,-1-1,1 1,-1-1,0 0,-1 0,1 0,-1 0,-2 2,-7 7,-1 0,0-1,-1 0,-1-1,0-1,-1 0,0-1,-1-1,0-1,-12 5,-4-1,-1-1,-1-2,0-2,0-1,0-1,-1-2,0-1,0-3,1 0,-1-2,0-2,0-2,1-1,0-1,-18-8,29 9,0-2,0 0,1-1,0-2,1 0,1-2,0 0,1-1,0-1,1-1,-15-18,-34-44,6-1</inkml:trace>
  <inkml:trace contextRef="#ctx0" brushRef="#br0" timeOffset="423230.355">1983 1265,'8'9,"81"125,-45-68,-3 1,-4 2,29 72,-49-86,-14-39</inkml:trace>
  <inkml:trace contextRef="#ctx0" brushRef="#br0" timeOffset="423873.366">3043 3267,'0'0,"0"3,0 0,2 4,1 6,2 6,1 8,0 5,3 4,1 1,-1-3,1-4,-2-5,-2-6</inkml:trace>
  <inkml:trace contextRef="#ctx0" brushRef="#br0" timeOffset="424483.637">3108 4294,'0'0,"0"0,0 0,3 2,0 4,2 4,0 7,2 8,-1 9,1 4,0 1,-2-7</inkml:trace>
  <inkml:trace contextRef="#ctx0" brushRef="#br0" timeOffset="425079.88">3043 6010,'0'0,"0"0,0 0,0 3,0 2,0 7,0 9,0 11,0 12,0 11,2 9,3 8,1 4,1 1,0-4,1-8,-1-13,-2-15</inkml:trace>
  <inkml:trace contextRef="#ctx0" brushRef="#br0" timeOffset="425637.569">3515 7713,'0'0,"0"0,0 0,2 3,0 0,1 4,-1 6,0 6,-2 8,1 5,-1 6,0 4,0-2,0-7</inkml:trace>
  <inkml:trace contextRef="#ctx0" brushRef="#br0" timeOffset="426163.657">3436 8987,'0'0,"0"0,0 0,0 2,0 3,0 6,-3 6,0 11,0 8,1 9,3 9,1 1,0-5,0-10</inkml:trace>
  <inkml:trace contextRef="#ctx0" brushRef="#br0" timeOffset="426677.722">3331 10522,'0'0,"0"0,0 0,0 2,0 0,0 6,-2 4,-3 8,-3 9,-3 10,-1 11,-1 8,-2 11,-2 10,3 3,3-2,2-12,2-16</inkml:trace>
  <inkml:trace contextRef="#ctx0" brushRef="#br0" timeOffset="438795.283">7939 408,'0'0,"0"0,0 0,2 0,1 0,2 0,0 0,-1 0</inkml:trace>
  <inkml:trace contextRef="#ctx0" brushRef="#br0" timeOffset="473356.906">7414 603,'9'0,"95"37,-50-24,0-1,35 1,-39-6,95 7,1-6,122-10,-43-1,251 20,-103-5,202-25,29-14,-143-8,38-2,146 27,33 12,-440 0,378 15,-597-15,674 33,174-46,-706 4,606-39,-313-11,-86 10,90 10,305 45,-689-2,0 3,-1 3,0 3,-1 4,7 5,177 46,-249-69,-6-1,0 0,1 0,-1 0,0 0,0 0,0 0,0 0,1 0,-1 0,0 1,0-1,0 0,0 1,0-1,0 1,0 0,0-1,0 1,0 0,0-1,0 1,0 0,0 0,0 0,-1 0,1 0,0 0,-1 0,1 0,-1 0,1 0,-1 0,1 0,-1 0,0 0,0 1,0-1,1 0,-1 1,-13-24,-7-5,-1 0,-2 2,0 0,-1 2,-1 1,-2 0,0 2,-20-10,-12-6,-2 4,-53-21,-9-4,48 19,2-3,2-3,-25-23,41 25,100 53,63 24,0 5,49 28,-59-20,-2 4,-2 4,-3 5,-3 3,4 10,101 92,25 41,-188-178,-2 2,-1 0,-1 2,-2 1,-1 2,-21-34,0 0,-1 1,1-1,-1 1,1 0,-1 0,0-1,0 1,0 0,0 0,-1 0,1 0,-1 0,0 0,0 0,0 0,0 0,0 0,-1 0,0 0,1 0,-1 0,0 0,0-1,0 1,-1 0,0 0,-4 2,0 0,0 0,0-1,-1 0,0 0,1-1,-2 1,1-2,0 1,0-1,-1 0,0 0,1-1,-6 0,-36 4,-1-2,1-3,-1-2,1-1,0-3,-49-13,-34-8,-122-44,185 48</inkml:trace>
  <inkml:trace contextRef="#ctx0" brushRef="#br0" timeOffset="474773.082">7244 563,'32'9,"74"36,139 54,322 65,-66 24,-237-85,774 252,-899-314,595 183,-685-208,828 259,-319-112,419 163,-68-64,-449-133,-26 3,237 64,193 10,-23 20,-653-180,510 144,-522-136,80 11,32 1,-275-63,1 0,-1-1,1-1,-1 0,1 0,0-2,0 1,-1-2,1 0,8-3,-22 5,1 0,-1 0,1 0,0-1,-1 1,1 0,-1-1,1 1,0-1,-1 1,1-1,-1 1,0-1,1 1,-1-1,1 1,-1-1,0 1,1-1,-1 0,0 1,0-1,1 1,-1-1,0 0,0 1,0-1,0 0,0 0,0 1,0-1,0 0,0 1,0-1,0 0,-1 1,1-1,0 1,0-1,-1 0,1 1,0-1,-1 1,1-1,-1 0,-21-30,17 26,-14-15,-1 2,-1 0,0 2,-2 0,0 2,0 0,-2 1,0 2,-1-3,-346-204,348 203,13 6,-1 2,0-1,0 2,-1 0,0 0,0 1,0 0,-4 1,17 5,0 0,0 0,0 0,0 0,0 0,0 0,1 0,-1 0,0 0,1 0,-1 0,0-1,1 1,-1 0,1 0,0 0,-1 0,1-1,0 1,-1 0,1 0,0-1,0 1,0-1,-1 1,1-1,0 1,1 0,-2-1,433 382,-340-287,-5 4,67 99,-146-187,-1 0,0 0,0 1,-2 0,1 0,-1 0,-1 1,0 0,-1 0,-1 1,0-1,0 1,-2-1,1 11,-2-15,-1-1,0 1,0 0,-1 0,0-1,0 1,-1-1,0 1,-1-1,0 0,0 0,-1-1,1 1,-2-1,1 0,-1 0,0-1,-1 0,-5 5,-6-1,0-1,0-1,-1 0,0-2,-1 0,0-1,1-1,-1-1,-1 0,1-2,-5 0,-45 1,0-2,0-4,0-2,0-4,1-3,0-3,-146-42,-45-27,232 75,-109-37,17 5</inkml:trace>
  <inkml:trace contextRef="#ctx0" brushRef="#br0" timeOffset="476192.194">7507 447,'8'8,"111"92,-54-46,2-3,3-2,1-4,10 1,284 138,222 166,-460-280,247 149,365 252,51 8,-146-82,-17 30,927 574,-723-455,-9-11,60 61,24 29,-234-153,-479-337,173 128,74 94,-288-235,117 69,-263-186,97 49,-102-54,-1 0,1 0,-1 0,1 0,-1 0,1 0,-1-1,1 1,-1 0,1 0,-1-1,1 1,-1 0,1-1,-1 1,0 0,1-1,-1 1,1-1,-1 1,0-1,0 1,1-1,-1 1,0-1,0 1,1-1,-1 1,0-1,0 1,0-1,0 1,0-1,0 0,0 1,0-1,0 1,0-1,0 1,0-1,-1 1,1-1,0 1,0-1,-1 1,1-1,0 1,-1-1,1-3,-4-20,-1 1,-1-1,-1 1,-1 0,-1 0,-5-5,7 11,-26-61,-4 1,-2 2,-4 2,-51-65,-56-57,117 162,41 50,22 24,107 161,-62-59,27 78,-88-189,-1 1,-2 0,-1 1,1 14,-8-36,-2 0,0 1,0-1,-1 0,0 0,-2 1,1-1,-1 0,-1 0,0 0,-1-1,0 1,0-1,-3 4,1-4,-1 0,0 0,-1-1,0 0,0 0,-1-1,-1 0,1 0,-1-1,-1 0,0-1,0 0,0-1,-1 0,1-1,-1 0,-1-1,1 0,-11 1,-7-1,-1-1,0-2,1 0,-1-3,0 0,1-2,-17-4,-42-13,-77-29,-11-11,-54-32,76 10,120 59</inkml:trace>
  <inkml:trace contextRef="#ctx0" brushRef="#br0" timeOffset="477723.628">7363 303,'26'9,"82"43,-2 4,96 69,111 96,132 130,618 502,-317-246,27 20,155 123,-22-2,99 89,-35-5,-216-163,310 291,-591-518,150 203,-379-394,84 96,43 99,-64-41,-52-87,-159-199,-96-120,0 1,0 0,0 0,0 0,0-1,1 1,-1 0,0 0,0 0,0-1,0 1,0 0,0 0,0 0,0-1,1 1,-1 0,0 0,0 0,0 0,0 0,1-1,-1 1,0 0,0 0,0 0,1 0,-1 0,0 0,0 0,0 0,1 0,-1 0,0 0,0 0,0 0,1 0,-1 0,0 0,0 0,1 0,-1 0,0 0,0 0,0 0,1 0,-1 0,0 1,0-1,0 0,1-8,0-1,-1 0,0 0,-1 1,0-1,-1 0,0 0,0 0,-1 1,0-1,0 1,-4-6,1-2,-216-468,122 234,88 223,31 38,-1 5,0-1,-1 2,-1 0,0 1,11 18,-19-25,78 107,-5 3,-6 4,24 59,-78-146,-2 1,-1 1,-2 0,-2 1,-2 0,-1 1,-3 1,-1 0,0 24,-7-62,0 0,-1 0,1 0,-1 0,0 0,-1 0,1 0,-1 0,0-1,0 1,-1 0,1-1,-1 0,0 0,0 0,-1 0,1 0,-1 0,1-1,-1 0,0 0,-1 0,1 0,0 0,-1-1,-4 2,-16 5,-1-1,-1-1,1-2,-1 0,1-2,-1 0,0-2,-1-2,1 0,1-1,-1-2,0-1,-24-8,-33-10,2-4,1-4,2-3,-60-36,96 46</inkml:trace>
  <inkml:trace contextRef="#ctx0" brushRef="#br0" timeOffset="483178.801">7585 7544,'-21'0,"31"0,95 20,-36-9,0-4,42-1,-57-4,651 12,-100-1,-399-4,53-10,316 5,-468 0,547 34,-70 2,545 45,-488 1,-522-68,501 57,-98-21,223 34,-328-60,63 8,-130 0,7-13,252 70,255 26,-533-89,-317-28,-2 1,1-1,0 0,0-1,-1-1,1 0,0-1,0 0,0 0,0-2,-1 0,1 0,-17-8,-10-8,-1 0,-1 1,-1 1,0 1,-1 0,-1 1,-2 0,14 10,-33-27,-73-54,4-5,-84-93,122 112,89 81,146 112,-85-62,61 46,42 46,-148-120,-1 2,-2 1,-1 1,-2 2,-1 1,-2 1,-2 1,7 19,-27-54,0-1,-1 2,0-1,0 0,0 0,0 1,-1-1,0 1,0-1,0 1,-1 0,0-1,0 1,0 0,-1-1,0 1,0-1,0 1,-1-1,0 1,0-1,-1 1,-7 3,0 0,0-1,-1 0,0 0,-1-2,0 1,0-2,0 1,-1-2,0 1,1-2,-2 0,1 0,-2-1,-65 10,-2-3,1-3,-1-5,1-2,-1-5,1-2,-37-12,-211-42,280 52</inkml:trace>
  <inkml:trace contextRef="#ctx0" brushRef="#br0" timeOffset="484693.47">7467 7441,'-16'0,"-42"0,58 1,-1-1,1 1,-1-1,1 1,0-1,-1 1,1 0,0-1,0 1,-1 0,1-1,0 1,0 0,0 0,0-1,0 1,0 0,0-1,0 1,0 0,0-1,0 1,1 0,-1-1,0 1,0 0,1-1,-1 1,0 0,1-1,-1 1,1-1,-1 1,0-1,1 1,-1-1,1 1,0-1,-1 0,1 1,-1-1,1 1,11 8,0 0,0 0,1-1,0-1,1 0,-1-1,1 0,3 0,7 3,602 269,-412-175,214 94,245 34,-269-99,19 22,268 87,-422-161,482 155,-548-163,397 124,18-27,1120 285,-1528-400,-3 10,30 21,106 52,345 129,67-5,-384-112,109 39,-353-145,501 185,-400-143,-177-67,-50-18,-1-1,1 0,0 0,-1 0,1 1,-1-1,1 0,-1 0,1 0,-1 0,1 0,-1 0,0 0,0 0,0 0,1 0,-1 0,0 0,0 0,0 0,0 0,-1 0,1 0,0 0,0 0,-1 0,1 0,0 0,-1 0,1 0,-1 0,1 1,-5-16,-2 1,1 1,-2-1,0 1,0 0,-2 1,1 0,-2 0,-6-5,8 7,-68-81,-4 4,-4 3,-4 4,-3 4,-7 2,14 18,134 86,242 213,-267-222,70 55,-4 4,-4 4,60 76,-130-141,-2 1,0 1,-1 0,-1 0,-1 2,-1-1,-1 1,0 1,-2 0,3 19,-9-36,0-1,-1 0,0 1,0-1,0 0,-1 1,0-1,0 0,0 0,-1 0,0 0,0 0,0 0,0 0,-1 0,0-1,0 1,0-1,0 0,-1 0,1 0,-1 0,0-1,-1 0,1 1,0-2,-1 1,0 0,-2 0,-21 7,-1-2,1-1,-1-1,0-2,-1 0,1-2,-1-2,1 0,-25-5,3 3,0-2,0-2,1-3,0-2,1-2,0-2,1-2,-33-18,-14-18,61 32</inkml:trace>
  <inkml:trace contextRef="#ctx0" brushRef="#br0" timeOffset="485793.095">9326 3098,'0'0,"0"0,0 0,3 3,-1 0,1 0,-1 0,1 1,-1-1,0 1,0 0,-1 0,1-1,-1 1,1 0,-1 0,0 4,-1-7,-1-2</inkml:trace>
  <inkml:trace contextRef="#ctx0" brushRef="#br0" timeOffset="485965.314">9405 3567,'0'8,"0"280,0-294,0 0</inkml:trace>
  <inkml:trace contextRef="#ctx0" brushRef="#br0" timeOffset="486151.364">9247 4398,'0'0,"0"0,0 0,0 0,0 0,0 0,0 0,0 0,0 0</inkml:trace>
  <inkml:trace contextRef="#ctx0" brushRef="#br0" timeOffset="487134.865">8750 10301,'0'0,"0"0,0 0,0 0,0 0,0 0,0 0,0 0,0 0,0 0,0 0,0 0,0 0,0 0,2 2,1 3,0 1,0-1</inkml:trace>
  <inkml:trace contextRef="#ctx0" brushRef="#br0" timeOffset="487398.071">8946 11158,'0'0,"0"0,0 0,0 0,0 0,0 0,0 0,0 0,0 0,0 0,0 0,0 0,0 0,0 0,0 0,0 0,0 0</inkml:trace>
  <inkml:trace contextRef="#ctx0" brushRef="#br0" timeOffset="487649.453">8868 12016,'0'0,"0"0,0 0,0 2,0 3,-2 3,-4 2,-2 2,-4 1,-3 0,-3 3,-1 1,1-1,3-2</inkml:trace>
  <inkml:trace contextRef="#ctx0" brushRef="#br0" timeOffset="491407.438">22441 1409,'7'8,"54"42,126 78,424 281,-243-164,131 126,-449-333,355 263,-132-91,131 68,-239-159,-5 8,20 29,493 434,-428-371,273 218,-288-270,61 48,-205-141,4-4,3-4,99 52,-163-104,-1 2,0 1,-2 1,6 6,22 6,-47-25,-5-9,-2 3,-3-13,-1 0,0 0,-1 0,0 0,-2 1,1 0,-1 0,-1 1,0 0,-1 0,-1 1,-5-6,13 14,-129-178,127 177,-2-5,11 10,13 13,0 2,-1 0,-1 0,-1 2,9 12,-16-20,24 30,-2 2,-3 1,-1 1,-2 1,-2 2,8 26,-24-58,0 1,-2 0,0 0,0 1,-2-1,0 1,-1-1,0 1,-2 0,0-1,0 1,-4 10,3-20,-1-1,0 0,0 1,0-1,-1-1,0 1,0 0,0-1,-1 0,1 0,-1 0,-1-1,1 0,-1 1,1-2,-1 1,0-1,0 0,-1 0,1-1,-1 0,1 0,-4 1,-12 1,0 0,-1-1,1-1,0-1,-1-2,-14-1,-43-10,1-4,0-4,2-2,0-4,-4-6,31 13,-59-21</inkml:trace>
  <inkml:trace contextRef="#ctx0" brushRef="#br0" timeOffset="492588.988">22427 4607,'14'3,"160"78,271 101,-398-164,413 144,61 9,105 35,547 206,-1002-355,223 82,163 89,163 11,-604-209,1-6,117 9,-162-28,-74-17,-10-8,-1 1,-1 1,-1 0,0 0,-2 2,0 0,-11-8,-73-57,-2 5,-59-30,136 90,6 2,0 1,-1 1,0 1,-1 0,0 2,0 1,-2 0,-7 7,43 14,159 138,-120-108,-2 2,-3 1,-1 3,-3 2,-2 1,-2 2,-2 2,-1 5,-31-51,1 1,-1-1,-1 1,0 0,0 1,-1-1,0 1,-2-9,0 1,0-1,0 1,0-1,0 1,-1-1,1 1,-1-1,0 1,0-1,0 0,-1 1,1-1,-1 0,0 0,0 0,0 0,0 0,0-1,-1 1,1 0,-1-1,0 0,-2 2,-7 2,1 0,-1-2,0 1,0-1,-1-1,1 0,-1-1,-6 1,-75 4,-1-4,1-4,-1-5,1-3,1-4,0-5,-12-7,37 10</inkml:trace>
  <inkml:trace contextRef="#ctx0" brushRef="#br0" timeOffset="493931.648">22806 8610,'17'-2,"115"-38,43-23,-39 14,297-119,365-175,-630 282,3 7,1 8,100-11,536-91,-271 36,-388 77,79-16,-3-11,52-28,-198 59,-2-4,-2-2,-1-4,27-23,-81 52,-1-2,-1 0,0-1,-1 0,-1-2,0 0,-1-1,9-14,36-66,-59 96,0 1,-1-1,1 0,0 0,-1 1,0-1,1 0,-1 0,0 0,0 0,0 1,0-1,0 0,-1 0,1 0,-1 0,1 1,-1-1,1 0,-1 1,0-1,0 0,0 1,0-1,0 1,0-1,0 1,-1 0,1-1,0 1,-1 0,1 0,-1 0,1 0,-1 0,0 0,1 0,-1 1,0-1,0 1,1-1,-1 1,-1 0,-136-10,-234 4,15 0,460 30,376 82,-386-87,0 4,70 29,-148-48,0 1,0 0,-1 2,1-1,-1 1,-1 1,1 0,-1 1,-1 1,0-1,0 2,-1-1,0 2,-1-1,0 1,5 10,-12-17,0 0,-1 1,0-1,0 0,0 0,-1 1,0-1,0 0,0 0,-1 1,0-1,0 0,0 0,0 0,-1 0,0 0,0 0,0 0,-1 0,0 0,-69 84,26-46,-3-2,-1-2,-24 13,41-30</inkml:trace>
  <inkml:trace contextRef="#ctx0" brushRef="#br0" timeOffset="495509.265">22806 11665,'0'0,"0"0,0 0,0 0,0 0,0 0,0 0,0 0,0 0,0 0,9 0,32-3,0-1,0-2,-1-2,25-9,-14 5,8-4,0-2,0-3,32-17,121-54,-72 33,-3-6,23-21,155-122,-99 61,579-375,-42-29,-631 457,170-149,171-189,-247 215,-9-9,110-164,203-269,-139 233,-249 270,-130 154,3-4,-1 0,1 0,-1 0,-1 0,1-1,-1 0,0 0,-1 1,1-4,-24 13,-28 14,2 2,0 2,-7 6,-5 2,57-28,-46 19,0 3,1 1,2 3,1 1,1 3,1 1,2 2,-10 13,49-45,-3 2,0-1,1 1,-1 1,1-1,0 0,0 1,1-1,-1 1,1 0,0 0,0 0,1 0,-1 0,1 3,23-14,75-54,-3-4,-2-3,21-27,-50 36,-48 41,1 1,1 0,0 1,1 1,1 1,0 1,0 0,1 1,1 1,0 2,6-2,-22 8,1 1,0 0,0 0,0 0,0 1,-1 0,1 0,0 0,0 1,0 0,0 0,0 0,-1 1,1 0,-1 0,1 0,-1 1,0 0,0 0,0 0,0 1,-1-1,1 1,-1 0,0 1,3 3,7 17,-2 0,-1 1,-1 1,-1-1,-2 2,2 12,24 114,-7 3,-7 0,-2 95,-16-205</inkml:trace>
  <inkml:trace contextRef="#ctx0" brushRef="#br0" timeOffset="519443.932">25883 1760,'8'79,"40"337,-42-352</inkml:trace>
  <inkml:trace contextRef="#ctx0" brushRef="#br0" timeOffset="520788.358">23487 7024,'60'-23,"-41"14,-1 0,0-1,-1-1,0-1,6-6,-16 11,0 1,1 0,-1 0,1 1,0 0,1 0,-1 1,1 0,0 1,0 0,0 0,0 1,1 0,-1 0,1 1,-1 1,1 0,-1 0,1 0,-1 1,0 1,3 0,-5 1,-1 1,0 0,0 0,-1 0,1 0,-1 1,0 0,0 0,0 1,-1-1,0 1,0 0,-1 0,1 0,-1 1,0-1,-1 1,0 0,0 0,0 0,-1 0,0 0,0 0,-1 0,0 0,0 0,-1 0,1 0,-2 2,-4 18,-2-1,-1 0,0-1,-2 1,-1-2,-1 0,-1 0,-1-1,-2-1,-14 17,14-18,-1-1,0 0,-2-1,0-1,-1-1,0 0,-12 4,20-13,0-1,0 0,-1-1,0 0,0-1,-1-1,1-1,-1 0,0 0,0-2,0 0,0 0,0-2,-3 0,99 4,-56 3,0 2,0 0,0 2,16 9,12 5,249 87,-267-96</inkml:trace>
  <inkml:trace contextRef="#ctx0" brushRef="#br0" timeOffset="523844.917">23906 4958,'0'0,"0"0,0 0,0 0,0 0,0 0,0 0,0 0,0 0</inkml:trace>
  <inkml:trace contextRef="#ctx0" brushRef="#br0" timeOffset="524144.43">24156 3866,'0'0,"0"0,0 0,0 2,0 3,0 10,-2 17,-2 19,2 16,-1 13,1 5,1 2,1-3,0-9,0-11,0-16</inkml:trace>
  <inkml:trace contextRef="#ctx0" brushRef="#br0" timeOffset="527699.847">23696 9950,'0'0,"0"0,0 0,0 0,0 0,9-3,124-80,-45 42,2 3,36-7,-100 38,1 0,1 2,-1 1,1 1,0 1,0 1,20 3,-41-1,0-1,-1 1,0 0,1 0,-1 1,1-1,-1 2,0-1,0 1,0-1,-1 2,1-1,0 1,-1-1,4 5,-31 13,18-18,-59 42,83-27,21 8,2-3,1-1,1-2,45 14,-73-28,24 9,-6-3,0 1,-1 3,13 7,-37-17,-1 0,0 0,0 1,-1 0,0 0,0 1,-1 0,0 0,0 1,-1-1,0 2,0-1,2 9,-6-13,0-1,-1 1,0 0,0 0,-1-1,0 1,1 0,-1 0,-1 0,1 0,-1 0,0-1,0 1,0 0,-1-1,1 1,-1 0,0-1,-1 0,1 0,-3 3,-3 5,0-1,-1 0,-1-1,0 0,0-1,0 0,-2 0,-25 15,-1-1,-1-1,-1-3,0-1,-2-2,0-2,-11 1,-6-2,-1-2,0-2,-36-2,71-5,9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DC9D-FE4C-433B-862E-B911FF119F9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69FE-4E66-41F9-9D06-7266F03C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69FE-4E66-41F9-9D06-7266F03C5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6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55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364830F-CAE9-4146-9E8B-9A1FBC879B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2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4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19" Type="http://schemas.openxmlformats.org/officeDocument/2006/relationships/image" Target="../media/image1000.png"/><Relationship Id="rId4" Type="http://schemas.openxmlformats.org/officeDocument/2006/relationships/image" Target="../media/image85.png"/><Relationship Id="rId9" Type="http://schemas.openxmlformats.org/officeDocument/2006/relationships/image" Target="../media/image900.png"/><Relationship Id="rId1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DB30-BCF3-450D-9A75-6950B9C97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42127-E51A-4806-9DD1-744E438ED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258203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6233-C850-48B2-BA9E-ED33954C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106E-D724-4A02-A5BE-C267B6D8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HW6 initial submissions due Mon Nov. 21, resubmissions Wed Nov 23.</a:t>
            </a:r>
          </a:p>
          <a:p>
            <a:r>
              <a:rPr lang="en-US" dirty="0"/>
              <a:t>HW7 will be available early next week.</a:t>
            </a:r>
          </a:p>
          <a:p>
            <a:pPr lvl="1"/>
            <a:r>
              <a:rPr lang="en-US" dirty="0"/>
              <a:t>Initial submissions due Fri Dec. 3, resubmissions Mon Dec. 6</a:t>
            </a:r>
          </a:p>
          <a:p>
            <a:pPr lvl="1"/>
            <a:r>
              <a:rPr lang="en-US" sz="2800" dirty="0"/>
              <a:t>HW8 initial submissions due Fri Dec. 10</a:t>
            </a:r>
            <a:r>
              <a:rPr lang="en-US" sz="2800" baseline="30000" dirty="0"/>
              <a:t>th</a:t>
            </a:r>
            <a:r>
              <a:rPr lang="en-US" sz="2800" dirty="0"/>
              <a:t>, along with programming problems; Last round of resubmissions due Mon Dec 14.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Lecture schedule:</a:t>
            </a:r>
          </a:p>
          <a:p>
            <a:pPr lvl="1"/>
            <a:r>
              <a:rPr lang="en-US" sz="2800" dirty="0"/>
              <a:t>Wed. Nov 24</a:t>
            </a:r>
            <a:r>
              <a:rPr lang="en-US" sz="2800" baseline="30000" dirty="0"/>
              <a:t>th</a:t>
            </a:r>
            <a:r>
              <a:rPr lang="en-US" sz="2800" dirty="0"/>
              <a:t> no live lecture (there will be a </a:t>
            </a:r>
            <a:r>
              <a:rPr lang="en-US" sz="2800" dirty="0" err="1"/>
              <a:t>panopto</a:t>
            </a:r>
            <a:r>
              <a:rPr lang="en-US" sz="2800" dirty="0"/>
              <a:t> recording posted of problem solving advice/tech interview prep tips).</a:t>
            </a:r>
          </a:p>
          <a:p>
            <a:pPr lvl="1"/>
            <a:r>
              <a:rPr lang="en-US" sz="2800" dirty="0"/>
              <a:t>TAs will be here for an office hour that slot.</a:t>
            </a:r>
          </a:p>
        </p:txBody>
      </p:sp>
    </p:spTree>
    <p:extLst>
      <p:ext uri="{BB962C8B-B14F-4D97-AF65-F5344CB8AC3E}">
        <p14:creationId xmlns:p14="http://schemas.microsoft.com/office/powerpoint/2010/main" val="351064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last lecture – Ford-Fulkerson will only add integers to the current flow.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F0CC-055E-4619-BB41-C048E427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run two coffee shops. You have to decide who will work at which of your shops today: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all capable of managing a shop.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are all regular employees (can’t be a manager)</a:t>
                </a:r>
              </a:p>
              <a:p>
                <a:endParaRPr lang="en-US" dirty="0"/>
              </a:p>
              <a:p>
                <a:r>
                  <a:rPr lang="en-US" dirty="0"/>
                  <a:t>You need at least one manager at each shop, at least 3 people (total) at shop 1 and at least 4 people (total) at shop 2. </a:t>
                </a:r>
              </a:p>
              <a:p>
                <a:endParaRPr lang="en-US" dirty="0"/>
              </a:p>
              <a:p>
                <a:r>
                  <a:rPr lang="en-US" dirty="0"/>
                  <a:t>Hint: think of assigning managers and non-managers as separate…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2C26B63-B63C-4041-BBDA-7848D5D3D519}"/>
              </a:ext>
            </a:extLst>
          </p:cNvPr>
          <p:cNvSpPr/>
          <p:nvPr/>
        </p:nvSpPr>
        <p:spPr>
          <a:xfrm>
            <a:off x="7108143" y="50016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pollev.com/</a:t>
            </a:r>
            <a:r>
              <a:rPr lang="en-US" sz="3200" dirty="0" err="1"/>
              <a:t>robbie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7214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E6B63D8-6476-40A4-8058-6E90496BD81B}"/>
              </a:ext>
            </a:extLst>
          </p:cNvPr>
          <p:cNvSpPr/>
          <p:nvPr/>
        </p:nvSpPr>
        <p:spPr>
          <a:xfrm>
            <a:off x="7623260" y="1378935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26386-51AD-4024-8A30-EFE71BB21643}"/>
              </a:ext>
            </a:extLst>
          </p:cNvPr>
          <p:cNvSpPr/>
          <p:nvPr/>
        </p:nvSpPr>
        <p:spPr>
          <a:xfrm>
            <a:off x="7580067" y="2619260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CE265E-3154-462C-8AF3-C9224DDD77EE}"/>
              </a:ext>
            </a:extLst>
          </p:cNvPr>
          <p:cNvSpPr/>
          <p:nvPr/>
        </p:nvSpPr>
        <p:spPr>
          <a:xfrm>
            <a:off x="7580067" y="4008789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BE0728-5CD3-4FAC-9078-2278E5ADB957}"/>
              </a:ext>
            </a:extLst>
          </p:cNvPr>
          <p:cNvSpPr/>
          <p:nvPr/>
        </p:nvSpPr>
        <p:spPr>
          <a:xfrm>
            <a:off x="7623260" y="5251623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EF5B46-E1D6-4C2A-B6BF-A7A954FBEF54}"/>
              </a:ext>
            </a:extLst>
          </p:cNvPr>
          <p:cNvSpPr/>
          <p:nvPr/>
        </p:nvSpPr>
        <p:spPr>
          <a:xfrm>
            <a:off x="2660888" y="1394291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E298E9-7FE3-4AF7-92D6-8123A1277EFB}"/>
              </a:ext>
            </a:extLst>
          </p:cNvPr>
          <p:cNvSpPr/>
          <p:nvPr/>
        </p:nvSpPr>
        <p:spPr>
          <a:xfrm>
            <a:off x="2660888" y="2142497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683F0B-3FFA-4AE4-B11F-B5A30CB6D870}"/>
              </a:ext>
            </a:extLst>
          </p:cNvPr>
          <p:cNvSpPr/>
          <p:nvPr/>
        </p:nvSpPr>
        <p:spPr>
          <a:xfrm>
            <a:off x="2660888" y="2942733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E11EB7-D3C7-4CFC-826D-DA318FE4F6B3}"/>
              </a:ext>
            </a:extLst>
          </p:cNvPr>
          <p:cNvSpPr/>
          <p:nvPr/>
        </p:nvSpPr>
        <p:spPr>
          <a:xfrm>
            <a:off x="2660888" y="3769179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7A4130-EE29-44B2-BCDF-0C150B5E1AD8}"/>
              </a:ext>
            </a:extLst>
          </p:cNvPr>
          <p:cNvSpPr/>
          <p:nvPr/>
        </p:nvSpPr>
        <p:spPr>
          <a:xfrm>
            <a:off x="2644246" y="4495324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672C53-21D6-4945-9CC4-182333A654F6}"/>
              </a:ext>
            </a:extLst>
          </p:cNvPr>
          <p:cNvSpPr/>
          <p:nvPr/>
        </p:nvSpPr>
        <p:spPr>
          <a:xfrm>
            <a:off x="2644246" y="5295560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E5E4FF-5046-4C00-B707-52DE57137793}"/>
              </a:ext>
            </a:extLst>
          </p:cNvPr>
          <p:cNvSpPr/>
          <p:nvPr/>
        </p:nvSpPr>
        <p:spPr>
          <a:xfrm>
            <a:off x="2644246" y="6122006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BD16E6-042E-4C38-AE83-F107B277F348}"/>
              </a:ext>
            </a:extLst>
          </p:cNvPr>
          <p:cNvSpPr/>
          <p:nvPr/>
        </p:nvSpPr>
        <p:spPr>
          <a:xfrm>
            <a:off x="295021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121972-4D5F-443C-932E-F6038BDF6230}"/>
              </a:ext>
            </a:extLst>
          </p:cNvPr>
          <p:cNvSpPr/>
          <p:nvPr/>
        </p:nvSpPr>
        <p:spPr>
          <a:xfrm>
            <a:off x="10926347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14:cNvPr>
              <p14:cNvContentPartPr/>
              <p14:nvPr/>
            </p14:nvContentPartPr>
            <p14:xfrm>
              <a:off x="542449" y="1516772"/>
              <a:ext cx="10468080" cy="48384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09" y="1507772"/>
                <a:ext cx="10485721" cy="48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969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495E-F21C-4050-B2FA-3283DB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F783-7213-4F1A-8CDA-80CC316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vertices to represent different jobs (even if they look related).</a:t>
            </a:r>
          </a:p>
          <a:p>
            <a:r>
              <a:rPr lang="en-US" dirty="0"/>
              <a:t>You can (once per problem) use the value of the flow to evaluate whether you’ve met some minimum number (one “at least” or “exactly equal to” requirement)</a:t>
            </a:r>
          </a:p>
          <a:p>
            <a:endParaRPr lang="en-US" dirty="0"/>
          </a:p>
          <a:p>
            <a:r>
              <a:rPr lang="en-US" dirty="0"/>
              <a:t>Otherwise, use capacities to limit the options. One unit of flow usually represents one “assignment.”</a:t>
            </a:r>
          </a:p>
        </p:txBody>
      </p:sp>
    </p:spTree>
    <p:extLst>
      <p:ext uri="{BB962C8B-B14F-4D97-AF65-F5344CB8AC3E}">
        <p14:creationId xmlns:p14="http://schemas.microsoft.com/office/powerpoint/2010/main" val="344117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53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0EB-B9EB-401B-9646-E482AE3F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38E-2E7F-45E1-AE97-B42C87CE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example</a:t>
            </a:r>
          </a:p>
          <a:p>
            <a:r>
              <a:rPr lang="en-US" dirty="0"/>
              <a:t>We’ll also be able to use the min-cut in addition to the flow!</a:t>
            </a:r>
          </a:p>
          <a:p>
            <a:endParaRPr lang="en-US" dirty="0"/>
          </a:p>
          <a:p>
            <a:r>
              <a:rPr lang="en-US" dirty="0"/>
              <a:t>Question: Can the Mariners still win* the division?</a:t>
            </a:r>
          </a:p>
          <a:p>
            <a:r>
              <a:rPr lang="en-US" dirty="0"/>
              <a:t>*or at least tie for first place. </a:t>
            </a:r>
          </a:p>
          <a:p>
            <a:endParaRPr lang="en-US" dirty="0"/>
          </a:p>
          <a:p>
            <a:r>
              <a:rPr lang="en-US" dirty="0"/>
              <a:t>And if they can’t, can you explain why.</a:t>
            </a:r>
          </a:p>
        </p:txBody>
      </p:sp>
    </p:spTree>
    <p:extLst>
      <p:ext uri="{BB962C8B-B14F-4D97-AF65-F5344CB8AC3E}">
        <p14:creationId xmlns:p14="http://schemas.microsoft.com/office/powerpoint/2010/main" val="4175146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4806519"/>
                  </p:ext>
                </p:extLst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904" t="-11765" r="-95607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C38FA0-4D27-466E-8935-683D91A243E5}"/>
              </a:ext>
            </a:extLst>
          </p:cNvPr>
          <p:cNvSpPr txBox="1"/>
          <p:nvPr/>
        </p:nvSpPr>
        <p:spPr>
          <a:xfrm>
            <a:off x="414254" y="1385931"/>
            <a:ext cx="100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late at night September 14, 1998.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You’re working for the Seattle Times.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Mariners won! But the Angels did too.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frame the Mariners current situation in your postgame article?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54DD9-6054-4843-8D6C-B479E4E8D32F}"/>
              </a:ext>
            </a:extLst>
          </p:cNvPr>
          <p:cNvSpPr txBox="1"/>
          <p:nvPr/>
        </p:nvSpPr>
        <p:spPr>
          <a:xfrm>
            <a:off x="526549" y="5788152"/>
            <a:ext cx="110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MLB rules say all games will be played (if they end up mattering) so you can assume those will happen.</a:t>
            </a:r>
          </a:p>
        </p:txBody>
      </p:sp>
    </p:spTree>
    <p:extLst>
      <p:ext uri="{BB962C8B-B14F-4D97-AF65-F5344CB8AC3E}">
        <p14:creationId xmlns:p14="http://schemas.microsoft.com/office/powerpoint/2010/main" val="2948657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Possible</a:t>
                          </a:r>
                          <a:r>
                            <a:rPr lang="en-US" sz="28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baseline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7301909"/>
                  </p:ext>
                </p:extLst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54" t="-11765" r="-239335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152" t="-11765" r="-1010" b="-4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𝑀𝐴𝑅𝐼𝑁𝐸𝑅𝑆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so the Mariners can win the division, right?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65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7621319"/>
                  </p:ext>
                </p:extLst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1" t="-6250" r="-401282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34109" y="1570182"/>
            <a:ext cx="1113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teams will play each other, here are the number of games to be played against each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Possible</a:t>
                          </a:r>
                          <a:r>
                            <a:rPr lang="en-US" sz="24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050070"/>
                  </p:ext>
                </p:extLst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855" t="-8750" r="-239763" b="-4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4946" t="-8750" r="-1080" b="-4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4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of the Angels and Rangers is going to win at least 83 games </a:t>
            </a:r>
          </a:p>
          <a:p>
            <a:pPr lvl="1"/>
            <a:r>
              <a:rPr lang="en-US" sz="2800" dirty="0"/>
              <a:t>someone wins at least three of the five they play against each other.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Mariners can only win 82 games.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5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insufficient to tell if a team is eliminated.</a:t>
                </a:r>
              </a:p>
              <a:p>
                <a:r>
                  <a:rPr lang="en-US" dirty="0"/>
                  <a:t>The teams are interconnected by the games they play against each other.</a:t>
                </a:r>
              </a:p>
              <a:p>
                <a:endParaRPr lang="en-US" dirty="0"/>
              </a:p>
              <a:p>
                <a:r>
                  <a:rPr lang="en-US" dirty="0"/>
                  <a:t>Let’s find a way to do this calculation…not by hand.</a:t>
                </a:r>
              </a:p>
              <a:p>
                <a:r>
                  <a:rPr lang="en-US" dirty="0"/>
                  <a:t>What do we need to assign?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F80-7393-49CD-8D4D-C4BAE2C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4879-87EF-41B6-A419-A319ECF1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assign who wins each of the remaining games.</a:t>
            </a:r>
          </a:p>
          <a:p>
            <a:endParaRPr lang="en-US" dirty="0"/>
          </a:p>
          <a:p>
            <a:r>
              <a:rPr lang="en-US" dirty="0"/>
              <a:t>Safe to assume the Mariners will win them all.</a:t>
            </a:r>
          </a:p>
          <a:p>
            <a:r>
              <a:rPr lang="en-US" dirty="0"/>
              <a:t>Just need to figure out the others. </a:t>
            </a:r>
          </a:p>
          <a:p>
            <a:endParaRPr lang="en-US" dirty="0"/>
          </a:p>
          <a:p>
            <a:r>
              <a:rPr lang="en-US" dirty="0"/>
              <a:t>One unit of flow represents one win. </a:t>
            </a:r>
          </a:p>
        </p:txBody>
      </p:sp>
    </p:spTree>
    <p:extLst>
      <p:ext uri="{BB962C8B-B14F-4D97-AF65-F5344CB8AC3E}">
        <p14:creationId xmlns:p14="http://schemas.microsoft.com/office/powerpoint/2010/main" val="1467497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the ends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First layer is pairs of opponents (i.e. what game is being played)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Second layer is individual teams.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blipFill>
                <a:blip r:embed="rId3"/>
                <a:stretch>
                  <a:fillRect l="-1995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842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Put number of games to be played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blipFill>
                <a:blip r:embed="rId3"/>
                <a:stretch>
                  <a:fillRect l="-199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7939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01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84396-B264-4022-A114-360CFF52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Max 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CFE6-F8AD-46BB-89EC-BF159AA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0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7D37-E4BB-4A71-9375-90D3753F205C}"/>
              </a:ext>
            </a:extLst>
          </p:cNvPr>
          <p:cNvSpPr txBox="1"/>
          <p:nvPr/>
        </p:nvSpPr>
        <p:spPr>
          <a:xfrm>
            <a:off x="1634647" y="1152395"/>
            <a:ext cx="50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Angels have 81 wins, 1 more is ok (total matches Mariners possible) 2 is not. Capacity is 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0E4D7-877F-448A-9AF2-47351EF0264E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063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2119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8607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98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27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 if we have a flow of at least that value, we’ll assign winners to all the games. </a:t>
                </a:r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capacity from team A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ensures A will not end with more wins.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All capacities are integers, so we’ll get an integer solution!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58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10D4-9D55-4582-A28F-931DE58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3331-E769-444F-8BAD-0ABFE663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max flow has value equal to number of games, we know how the Mariners can still win the division.</a:t>
            </a:r>
          </a:p>
          <a:p>
            <a:endParaRPr lang="en-US" dirty="0"/>
          </a:p>
          <a:p>
            <a:r>
              <a:rPr lang="en-US" dirty="0"/>
              <a:t>If the max flow is less than that, the Mariners can’t win the division!</a:t>
            </a:r>
          </a:p>
          <a:p>
            <a:r>
              <a:rPr lang="en-US" dirty="0"/>
              <a:t>(if they could win the division, then there is a way that the remaining games could play out with the mariners having as many wins as anyone else, but then we could make a feasible flow by assigning a unit of flow for each winner).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1916189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" name="Group 87"/>
          <p:cNvGrpSpPr/>
          <p:nvPr/>
        </p:nvGrpSpPr>
        <p:grpSpPr>
          <a:xfrm>
            <a:off x="336108" y="1874256"/>
            <a:ext cx="6701999" cy="4715164"/>
            <a:chOff x="336108" y="1874256"/>
            <a:chExt cx="6701999" cy="4715164"/>
          </a:xfrm>
        </p:grpSpPr>
        <p:sp>
          <p:nvSpPr>
            <p:cNvPr id="6" name="Oval 5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Rangers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A’s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3" idx="7"/>
              <a:endCxn id="6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6"/>
              <a:endCxn id="1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6"/>
              <a:endCxn id="1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6"/>
              <a:endCxn id="1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6"/>
              <a:endCxn id="1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1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2" idx="6"/>
              <a:endCxn id="1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2676" y="380008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0950" y="4804730"/>
              <a:ext cx="52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882" y="4996869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6571" y="554163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4181" y="478910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7/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709" y="2858278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959" y="490766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1488" y="269256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06728" y="3805936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1467" y="206432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5837223" y="2732594"/>
            <a:ext cx="10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257" y="3778613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4BDB-8700-4AF2-9A36-C1C6FCCCE3EC}"/>
              </a:ext>
            </a:extLst>
          </p:cNvPr>
          <p:cNvSpPr txBox="1"/>
          <p:nvPr/>
        </p:nvSpPr>
        <p:spPr>
          <a:xfrm>
            <a:off x="7139836" y="4553211"/>
            <a:ext cx="4722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maximum flow. What’s the min-cut?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{s, Angels vs. Rangers, Angels, Rangers} is one side of the cut.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Angels and Rangers were enough to prove that the Mariners couldn’t win!</a:t>
            </a:r>
          </a:p>
        </p:txBody>
      </p:sp>
    </p:spTree>
    <p:extLst>
      <p:ext uri="{BB962C8B-B14F-4D97-AF65-F5344CB8AC3E}">
        <p14:creationId xmlns:p14="http://schemas.microsoft.com/office/powerpoint/2010/main" val="3182967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C3C9-0AD0-40CF-B7B8-24330D54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Proof that you’re eliminated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you describe to the general public that the Mariners are eliminated. </a:t>
                </a:r>
              </a:p>
              <a:p>
                <a:r>
                  <a:rPr lang="en-US" dirty="0"/>
                  <a:t>People are going to say “the Mariners can still win 82 games, no one has one 82, it’s not over yet!”</a:t>
                </a:r>
              </a:p>
              <a:p>
                <a:endParaRPr lang="en-US" dirty="0"/>
              </a:p>
              <a:p>
                <a:r>
                  <a:rPr lang="en-US" dirty="0"/>
                  <a:t>Of the Angels and Rangers, they will win (combined) at least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81+80+5 </m:t>
                    </m:r>
                  </m:oMath>
                </a14:m>
                <a:r>
                  <a:rPr lang="en-US" dirty="0"/>
                  <a:t>games (Angels wins, Rangers wins, games to be played among these teams)</a:t>
                </a:r>
              </a:p>
              <a:p>
                <a:r>
                  <a:rPr lang="en-US" b="1" dirty="0"/>
                  <a:t>On average </a:t>
                </a:r>
                <a:r>
                  <a:rPr lang="en-US" dirty="0"/>
                  <a:t>they win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games. That’s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Someone is beating that average, and whoever that is the Mariners won’t catch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80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F36-0871-4813-8F61-1648ECC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max flow. If its value is the number of games remaining, great!</a:t>
                </a:r>
              </a:p>
              <a:p>
                <a:r>
                  <a:rPr lang="en-US" dirty="0"/>
                  <a:t>Mariners can still win.</a:t>
                </a:r>
              </a:p>
              <a:p>
                <a:endParaRPr lang="en-US" dirty="0"/>
              </a:p>
              <a:p>
                <a:r>
                  <a:rPr lang="en-US" dirty="0"/>
                  <a:t>If its value is less than that, find the min cut. The set of all teams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 will show you </a:t>
                </a:r>
                <a:r>
                  <a:rPr lang="en-US" b="1" dirty="0"/>
                  <a:t>why</a:t>
                </a:r>
                <a:r>
                  <a:rPr lang="en-US" dirty="0"/>
                  <a:t> the Mariners are eliminated.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6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/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(isolated vertices won’t affect the flow, so this is reasonable).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  <a:blipFill>
                <a:blip r:embed="rId3"/>
                <a:stretch>
                  <a:fillRect l="-865" t="-606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5BB-F01E-4EE4-AFC2-2B29C93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8F-2F1A-4039-90A6-1236A34C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“assign” things, max-flow might be a good option.</a:t>
            </a:r>
          </a:p>
          <a:p>
            <a:r>
              <a:rPr lang="en-US" dirty="0"/>
              <a:t>If you say “at most” you can probably just make a capacity constraint</a:t>
            </a:r>
          </a:p>
          <a:p>
            <a:r>
              <a:rPr lang="en-US" i="1" dirty="0"/>
              <a:t>Once</a:t>
            </a:r>
            <a:r>
              <a:rPr lang="en-US" dirty="0"/>
              <a:t> you can do an “exactly equal” or “at most” by checking the value of the max-flow. </a:t>
            </a:r>
          </a:p>
          <a:p>
            <a:endParaRPr lang="en-US" i="1" dirty="0"/>
          </a:p>
          <a:p>
            <a:r>
              <a:rPr lang="en-US" i="1" dirty="0"/>
              <a:t>Sometimes </a:t>
            </a:r>
            <a:r>
              <a:rPr lang="en-US" dirty="0"/>
              <a:t>you want an extra layer or two if you have a multiple types of assignments.</a:t>
            </a:r>
          </a:p>
          <a:p>
            <a:r>
              <a:rPr lang="en-US" i="1" dirty="0"/>
              <a:t>Sometimes </a:t>
            </a:r>
            <a:r>
              <a:rPr lang="en-US" dirty="0"/>
              <a:t>you can convert an “at least” in one group into an “at most” on another group.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3723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6E56-B582-4EC9-B6BD-1DBC7561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– Why is there always an explanation?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819-B7D6-42A6-8EEA-4A07667C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min-cut. </a:t>
                </a:r>
              </a:p>
              <a:p>
                <a:r>
                  <a:rPr lang="en-US" dirty="0"/>
                  <a:t>There’s a lot of structure in the min-cut.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set of teams whose vertices are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edges have been cut. </a:t>
                </a:r>
              </a:p>
              <a:p>
                <a:endParaRPr lang="en-US" dirty="0"/>
              </a:p>
              <a:p>
                <a:r>
                  <a:rPr lang="en-US" dirty="0"/>
                  <a:t>The capacity of the cut is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And the capacity of the cut is less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(because that is a cut, and we can’t have a flow of that value).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set of teams,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the average number of games won be a team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blipFill>
                <a:blip r:embed="rId2"/>
                <a:stretch>
                  <a:fillRect l="-5403" t="-72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629400" y="2722125"/>
            <a:ext cx="5383043" cy="4004455"/>
            <a:chOff x="336108" y="1874256"/>
            <a:chExt cx="6701999" cy="4715164"/>
          </a:xfrm>
        </p:grpSpPr>
        <p:sp>
          <p:nvSpPr>
            <p:cNvPr id="27" name="Oval 26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Rangers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A’s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7"/>
              <a:endCxn id="27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6"/>
              <a:endCxn id="2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5"/>
              <a:endCxn id="2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6"/>
              <a:endCxn id="3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6"/>
              <a:endCxn id="3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3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9" idx="6"/>
              <a:endCxn id="3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6"/>
              <a:endCxn id="3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6"/>
              <a:endCxn id="3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6"/>
              <a:endCxn id="3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7255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6538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676" y="3800087"/>
              <a:ext cx="38888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0950" y="4804730"/>
              <a:ext cx="69500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average number of wins for a team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(after all games are played) is strictly more than the possible number of wins for the Mariners.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/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subtracting pairs where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all that remains are pairs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blipFill>
                <a:blip r:embed="rId4"/>
                <a:stretch>
                  <a:fillRect l="-8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/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other side.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constant, so we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blipFill>
                <a:blip r:embed="rId5"/>
                <a:stretch>
                  <a:fillRect l="-82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756-377E-4DE7-80AD-74643ED5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tell whether your favorite team is eliminated, you can run a max-flow computation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dirty="0"/>
                  <a:t>If your team is eliminated, there is a witness set of teams that must average more wins than is possible for your team.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4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CE2F-A3CA-429A-9DB6-E2490F26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the original graph has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the flow sends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residual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(if equal to zero, don’t include the edge)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[the edge going in the reverse direction]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5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1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cut in the residual graph.</a:t>
                </a:r>
              </a:p>
              <a:p>
                <a:r>
                  <a:rPr lang="en-US" dirty="0"/>
                  <a:t>What edges span?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capacity?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What’s the value of the flow?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  <a:blipFill>
                <a:blip r:embed="rId2"/>
                <a:stretch>
                  <a:fillRect l="-654" t="-4724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294250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384907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297767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193040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178585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220395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378265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232116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259472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165684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8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84B-8899-48AE-815E-89DB10E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Flow-Min Cut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97A0-24D1-4545-8C77-06573646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032737"/>
            <a:ext cx="11187258" cy="227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 proof, but here’s some intuition:</a:t>
            </a:r>
          </a:p>
          <a:p>
            <a:pPr marL="0" indent="0">
              <a:buNone/>
            </a:pPr>
            <a:r>
              <a:rPr lang="en-US" dirty="0"/>
              <a:t>Every cut is an upper-bound on the value of the flow (you can’t have the total flow value higher than the cut). </a:t>
            </a:r>
          </a:p>
          <a:p>
            <a:pPr marL="0" indent="0">
              <a:buNone/>
            </a:pPr>
            <a:r>
              <a:rPr lang="en-US" dirty="0"/>
              <a:t>Cut will be saturated (i.e. full flow going through all the edges) otherwise residual graph will have another edge. So flow and cut are equal values.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5DA97-EB14-49A5-882F-C5C30C61E929}"/>
              </a:ext>
            </a:extLst>
          </p:cNvPr>
          <p:cNvGrpSpPr/>
          <p:nvPr/>
        </p:nvGrpSpPr>
        <p:grpSpPr>
          <a:xfrm>
            <a:off x="575239" y="1375386"/>
            <a:ext cx="931903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05C0E-A0B1-410B-BCA5-F3FE087C7F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002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3988</TotalTime>
  <Words>3789</Words>
  <Application>Microsoft Office PowerPoint</Application>
  <PresentationFormat>Widescreen</PresentationFormat>
  <Paragraphs>1017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Network Flow</vt:lpstr>
      <vt:lpstr>Upcoming Schedule</vt:lpstr>
      <vt:lpstr>Flows</vt:lpstr>
      <vt:lpstr>Finding Max Flows</vt:lpstr>
      <vt:lpstr>Ford-Fulkerson Algorithm</vt:lpstr>
      <vt:lpstr>Residual Graph</vt:lpstr>
      <vt:lpstr>What’s a Cut?</vt:lpstr>
      <vt:lpstr>Another Example</vt:lpstr>
      <vt:lpstr>Max Flow-Min Cut Theorem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Another Problem</vt:lpstr>
      <vt:lpstr>PowerPoint Presentation</vt:lpstr>
      <vt:lpstr>Key Ideas</vt:lpstr>
      <vt:lpstr>One More Example</vt:lpstr>
      <vt:lpstr>Can The Mariners Win The Division?</vt:lpstr>
      <vt:lpstr>Can The Mariners Win The Division?</vt:lpstr>
      <vt:lpstr>Well…No</vt:lpstr>
      <vt:lpstr>Well…No</vt:lpstr>
      <vt:lpstr>Lessons</vt:lpstr>
      <vt:lpstr>Assignment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Why are all the constraints met?</vt:lpstr>
      <vt:lpstr>Interpreting the answer</vt:lpstr>
      <vt:lpstr>Max Flow</vt:lpstr>
      <vt:lpstr>Generating Proof that you’re eliminated</vt:lpstr>
      <vt:lpstr>In General</vt:lpstr>
      <vt:lpstr>Takeaways</vt:lpstr>
      <vt:lpstr>Optional – Why is there always an explanation?</vt:lpstr>
      <vt:lpstr>An Explanation Always Exists</vt:lpstr>
      <vt:lpstr>An Explanation Always Exists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Flow Applications</dc:title>
  <dc:creator>rtweber2</dc:creator>
  <cp:lastModifiedBy>rtweber2</cp:lastModifiedBy>
  <cp:revision>40</cp:revision>
  <cp:lastPrinted>2022-11-16T17:27:09Z</cp:lastPrinted>
  <dcterms:created xsi:type="dcterms:W3CDTF">2021-02-21T16:53:46Z</dcterms:created>
  <dcterms:modified xsi:type="dcterms:W3CDTF">2022-11-16T17:27:19Z</dcterms:modified>
</cp:coreProperties>
</file>