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0" r:id="rId3"/>
    <p:sldId id="310" r:id="rId4"/>
    <p:sldId id="323" r:id="rId5"/>
    <p:sldId id="339" r:id="rId6"/>
    <p:sldId id="324" r:id="rId7"/>
    <p:sldId id="325" r:id="rId8"/>
    <p:sldId id="320" r:id="rId9"/>
    <p:sldId id="326" r:id="rId10"/>
    <p:sldId id="327" r:id="rId11"/>
    <p:sldId id="328" r:id="rId12"/>
    <p:sldId id="344" r:id="rId13"/>
    <p:sldId id="329" r:id="rId14"/>
    <p:sldId id="345" r:id="rId15"/>
    <p:sldId id="330" r:id="rId16"/>
    <p:sldId id="331" r:id="rId17"/>
    <p:sldId id="332" r:id="rId18"/>
    <p:sldId id="333" r:id="rId19"/>
    <p:sldId id="334" r:id="rId20"/>
    <p:sldId id="335" r:id="rId21"/>
    <p:sldId id="340" r:id="rId22"/>
    <p:sldId id="341" r:id="rId23"/>
    <p:sldId id="342" r:id="rId24"/>
    <p:sldId id="343" r:id="rId25"/>
    <p:sldId id="336" r:id="rId26"/>
    <p:sldId id="337" r:id="rId27"/>
    <p:sldId id="356" r:id="rId28"/>
    <p:sldId id="357" r:id="rId29"/>
    <p:sldId id="396" r:id="rId30"/>
    <p:sldId id="395" r:id="rId31"/>
    <p:sldId id="355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7" r:id="rId41"/>
    <p:sldId id="3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4416 0 0,'0'0'0'0'0,"-4"7"0"0"0,-3 3 0 0 0,7-10-3312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7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8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68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4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34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79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2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0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0A4315C-C63C-4911-9B8D-4B80B3CE464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9CFFB7-5CA8-4EDD-8A57-DB5D444A5A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3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00.png"/><Relationship Id="rId7" Type="http://schemas.openxmlformats.org/officeDocument/2006/relationships/customXml" Target="../ink/ink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00.png"/><Relationship Id="rId7" Type="http://schemas.openxmlformats.org/officeDocument/2006/relationships/customXml" Target="../ink/ink4.xml"/><Relationship Id="rId12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customXml" Target="../ink/ink5.xml"/><Relationship Id="rId1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8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9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3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DB9C-681F-1A86-A625-8FB5A3CD9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0137"/>
            <a:ext cx="8229600" cy="1463040"/>
          </a:xfrm>
        </p:spPr>
        <p:txBody>
          <a:bodyPr>
            <a:normAutofit/>
          </a:bodyPr>
          <a:lstStyle/>
          <a:p>
            <a:r>
              <a:rPr lang="en-US" dirty="0"/>
              <a:t>Even More DP</a:t>
            </a:r>
            <a:br>
              <a:rPr lang="en-US" dirty="0"/>
            </a:br>
            <a:r>
              <a:rPr lang="en-US" sz="3100" dirty="0"/>
              <a:t>Multiple recurrences, hidden parameters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8C52B-EC69-4BC0-D8DA-35B7529A6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Fall 22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212182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190561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r>
                  <a:rPr lang="en-US" dirty="0"/>
                  <a:t>For today: just output the value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is….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18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r>
                  <a:rPr lang="en-US" dirty="0"/>
                  <a:t>For today: just output the value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maximum sum of a subarray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of the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77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Recurse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8896" y="1346050"/>
          <a:ext cx="9626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87709"/>
                  </a:ext>
                </a:extLst>
              </a:tr>
              <a:tr h="446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/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(sum: 7)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too (sum: 7)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(6)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too (sum: 7)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(7)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(sum: 10) – we need to suddenly backfill with a bunch of elements that weren’t optimal…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make a decision 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What info do we need?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blipFill>
                <a:blip r:embed="rId2"/>
                <a:stretch>
                  <a:fillRect l="-1193" t="-1690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D66E-B987-0C37-FE45-22601CE3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Recurse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C5770D-EB40-1CE9-3D9B-1456B09989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Knowing “what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?” just is not enough information!</a:t>
                </a:r>
              </a:p>
              <a:p>
                <a:r>
                  <a:rPr lang="en-US" dirty="0"/>
                  <a:t>What’s “one step” (“left or down?” “sub/insert/delete?”)</a:t>
                </a:r>
              </a:p>
              <a:p>
                <a:r>
                  <a:rPr lang="en-US" dirty="0"/>
                  <a:t>It’s “do I include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or not?”</a:t>
                </a:r>
              </a:p>
              <a:p>
                <a:endParaRPr lang="en-US" dirty="0"/>
              </a:p>
              <a:p>
                <a:r>
                  <a:rPr lang="en-US" dirty="0"/>
                  <a:t>Suppose you know you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What’s the largest subarray sum going to look like?</a:t>
                </a:r>
              </a:p>
              <a:p>
                <a:r>
                  <a:rPr lang="en-US" dirty="0"/>
                  <a:t>Suppose you know you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C5770D-EB40-1CE9-3D9B-1456B09989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61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828C-660A-4A16-99F6-26EE518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for recursion?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going to be included</a:t>
                </a:r>
              </a:p>
              <a:p>
                <a:r>
                  <a:rPr lang="en-US" dirty="0"/>
                  <a:t>We need the best subarray </a:t>
                </a:r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we include anything to the left, we’ll definitely include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(because of the contiguous requirement)</a:t>
                </a:r>
              </a:p>
              <a:p>
                <a:endParaRPr lang="en-US" dirty="0"/>
              </a:p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isn’t included</a:t>
                </a:r>
              </a:p>
              <a:p>
                <a:r>
                  <a:rPr lang="en-US" dirty="0"/>
                  <a:t>We need the best subarray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regardless of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included.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4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1152-7CFC-4389-A24E-1CBAF335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two recursive values: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sum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(that might or might not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How can you calculate these values? Try to write recurrence(s), then think about </a:t>
                </a:r>
                <a:r>
                  <a:rPr lang="en-US" dirty="0" err="1"/>
                  <a:t>memoization</a:t>
                </a:r>
                <a:r>
                  <a:rPr lang="en-US" dirty="0"/>
                  <a:t> and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199AF15-6B2A-4DF6-9B03-A1F11D117F82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24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14E8-7C0E-4701-BBFC-DB23552A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𝐼𝑁𝐿𝐶𝑈𝐷𝐸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/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the subarray must be either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also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Overall, we might or might not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we don’t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only have access to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before. If we do, we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𝐼𝑁𝐶𝐿𝑈𝐷𝐸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definition.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blipFill>
                <a:blip r:embed="rId3"/>
                <a:stretch>
                  <a:fillRect l="-894" t="-2713" r="-4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8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4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1F0D-1FF0-4710-888D-3CA11B4B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6C078-A77E-46F2-9EE9-D3A1D344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were typos in the lecture 9 slides for </a:t>
            </a:r>
            <a:r>
              <a:rPr lang="en-US" dirty="0" err="1"/>
              <a:t>mergeAndCount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Corrected versions on the webpage now.</a:t>
            </a:r>
          </a:p>
          <a:p>
            <a:r>
              <a:rPr lang="en-US" dirty="0"/>
              <a:t>HW2 initial submissions are back on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We’ll get through the resubmissions as soon as we can, but it’ll </a:t>
            </a:r>
            <a:r>
              <a:rPr lang="en-US"/>
              <a:t>take a few more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3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FDE-497C-43EC-8565-76E13A6A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A7B4-99CC-4085-A5A8-EBBE0CFC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maxSubarraySum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OPT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Inc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[0]=A[0]; OPT[0] = max{A[0],0}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OPT[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opt[i-1]}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OPT[n-1]</a:t>
            </a:r>
          </a:p>
        </p:txBody>
      </p:sp>
    </p:spTree>
    <p:extLst>
      <p:ext uri="{BB962C8B-B14F-4D97-AF65-F5344CB8AC3E}">
        <p14:creationId xmlns:p14="http://schemas.microsoft.com/office/powerpoint/2010/main" val="1744186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49-C172-487F-82AB-11BD8E9B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23D5-D356-45F2-9865-59F01A06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before, the hardest part is designing the recurrence. </a:t>
            </a:r>
          </a:p>
          <a:p>
            <a:r>
              <a:rPr lang="en-US" dirty="0"/>
              <a:t>It sometimes helps to think from multiple different angles.</a:t>
            </a:r>
          </a:p>
          <a:p>
            <a:endParaRPr lang="en-US" dirty="0"/>
          </a:p>
          <a:p>
            <a:r>
              <a:rPr lang="en-US" b="1" dirty="0"/>
              <a:t>Top-down:</a:t>
            </a:r>
            <a:r>
              <a:rPr lang="en-US" dirty="0"/>
              <a:t> What’s the first step to take?</a:t>
            </a:r>
          </a:p>
          <a:p>
            <a:r>
              <a:rPr lang="en-US" dirty="0"/>
              <a:t>Baby Yoda will first go left or down. Use recursion to find out which of left or down is better.</a:t>
            </a:r>
          </a:p>
          <a:p>
            <a:r>
              <a:rPr lang="en-US" dirty="0"/>
              <a:t>The farthest right operation in the string transformation will be one of insert, delete, substitute, match for free. Use recursion to find out which is best.</a:t>
            </a:r>
          </a:p>
        </p:txBody>
      </p:sp>
    </p:spTree>
    <p:extLst>
      <p:ext uri="{BB962C8B-B14F-4D97-AF65-F5344CB8AC3E}">
        <p14:creationId xmlns:p14="http://schemas.microsoft.com/office/powerpoint/2010/main" val="1715229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6C72-B556-42DF-B803-856BD7A1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Bottom-Up: </a:t>
                </a:r>
                <a:r>
                  <a:rPr lang="en-US" dirty="0"/>
                  <a:t>What information could a recursive call give me that would help?</a:t>
                </a:r>
              </a:p>
              <a:p>
                <a:r>
                  <a:rPr lang="en-US" dirty="0"/>
                  <a:t>How does a path through most of the map help Baby Yoda? </a:t>
                </a:r>
              </a:p>
              <a:p>
                <a:pPr lvl="1"/>
                <a:r>
                  <a:rPr lang="en-US" dirty="0"/>
                  <a:t>Well we just need to know the values one left and one down.</a:t>
                </a:r>
              </a:p>
              <a:p>
                <a:r>
                  <a:rPr lang="en-US" dirty="0"/>
                  <a:t>The edit distance between which strings would help us compute the edit distance between our strings?</a:t>
                </a:r>
              </a:p>
              <a:p>
                <a:pPr lvl="1"/>
                <a:r>
                  <a:rPr lang="en-US" dirty="0"/>
                  <a:t>Well if we know the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then that would tell us what happens if we substitute…that might lead you to insertions and deletions too.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1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2E9-AD6E-418C-8E70-96447F9E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AE24-3B8E-4587-8D94-DDFB5015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refer to the “Optimal Substructure Property”</a:t>
            </a:r>
          </a:p>
          <a:p>
            <a:r>
              <a:rPr lang="en-US" dirty="0"/>
              <a:t>From the optimum (most eggs, fewest number of string operations) for a slightly smaller problem (Baby Yoda starting closer to the end, slightly smaller strings), we need to be able to build up the optimum for the full problem.</a:t>
            </a:r>
          </a:p>
        </p:txBody>
      </p:sp>
    </p:spTree>
    <p:extLst>
      <p:ext uri="{BB962C8B-B14F-4D97-AF65-F5344CB8AC3E}">
        <p14:creationId xmlns:p14="http://schemas.microsoft.com/office/powerpoint/2010/main" val="47003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C914-CD69-4CB8-AAB2-AD415CA2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need to know to decide on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Is it allowed? </a:t>
                </a:r>
              </a:p>
              <a:p>
                <a:r>
                  <a:rPr lang="en-US" dirty="0"/>
                  <a:t>Will the sequence still be increasing if it’s included?</a:t>
                </a:r>
              </a:p>
              <a:p>
                <a:endParaRPr lang="en-US" dirty="0"/>
              </a:p>
              <a:p>
                <a:r>
                  <a:rPr lang="en-US" dirty="0"/>
                  <a:t>Still thinking right to left -- </a:t>
                </a:r>
              </a:p>
              <a:p>
                <a:r>
                  <a:rPr lang="en-US" dirty="0"/>
                  <a:t>Two indices: index we’re looking at, and index of upper bound on elements (i.e. the value we need to decide if we’re still increasing).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3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right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53F62C1-C984-4F79-BC97-C98BD0BCDB27}"/>
              </a:ext>
            </a:extLst>
          </p:cNvPr>
          <p:cNvSpPr/>
          <p:nvPr/>
        </p:nvSpPr>
        <p:spPr>
          <a:xfrm>
            <a:off x="7301753" y="1117599"/>
            <a:ext cx="1196788" cy="207252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/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blipFill>
                <a:blip r:embed="rId3"/>
                <a:stretch>
                  <a:fillRect l="-49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893696-337B-41B0-BDA8-C636940A7D5B}"/>
              </a:ext>
            </a:extLst>
          </p:cNvPr>
          <p:cNvSpPr/>
          <p:nvPr/>
        </p:nvSpPr>
        <p:spPr>
          <a:xfrm>
            <a:off x="1282700" y="1117599"/>
            <a:ext cx="6007492" cy="207252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1CF07-5C32-46DB-999B-25A569B6726D}"/>
              </a:ext>
            </a:extLst>
          </p:cNvPr>
          <p:cNvSpPr txBox="1"/>
          <p:nvPr/>
        </p:nvSpPr>
        <p:spPr>
          <a:xfrm>
            <a:off x="1282700" y="2422098"/>
            <a:ext cx="597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call is best value in this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8521663" y="1117599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9B097-6028-4A55-9FE1-CBEDD20332B8}"/>
              </a:ext>
            </a:extLst>
          </p:cNvPr>
          <p:cNvSpPr txBox="1"/>
          <p:nvPr/>
        </p:nvSpPr>
        <p:spPr>
          <a:xfrm>
            <a:off x="8582781" y="2422098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Ignored for now.</a:t>
            </a:r>
          </a:p>
        </p:txBody>
      </p:sp>
    </p:spTree>
    <p:extLst>
      <p:ext uri="{BB962C8B-B14F-4D97-AF65-F5344CB8AC3E}">
        <p14:creationId xmlns:p14="http://schemas.microsoft.com/office/powerpoint/2010/main" val="4180377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38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77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6096000" y="4670737"/>
            <a:ext cx="1814051" cy="1231490"/>
          </a:xfrm>
          <a:prstGeom prst="wedgeRoundRectCallout">
            <a:avLst>
              <a:gd name="adj1" fmla="val 23148"/>
              <a:gd name="adj2" fmla="val -60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173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061797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179897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14:cNvPr>
              <p14:cNvContentPartPr/>
              <p14:nvPr/>
            </p14:nvContentPartPr>
            <p14:xfrm>
              <a:off x="4595456" y="553962"/>
              <a:ext cx="4320" cy="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6816" y="545322"/>
                <a:ext cx="21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/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601704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367262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202392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  <a:p>
                <a:r>
                  <a:rPr lang="en-US" dirty="0"/>
                  <a:t>Outer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Inner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What do we want?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82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𝐿𝐼𝑆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represents “the last element” in the array. Anything could be the last one! Take the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8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7465" y="1916942"/>
                <a:ext cx="99224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Edit Distance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minimum number of insertions, deletions, substitutions needed to convert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65" y="1916942"/>
                <a:ext cx="9922430" cy="830997"/>
              </a:xfrm>
              <a:prstGeom prst="rect">
                <a:avLst/>
              </a:prstGeom>
              <a:blipFill>
                <a:blip r:embed="rId2"/>
                <a:stretch>
                  <a:fillRect l="-983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/>
              <p:nvPr/>
            </p:nvSpPr>
            <p:spPr>
              <a:xfrm>
                <a:off x="1353166" y="5281902"/>
                <a:ext cx="89448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Inner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Other orders work too.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66" y="5281902"/>
                <a:ext cx="8944896" cy="1384995"/>
              </a:xfrm>
              <a:prstGeom prst="rect">
                <a:avLst/>
              </a:prstGeom>
              <a:blipFill>
                <a:blip r:embed="rId4"/>
                <a:stretch>
                  <a:fillRect l="-1431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55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45</TotalTime>
  <Words>3254</Words>
  <Application>Microsoft Office PowerPoint</Application>
  <PresentationFormat>Widescreen</PresentationFormat>
  <Paragraphs>994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DP Multiple recurrences, hidden parameters</vt:lpstr>
      <vt:lpstr>Announcements</vt:lpstr>
      <vt:lpstr>The recurrence</vt:lpstr>
      <vt:lpstr>Edit Distance</vt:lpstr>
      <vt:lpstr>Edit Distance</vt:lpstr>
      <vt:lpstr>Edit Distance</vt:lpstr>
      <vt:lpstr>Dynamic Programming Process</vt:lpstr>
      <vt:lpstr>More Problems</vt:lpstr>
      <vt:lpstr>Maximum Contiguous Subarray Sum</vt:lpstr>
      <vt:lpstr>Dynamic Programming Process</vt:lpstr>
      <vt:lpstr>Maximum Contiguous Subarray Sum</vt:lpstr>
      <vt:lpstr>Maximum Contiguous Subarray Sum</vt:lpstr>
      <vt:lpstr>Trying to Recurse</vt:lpstr>
      <vt:lpstr>Trying to Recurse</vt:lpstr>
      <vt:lpstr>What do we need for recursion?</vt:lpstr>
      <vt:lpstr>Two Values</vt:lpstr>
      <vt:lpstr>Recurrences</vt:lpstr>
      <vt:lpstr>Example</vt:lpstr>
      <vt:lpstr>Example</vt:lpstr>
      <vt:lpstr>Example</vt:lpstr>
      <vt:lpstr>Pseudocode</vt:lpstr>
      <vt:lpstr>Recursive Thinking In General</vt:lpstr>
      <vt:lpstr>Recursive Thinking In General</vt:lpstr>
      <vt:lpstr>Recursive Thinking In General</vt:lpstr>
      <vt:lpstr>Longest Increasing Subsequence</vt:lpstr>
      <vt:lpstr>Longest Increasing Subsequence</vt:lpstr>
      <vt:lpstr>Recurrence</vt:lpstr>
      <vt:lpstr>Longest Increasing Subsequence</vt:lpstr>
      <vt:lpstr>Longest Increasing Subsequence</vt:lpstr>
      <vt:lpstr>Longest Increasing Subsequence</vt:lpstr>
      <vt:lpstr>Longest Increasing Subsequence</vt:lpstr>
      <vt:lpstr>LIS</vt:lpstr>
      <vt:lpstr>LIS</vt:lpstr>
      <vt:lpstr>LIS</vt:lpstr>
      <vt:lpstr>LIS</vt:lpstr>
      <vt:lpstr>LIS</vt:lpstr>
      <vt:lpstr>LIS</vt:lpstr>
      <vt:lpstr>pseudocode</vt:lpstr>
      <vt:lpstr>Longest Increasing Subsequence</vt:lpstr>
      <vt:lpstr>LIS</vt:lpstr>
      <vt:lpstr>LIS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DP Multiple recurrences, hidden parameters</dc:title>
  <dc:creator>Robert Weber</dc:creator>
  <cp:lastModifiedBy>rtweber2</cp:lastModifiedBy>
  <cp:revision>2</cp:revision>
  <dcterms:created xsi:type="dcterms:W3CDTF">2022-10-28T03:26:18Z</dcterms:created>
  <dcterms:modified xsi:type="dcterms:W3CDTF">2022-10-28T17:14:50Z</dcterms:modified>
</cp:coreProperties>
</file>