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9" r:id="rId3"/>
    <p:sldId id="266" r:id="rId4"/>
    <p:sldId id="269" r:id="rId5"/>
    <p:sldId id="267" r:id="rId6"/>
    <p:sldId id="340" r:id="rId7"/>
    <p:sldId id="270" r:id="rId8"/>
    <p:sldId id="271" r:id="rId9"/>
    <p:sldId id="268" r:id="rId10"/>
    <p:sldId id="282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5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9" r:id="rId34"/>
    <p:sldId id="311" r:id="rId35"/>
    <p:sldId id="310" r:id="rId36"/>
    <p:sldId id="313" r:id="rId37"/>
    <p:sldId id="312" r:id="rId38"/>
    <p:sldId id="314" r:id="rId39"/>
    <p:sldId id="315" r:id="rId40"/>
    <p:sldId id="321" r:id="rId41"/>
    <p:sldId id="322" r:id="rId42"/>
    <p:sldId id="323" r:id="rId43"/>
    <p:sldId id="339" r:id="rId44"/>
    <p:sldId id="324" r:id="rId45"/>
    <p:sldId id="32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5061" autoAdjust="0"/>
  </p:normalViewPr>
  <p:slideViewPr>
    <p:cSldViewPr snapToGrid="0">
      <p:cViewPr varScale="1">
        <p:scale>
          <a:sx n="40" d="100"/>
          <a:sy n="40" d="100"/>
        </p:scale>
        <p:origin x="44" y="688"/>
      </p:cViewPr>
      <p:guideLst/>
    </p:cSldViewPr>
  </p:slideViewPr>
  <p:outlineViewPr>
    <p:cViewPr>
      <p:scale>
        <a:sx n="33" d="100"/>
        <a:sy n="33" d="100"/>
      </p:scale>
      <p:origin x="0" y="-3045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E77A-B2A2-4FCB-9405-800E92D8D8A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2675-A26C-4434-8770-1623931D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24EDD-0936-4A01-A17F-AD8466A89F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20.png"/><Relationship Id="rId18" Type="http://schemas.openxmlformats.org/officeDocument/2006/relationships/image" Target="../media/image380.png"/><Relationship Id="rId26" Type="http://schemas.openxmlformats.org/officeDocument/2006/relationships/image" Target="../media/image41.png"/><Relationship Id="rId3" Type="http://schemas.openxmlformats.org/officeDocument/2006/relationships/image" Target="../media/image7.png"/><Relationship Id="rId21" Type="http://schemas.openxmlformats.org/officeDocument/2006/relationships/image" Target="../media/image33.png"/><Relationship Id="rId7" Type="http://schemas.openxmlformats.org/officeDocument/2006/relationships/image" Target="../media/image180.png"/><Relationship Id="rId12" Type="http://schemas.openxmlformats.org/officeDocument/2006/relationships/image" Target="../media/image29.png"/><Relationship Id="rId17" Type="http://schemas.openxmlformats.org/officeDocument/2006/relationships/image" Target="../media/image26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80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0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6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customXml" Target="../ink/ink7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5.png"/><Relationship Id="rId18" Type="http://schemas.openxmlformats.org/officeDocument/2006/relationships/image" Target="../media/image110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5" Type="http://schemas.openxmlformats.org/officeDocument/2006/relationships/image" Target="../media/image17.png"/><Relationship Id="rId10" Type="http://schemas.openxmlformats.org/officeDocument/2006/relationships/image" Target="../media/image120.png"/><Relationship Id="rId4" Type="http://schemas.openxmlformats.org/officeDocument/2006/relationships/image" Target="../media/image5.png"/><Relationship Id="rId9" Type="http://schemas.openxmlformats.org/officeDocument/2006/relationships/customXml" Target="../ink/ink12.xml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5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2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3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customXml" Target="../ink/ink15.xml"/><Relationship Id="rId14" Type="http://schemas.openxmlformats.org/officeDocument/2006/relationships/image" Target="../media/image15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5.png"/><Relationship Id="rId18" Type="http://schemas.openxmlformats.org/officeDocument/2006/relationships/image" Target="../media/image26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82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4.png"/><Relationship Id="rId24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31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customXml" Target="../ink/ink18.xml"/><Relationship Id="rId14" Type="http://schemas.openxmlformats.org/officeDocument/2006/relationships/image" Target="../media/image16.png"/><Relationship Id="rId22" Type="http://schemas.openxmlformats.org/officeDocument/2006/relationships/image" Target="../media/image30.png"/><Relationship Id="rId27" Type="http://schemas.openxmlformats.org/officeDocument/2006/relationships/image" Target="../media/image3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21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24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5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27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C5E4-F68A-43F7-83AF-FC56D85A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ABF6D-9CC9-4009-9108-1A4F67E35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8990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87498444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87498444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1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82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BFBA2-FF8A-42DA-B4D1-FDDAF15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9D04-AF3C-47FE-B2EF-0091C6A1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5BD76-049D-4553-A6B2-83323733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we’d like to tell how close they are.</a:t>
                </a:r>
              </a:p>
              <a:p>
                <a:endParaRPr lang="en-US" dirty="0"/>
              </a:p>
              <a:p>
                <a:r>
                  <a:rPr lang="en-US" dirty="0"/>
                  <a:t>Applications?</a:t>
                </a:r>
              </a:p>
              <a:p>
                <a:r>
                  <a:rPr lang="en-US" dirty="0"/>
                  <a:t>Spelling suggestions</a:t>
                </a:r>
              </a:p>
              <a:p>
                <a:r>
                  <a:rPr lang="en-US" dirty="0"/>
                  <a:t>DNA comparison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42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00792"/>
              </p:ext>
            </p:extLst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recurrence. </a:t>
                </a:r>
              </a:p>
              <a:p>
                <a:r>
                  <a:rPr lang="en-US" dirty="0"/>
                  <a:t>What do we need to keep track of? Where we are in each string!</a:t>
                </a:r>
              </a:p>
              <a:p>
                <a:r>
                  <a:rPr lang="en-US" dirty="0"/>
                  <a:t>Match right to left – be sure to keep track of characters remaining in each string!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F249F84-64A9-4AB5-8F4D-84BEC303CB1F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Poll at Pollev</a:t>
            </a:r>
            <a:r>
              <a:rPr lang="en-US" sz="2400" dirty="0"/>
              <a:t>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18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454497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2751-B317-45BE-BA92-9833D699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2D array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  <a:blipFill>
                <a:blip r:embed="rId2"/>
                <a:stretch>
                  <a:fillRect l="-272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3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779614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88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11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E5EEA4-CB5D-4E0F-BD0A-50439922E1DB}"/>
              </a:ext>
            </a:extLst>
          </p:cNvPr>
          <p:cNvSpPr txBox="1"/>
          <p:nvPr/>
        </p:nvSpPr>
        <p:spPr>
          <a:xfrm>
            <a:off x="1353166" y="5281902"/>
            <a:ext cx="894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Outer loop: increasing rows (starting from 1)</a:t>
            </a:r>
          </a:p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Inner loop: increasing column (starting from 1)</a:t>
            </a:r>
          </a:p>
        </p:txBody>
      </p:sp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4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 that handled the logs last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3599</TotalTime>
  <Words>3757</Words>
  <Application>Microsoft Office PowerPoint</Application>
  <PresentationFormat>Widescreen</PresentationFormat>
  <Paragraphs>1191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Dynamic Programming</vt:lpstr>
      <vt:lpstr>Baby Yoda Searching</vt:lpstr>
      <vt:lpstr>Baby Yoda Searching</vt:lpstr>
      <vt:lpstr>A Recursive Function</vt:lpstr>
      <vt:lpstr>Recursive Baby Yoda</vt:lpstr>
      <vt:lpstr>Recurrence Form</vt:lpstr>
      <vt:lpstr>Analyzing the recursive function</vt:lpstr>
      <vt:lpstr>Analyzing the recursive function</vt:lpstr>
      <vt:lpstr>Recurrence Form</vt:lpstr>
      <vt:lpstr>Baby Yoda Searching</vt:lpstr>
      <vt:lpstr>Pseudocode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  <vt:lpstr>More Practical Problems</vt:lpstr>
      <vt:lpstr>Edit Distance</vt:lpstr>
      <vt:lpstr>Edit Distance</vt:lpstr>
      <vt:lpstr>Example</vt:lpstr>
      <vt:lpstr>Finding a recurrence</vt:lpstr>
      <vt:lpstr>The recurrence</vt:lpstr>
      <vt:lpstr>The recurrence</vt:lpstr>
      <vt:lpstr>The recurrence</vt:lpstr>
      <vt:lpstr>Dynamic Programming Process</vt:lpstr>
      <vt:lpstr>Memoization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Dynamic Programming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46</cp:revision>
  <dcterms:created xsi:type="dcterms:W3CDTF">2021-01-29T22:48:48Z</dcterms:created>
  <dcterms:modified xsi:type="dcterms:W3CDTF">2022-11-14T00:32:33Z</dcterms:modified>
</cp:coreProperties>
</file>