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07" r:id="rId3"/>
    <p:sldId id="257" r:id="rId4"/>
    <p:sldId id="258" r:id="rId5"/>
    <p:sldId id="259" r:id="rId6"/>
    <p:sldId id="260" r:id="rId7"/>
    <p:sldId id="261" r:id="rId8"/>
    <p:sldId id="262" r:id="rId9"/>
    <p:sldId id="305" r:id="rId10"/>
    <p:sldId id="306" r:id="rId11"/>
    <p:sldId id="263" r:id="rId12"/>
    <p:sldId id="264" r:id="rId13"/>
    <p:sldId id="269" r:id="rId14"/>
    <p:sldId id="266" r:id="rId15"/>
    <p:sldId id="281" r:id="rId16"/>
    <p:sldId id="285" r:id="rId17"/>
    <p:sldId id="282" r:id="rId18"/>
    <p:sldId id="286" r:id="rId19"/>
    <p:sldId id="271" r:id="rId20"/>
    <p:sldId id="280" r:id="rId21"/>
    <p:sldId id="278" r:id="rId22"/>
    <p:sldId id="272" r:id="rId23"/>
    <p:sldId id="273" r:id="rId24"/>
    <p:sldId id="288" r:id="rId25"/>
    <p:sldId id="267" r:id="rId26"/>
    <p:sldId id="289" r:id="rId27"/>
    <p:sldId id="268" r:id="rId28"/>
    <p:sldId id="304" r:id="rId29"/>
    <p:sldId id="290" r:id="rId30"/>
    <p:sldId id="293" r:id="rId31"/>
    <p:sldId id="294" r:id="rId32"/>
    <p:sldId id="298" r:id="rId33"/>
    <p:sldId id="295" r:id="rId34"/>
    <p:sldId id="299" r:id="rId35"/>
    <p:sldId id="291" r:id="rId36"/>
    <p:sldId id="292" r:id="rId37"/>
    <p:sldId id="308" r:id="rId38"/>
    <p:sldId id="296" r:id="rId39"/>
    <p:sldId id="297" r:id="rId40"/>
    <p:sldId id="301" r:id="rId41"/>
    <p:sldId id="300" r:id="rId42"/>
    <p:sldId id="30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1T05:26:42.63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004F8B"/>
    </inkml:brush>
    <inkml:brush xml:id="br3">
      <inkml:brushProperty name="width" value="0.05" units="cm"/>
      <inkml:brushProperty name="height" value="0.05" units="cm"/>
      <inkml:brushProperty name="color" value="#F6630D"/>
    </inkml:brush>
  </inkml:definitions>
  <inkml:trace contextRef="#ctx0" brushRef="#br0">27914 3469 5416 0 0,'-6'-2'5'0'0,"-1"0"0"0"0,1 0 0 0 0,-1 1 0 0 0,0 0 1 0 0,1 0-1 0 0,-1 1 0 0 0,0 0 0 0 0,0 0 0 0 0,0 0 0 0 0,1 1 1 0 0,-1 0-1 0 0,0 1 0 0 0,1-1 0 0 0,-1 1 0 0 0,1 0 0 0 0,-1 1 1 0 0,1 0-1 0 0,0 0 0 0 0,0 0 0 0 0,0 1 0 0 0,1-1 0 0 0,-1 2 1 0 0,0-1-7 0 0,-3 8 113 0 0,0 0-1 0 0,1 1 0 0 0,0 0 0 0 0,1 0 0 0 0,0 0 0 0 0,1 1 1 0 0,1 0-1 0 0,-4 13-111 0 0,2-7-8 0 0,-5 11 48 0 0,2 1 0 0 0,1-1 0 0 0,2 2 0 0 0,1-1 0 0 0,1 1 0 0 0,1 31-40 0 0,7 1 243 0 0,3 1 0 0 0,8 32-243 0 0,-6-44 94 0 0,1 7 716 0 0,2 1-1 0 0,4-2 1 0 0,12 34-810 0 0,-21-73 197 0 0,1 1 0 0 0,0-2 1 0 0,2 1-1 0 0,0-1 0 0 0,1-1 0 0 0,1 1 0 0 0,1-2 0 0 0,1 0 0 0 0,1 0 1 0 0,0-1-1 0 0,1-1 0 0 0,0 0 0 0 0,2-1 0 0 0,0-1 0 0 0,0 0 1 0 0,5 0-198 0 0,25 10-1544 0 0,-43-22-6516 0 0</inkml:trace>
  <inkml:trace contextRef="#ctx0" brushRef="#br0" timeOffset="432.01">28106 4140 9648 0 0,'19'23'-16'0'0,"93"227"832"0"0,-91-189-721 0 0,-11-29 45 0 0,2 1 0 0 0,1-1 1 0 0,2-1-1 0 0,17 27-140 0 0,-32-56 18 0 0,1 0 0 0 0,0 0 0 0 0,0 0 0 0 0,0 0 0 0 0,0-1 0 0 0,0 1 0 0 0,1 0 1 0 0,-1-1-1 0 0,0 1 0 0 0,1-1 0 0 0,-1 0 0 0 0,1 1 0 0 0,-1-1 0 0 0,1 0 0 0 0,0 0 1 0 0,0 0-1 0 0,-1 0 0 0 0,1 0 0 0 0,0 0 0 0 0,0 0 0 0 0,0-1 0 0 0,0 1 0 0 0,0-1 0 0 0,0 0 1 0 0,0 1-1 0 0,0-1 0 0 0,0 0 0 0 0,0 0 0 0 0,0 0 0 0 0,0 0 0 0 0,0-1 0 0 0,0 1 1 0 0,0 0-1 0 0,1-1-18 0 0,3-3 51 0 0,-1-1 0 0 0,0 1 0 0 0,0-1 0 0 0,-1 0 1 0 0,0 0-1 0 0,1 0 0 0 0,-2-1 0 0 0,1 1 0 0 0,0-1 0 0 0,-1 0 1 0 0,0 0-1 0 0,0-4-51 0 0,2 1 90 0 0,1-9-38 0 0,-1 1 1 0 0,0-1 0 0 0,-2 0 0 0 0,0-1 0 0 0,-1 1 0 0 0,0 0-1 0 0,-2-1 1 0 0,0 1 0 0 0,-1 0 0 0 0,-1-1 0 0 0,-1 1 0 0 0,-5-17-54 0 0,-1-40 177 0 0,8 73-163 0 0,1 1-7 0 0,0-1 1 0 0,0 1-1 0 0,0 0 0 0 0,0-1 1 0 0,0 1-1 0 0,0 0 0 0 0,0-1 1 0 0,0 1-1 0 0,0 0 0 0 0,0 0 1 0 0,1-1-1 0 0,-1 1 0 0 0,1 0 1 0 0,-1 0-1 0 0,1-1 0 0 0,-1 1 1 0 0,1 0-1 0 0,0 0 0 0 0,0 0 1 0 0,-1 0-1 0 0,1 0 0 0 0,0 0 1 0 0,0 0-7 0 0,0 0 41 0 0,1 9 20 0 0,59 81 51 0 0,1 44-48 0 0,-19-17 10 0 0,-32-111-1758 0 0,-11-5-6936 0 0</inkml:trace>
  <inkml:trace contextRef="#ctx0" brushRef="#br0" timeOffset="736.358">28912 3257 10448 0 0,'51'210'35'0'0,"7"27"226"0"0,-10 9-261 0 0,-36-159 170 0 0,-4 1 1 0 0,-4 0 0 0 0,-5 58-171 0 0,-2-94 29 0 0,0 29 180 0 0,-3 0 0 0 0,-4 0 0 0 0,-4 2-209 0 0,1-26 532 0 0,-1-1 1 0 0,-23 54-533 0 0,1-51-1268 0 0,34-55-7105 0 0</inkml:trace>
  <inkml:trace contextRef="#ctx0" brushRef="#br0" timeOffset="-44895.427">1252 700 8432 0 0,'-3'-18'701'0'0,"-2"12"-338"0"0,-12 13 311 0 0,15-5-579 0 0,-25 29 185 0 0,12-6-141 0 0,3-1-83 0 0,9-14 82 0 0,-1 15-3 0 0,0 8 85 0 0,1 37 411 0 0,4-36-342 0 0,14 100 464 0 0,-12-90-487 0 0,3 0 0 0 0,2 0 0 0 0,8 25-266 0 0,20 47 448 0 0,-21-82-347 0 0,0-2 26 0 0,-2 1 1 0 0,-1 0 0 0 0,-1 1 0 0 0,0 7-128 0 0,-2 13 238 0 0,-2 0 1 0 0,-2 0 0 0 0,-3 22-239 0 0,-8 96 630 0 0,-1-82-25 0 0,4 1-1 0 0,6 38-604 0 0,12 66 428 0 0,-11-47 35 0 0,-10 133 48 0 0,3-11-159 0 0,17-41-130 0 0,11 78-6 0 0,-1 7-62 0 0,-19-231-87 0 0,4 0 0 0 0,5 4-67 0 0,12 132 88 0 0,8 43 31 0 0,11 142 17 0 0,-2 159 80 0 0,-30-103 87 0 0,-15 96 21 0 0,-25-173-127 0 0,32-153-100 0 0,-3-92-26 0 0,-7 0 0 0 0,-5 0-1 0 0,-12 36-70 0 0,-17 108 126 0 0,24-103-62 0 0,-18 122 20 0 0,16-201-18 0 0,-5 31 10 0 0,5 0 0 0 0,6 3-76 0 0,4-2 32 0 0,0-24 74 0 0,8 82-106 0 0,16 85 54 0 0,-9 232 37 0 0,4-232-19 0 0,2 97 20 0 0,-10-299-77 0 0,5 65 78 0 0,-6 1 0 0 0,-15 131-93 0 0,-24 130 122 0 0,14-5-16 0 0,-14 260 8 0 0,16-349-70 0 0,11-223-28 0 0,5 0 0 0 0,3 20-16 0 0,-7 73 45 0 0,8-141-32 0 0,-2 1 1 0 0,-2 0-1 0 0,0-1 0 0 0,-3 0 1 0 0,-8 28-14 0 0,-17 11 36 0 0,32-68-2935 0 0,0-6-11607 0 0</inkml:trace>
  <inkml:trace contextRef="#ctx0" brushRef="#br0" timeOffset="-43881.341">84 13560 7232 0 0,'0'0'0'0'0,"-3"-2"0"0"0,1 0 0 0 0,0-1-152 0 0,-2 3 0 0 0,1 0 152 0 0,-1 0 0 0 0,4 0-5200 0 0</inkml:trace>
  <inkml:trace contextRef="#ctx0" brushRef="#br0" timeOffset="-42351.699">1 13551 4720 0 0,'0'0'177'0'0,"11"0"790"0"0,61 2 138 0 0,242-39 1475 0 0,128 41 1200 0 0,32-11-2247 0 0,-111 10-873 0 0,-62 1-241 0 0,73-8-134 0 0,-104-3-74 0 0,-45 2-69 0 0,59-6 6 0 0,73-5 28 0 0,-44 10-2 0 0,331-6 34 0 0,-125-7-72 0 0,365-20 117 0 0,-314 10-165 0 0,98-6-28 0 0,234 19-25 0 0,-711 16-31 0 0,640-13 16 0 0,-622 5 1 0 0,30 10-21 0 0,224 1 49 0 0,73-18 42 0 0,60-22 36 0 0,-126 5-22 0 0,-22-4 44 0 0,18-2-33 0 0,159-20 48 0 0,-438 32-145 0 0,661-78 193 0 0,67 39-11 0 0,-338 42-139 0 0,570-13 8 0 0,-446 17-40 0 0,164 7 15 0 0,-30 28 24 0 0,-248-13 71 0 0,-40-5-26 0 0,-277 4-61 0 0,522-2 116 0 0,-332 18-79 0 0,-89-14-24 0 0,78 3-28 0 0,202-28 15 0 0,-224-2-28 0 0,19 1 0 0 0,47-4 5 0 0,-114-9-29 0 0,-151 8-1 0 0,-21-1 2 0 0,-115 13 71 0 0,-89 16 176 0 0,-1 0-2981 0 0,-2-1-9987 0 0</inkml:trace>
  <inkml:trace contextRef="#ctx0" brushRef="#br0" timeOffset="-39826.391">8500 14703 13968 0 0,'0'1'0'0'0,"0"-1"216"0"0,0 11-8 0 0,5 32-208 0 0,5-3 0 0 0,-6-8 232 0 0,-1-5-8 0 0,-2-5-224 0 0,-1-4 0 0 0,-1-4-32 0 0,-2-3 16 0 0,0-3 16 0 0,3-4 0 0 0,0-4-11104 0 0</inkml:trace>
  <inkml:trace contextRef="#ctx0" brushRef="#br0" timeOffset="-39554.394">8279 14403 12552 0 0,'-3'-68'208'0'0,"3"60"-201"0"0,-1 6 7 0 0,1-1 0 0 0,0 1-1 0 0,-1-1 1 0 0,1 1 0 0 0,0 0-1 0 0,1-1 1 0 0,-1 1-1 0 0,0-1 1 0 0,1 1 0 0 0,-1-1-1 0 0,1 1 1 0 0,0 0 0 0 0,-1-1-1 0 0,1 1 1 0 0,0 0 0 0 0,1 0-1 0 0,-1 0 1 0 0,0 0 0 0 0,1 0-1 0 0,-1 0 1 0 0,1 0-1 0 0,-1 0 1 0 0,1 0 0 0 0,0 1-1 0 0,0-1 1 0 0,0 1 0 0 0,2-2-14 0 0,38-14-1482 0 0,-41 16-6844 0 0</inkml:trace>
  <inkml:trace contextRef="#ctx0" brushRef="#br0" timeOffset="-39290.335">8810 14619 12552 0 0,'26'48'-8'0'0,"15"111"380"0"0,-36-137-28 0 0,-5-22-242 0 0,0-4 32 0 0,15-89 575 0 0,12-60 566 0 0,-27 151-1228 0 0,0 0 0 0 0,0 0 0 0 0,1-1 0 0 0,-1 1 0 0 0,1 0 0 0 0,-1 0 0 0 0,1 0 1 0 0,0 0-1 0 0,0 0 0 0 0,0 0 0 0 0,0 0 0 0 0,0 1 0 0 0,0-1 0 0 0,0 0 1 0 0,1 0-1 0 0,-1 1 0 0 0,2-2-47 0 0,12 10 254 0 0,-4 0-194 0 0,0 2-1 0 0,0-1 0 0 0,-1 2 0 0 0,0-1 0 0 0,0 1 0 0 0,-1 1 0 0 0,-1 0 0 0 0,0 0 0 0 0,0 0 0 0 0,-1 1 0 0 0,-1 0 0 0 0,3 6-59 0 0,8 25 151 0 0,-1 0 0 0 0,-2 1 1 0 0,-2 3-152 0 0,-8-34 43 0 0,3-7-639 0 0,-6-6-899 0 0,0 0-9691 0 0</inkml:trace>
  <inkml:trace contextRef="#ctx0" brushRef="#br0" timeOffset="-38898.299">9727 14495 9240 0 0,'-6'8'251'0'0,"6"2"-110"0"0,-1-5-124 0 0,-1 0 1 0 0,1 0-1 0 0,1 1 1 0 0,-1-1-1 0 0,1 0 1 0 0,0 0-1 0 0,0 1 1 0 0,0-1-1 0 0,1 0 1 0 0,-1 0-1 0 0,1 0 1 0 0,1 1-1 0 0,-1-1 1 0 0,1 0 0 0 0,0 0-1 0 0,0-1 1 0 0,3 5-18 0 0,0 5 24 0 0,22 75 134 0 0,-4 1-1 0 0,0 25-157 0 0,-9-48 112 0 0,-5-28 0 0 0,-3 1 1 0 0,0-1-1 0 0,-3 2 1 0 0,-1-1-1 0 0,-2 0 0 0 0,-2 0 1 0 0,-6 33-113 0 0,4-53-1396 0 0,3-16-5584 0 0</inkml:trace>
  <inkml:trace contextRef="#ctx0" brushRef="#br0" timeOffset="-38514.299">9606 14772 8336 0 0,'-63'-117'577'0'0,"58"109"-453"0"0,0 0 0 0 0,0 0 0 0 0,1-1 0 0 0,0 0-1 0 0,1 0 1 0 0,0 0 0 0 0,0 0 0 0 0,1-1 0 0 0,0 1 0 0 0,1-1 0 0 0,0 1 0 0 0,1-8-124 0 0,0 12 15 0 0,0 1 1 0 0,0 0 0 0 0,1 0 0 0 0,-1-1 0 0 0,1 1-1 0 0,0 0 1 0 0,1 0 0 0 0,-1 0 0 0 0,1 0 0 0 0,-1 0-1 0 0,1 0 1 0 0,0 1 0 0 0,1-1 0 0 0,-1 1 0 0 0,1-1-1 0 0,-1 1 1 0 0,1 0 0 0 0,0 0 0 0 0,0 0 0 0 0,2-1-16 0 0,5-5 80 0 0,1 0-1 0 0,-1 0 1 0 0,2 1 0 0 0,-1 1 0 0 0,1 0 0 0 0,0 0 0 0 0,1 1-1 0 0,0 1 1 0 0,0 0 0 0 0,0 1 0 0 0,0 0 0 0 0,1 1 0 0 0,-1 1 0 0 0,1 0-1 0 0,0 1 1 0 0,-1 0 0 0 0,1 1 0 0 0,10 1-80 0 0,-17 0 49 0 0,-1-1 0 0 0,1 1 0 0 0,-1 1 0 0 0,1-1 0 0 0,-1 1 0 0 0,1 0 0 0 0,-1 1 0 0 0,0 0 0 0 0,0-1 0 0 0,0 2 0 0 0,0-1 0 0 0,-1 1 0 0 0,0 0 0 0 0,1 0 0 0 0,-1 0 0 0 0,0 1 0 0 0,-1 0 0 0 0,1 0 0 0 0,1 3-49 0 0,3 2 93 0 0,-1 0 0 0 0,0 0 1 0 0,0 1-1 0 0,-1 1 1 0 0,-1-1-1 0 0,0 1 0 0 0,0 0 1 0 0,-1 1-1 0 0,-1-1 1 0 0,0 1-1 0 0,0 0 1 0 0,-1 0-1 0 0,-1 0 0 0 0,-1 0 1 0 0,1 0-1 0 0,-2 1 1 0 0,0 8-94 0 0,-2-14 49 0 0,1-1 0 0 0,-1 1 0 0 0,0-1 0 0 0,0 0 0 0 0,-1 0 0 0 0,0 0 0 0 0,-1 0 0 0 0,1-1 1 0 0,-1 1-1 0 0,0-1 0 0 0,-1 0 0 0 0,0 0 0 0 0,0 0 0 0 0,0-1 0 0 0,0 0 0 0 0,-1 0 0 0 0,0 0 1 0 0,0-1-1 0 0,0 1 0 0 0,-1-1 0 0 0,1-1 0 0 0,-1 0 0 0 0,0 0 0 0 0,0 0-49 0 0,-109 8 375 0 0,111-11-364 0 0,0 0 0 0 0,0 0 0 0 0,0-1 1 0 0,0 0-1 0 0,0 0 0 0 0,0 0 0 0 0,1-1 0 0 0,-1 0 0 0 0,0 0 1 0 0,1 0-1 0 0,-1 0 0 0 0,1-1 0 0 0,0 1 0 0 0,0-1 1 0 0,0 0-1 0 0,0-1 0 0 0,0 1 0 0 0,1-1 0 0 0,-1 1 0 0 0,1-1 1 0 0,0 0-1 0 0,0 0 0 0 0,1-1 0 0 0,-1 1 0 0 0,1 0 1 0 0,-1-3-13 0 0,-4-56-1941 0 0,6 60-8471 0 0</inkml:trace>
  <inkml:trace contextRef="#ctx0" brushRef="#br0" timeOffset="-38146.148">10159 14262 10344 0 0,'3'6'-2'0'0,"-1"0"0"0"0,0 0 1 0 0,-1 0-1 0 0,1 0 0 0 0,-1 0 1 0 0,0 0-1 0 0,-1 0 1 0 0,0 1-1 0 0,0-1 0 0 0,0 0 1 0 0,-1 3 1 0 0,1-5-5 0 0,-18 146-52 0 0,18-144 64 0 0,-1 1 1 0 0,1 0 0 0 0,0 0 0 0 0,1 0-1 0 0,0-1 1 0 0,0 1 0 0 0,0 0-1 0 0,1-1 1 0 0,0 1 0 0 0,0-1 0 0 0,1 1-1 0 0,0-1 1 0 0,0 0 0 0 0,0 0-1 0 0,1 0 1 0 0,-1-1 0 0 0,2 1 0 0 0,-1-1-1 0 0,3 2-7 0 0,-3-2 31 0 0,1-1 0 0 0,0-1 0 0 0,0 1 0 0 0,1-1 0 0 0,-1 1 0 0 0,0-1 1 0 0,1-1-1 0 0,0 1 0 0 0,0-1 0 0 0,0 0 0 0 0,0-1 0 0 0,0 1 0 0 0,0-1 0 0 0,0 0 0 0 0,1-1 0 0 0,-1 1 0 0 0,0-1 0 0 0,0-1 0 0 0,1 1 0 0 0,-1-1 0 0 0,0 0 0 0 0,0 0 0 0 0,0-1 0 0 0,0 0 0 0 0,0 0 0 0 0,5-2-31 0 0,-1-2 75 0 0,-1 0 0 0 0,0 0 0 0 0,0-1-1 0 0,0 0 1 0 0,-1-1 0 0 0,0 1 0 0 0,0-2 0 0 0,-1 1 0 0 0,0-1 0 0 0,0 0-1 0 0,-1-1 1 0 0,0 1 0 0 0,-1-1 0 0 0,0 0 0 0 0,-1-1 0 0 0,0 1 0 0 0,0-1-1 0 0,-1 0 1 0 0,-1 0 0 0 0,0 0 0 0 0,0 0 0 0 0,-1 0 0 0 0,-1 0 0 0 0,1 0-1 0 0,-2-1 1 0 0,0 1 0 0 0,0 0 0 0 0,-2-4-75 0 0,0-4 174 0 0,-1 1 1 0 0,-1 0-1 0 0,-1-1 1 0 0,0 2-1 0 0,-2-1 1 0 0,-7-13-175 0 0,15 30 14 0 0,0 0 0 0 0,0 0 1 0 0,0 1-1 0 0,-1-1 1 0 0,1 0-1 0 0,0 1 1 0 0,0-1-1 0 0,-1 0 0 0 0,1 0 1 0 0,0 1-1 0 0,-1-1 1 0 0,1 0-1 0 0,-1 1 1 0 0,1-1-1 0 0,-1 1 0 0 0,1-1 1 0 0,-1 1-1 0 0,1-1 1 0 0,-1 1-1 0 0,1-1 1 0 0,-1 1-1 0 0,0-1 1 0 0,1 1-1 0 0,-1 0 0 0 0,0-1 1 0 0,0 1-1 0 0,1 0 1 0 0,-1 0-1 0 0,0 0 1 0 0,1-1-1 0 0,-1 1 0 0 0,0 0 1 0 0,0 0-1 0 0,0 0 1 0 0,1 0-1 0 0,-1 0 1 0 0,0 0-1 0 0,0 0 0 0 0,1 1 1 0 0,-1-1-1 0 0,0 0 1 0 0,1 0-1 0 0,-1 0 1 0 0,0 1-1 0 0,0-1 0 0 0,1 1 1 0 0,-1-1-1 0 0,0 0 1 0 0,1 1-1 0 0,-1-1 1 0 0,1 1-1 0 0,-1-1 1 0 0,1 1-1 0 0,-1-1 0 0 0,1 1 1 0 0,-1 0-1 0 0,1-1 1 0 0,-1 1-1 0 0,1 0 1 0 0,0-1-1 0 0,-1 1 0 0 0,1 0 1 0 0,0 0-15 0 0,-1 8 31 0 0,0 0 1 0 0,0 0-1 0 0,1 0 1 0 0,1 1-1 0 0,-1-1 1 0 0,1 0-1 0 0,1 0 0 0 0,0 0-31 0 0,0 4 40 0 0,3 6-12 0 0,1 1 1 0 0,0-1 0 0 0,2 0 0 0 0,0 0 0 0 0,1-1-1 0 0,0 0 1 0 0,2-1 0 0 0,0 0 0 0 0,1-1 0 0 0,13 14-29 0 0,-20-24-60 0 0,0 1 0 0 0,1-1 0 0 0,0-1 0 0 0,0 1 1 0 0,0-1-1 0 0,1 0 0 0 0,0 0 0 0 0,0-1 1 0 0,0 0-1 0 0,0 0 0 0 0,1-1 0 0 0,0 0 0 0 0,-1 0 1 0 0,1-1-1 0 0,0 0 0 0 0,0 0 0 0 0,1-1 1 0 0,-1 0-1 0 0,0 0 0 0 0,0-1 0 0 0,0 0 0 0 0,1 0 1 0 0,-1-1-1 0 0,0 0 0 0 0,0-1 0 0 0,0 0 1 0 0,0 0-1 0 0,0 0 0 0 0,0-1 0 0 0,0-1 60 0 0,-5 2-10046 0 0</inkml:trace>
  <inkml:trace contextRef="#ctx0" brushRef="#br0" timeOffset="-37954.188">10814 13919 10544 0 0,'3'2'56'0'0,"0"0"1"0"0,0 0 0 0 0,0 0 0 0 0,0 0-1 0 0,0 0 1 0 0,0 0 0 0 0,0 1 0 0 0,-1 0-1 0 0,1-1 1 0 0,-1 1 0 0 0,0 0-1 0 0,0 0 1 0 0,0 0 0 0 0,0 0 0 0 0,0 1-1 0 0,-1-1 1 0 0,0 0 0 0 0,1 1 0 0 0,-1-1-1 0 0,0 4-56 0 0,18 51 369 0 0,-2 2-1 0 0,-3 1 0 0 0,-3-1 1 0 0,0 25-369 0 0,0-13 81 0 0,-3-29 71 0 0,-3 1-1 0 0,-1 0 1 0 0,-3 6-152 0 0,2 103-1271 0 0,-3-152-7602 0 0</inkml:trace>
  <inkml:trace contextRef="#ctx0" brushRef="#br0" timeOffset="-37754.189">11275 14032 12864 0 0,'-1'0'29'0'0,"-31"7"346"0"0,-11 2 10 0 0,0-2 1 0 0,0-2 0 0 0,-40 0-386 0 0,-187-14 1056 0 0,-68-33-553 0 0,158 12-303 0 0,107 12-2226 0 0,59 14-8100 0 0</inkml:trace>
  <inkml:trace contextRef="#ctx0" brushRef="#br0" timeOffset="-34066.186">12682 14224 10848 0 0,'0'0'272'0'0,"-7"-8"-46"0"0,3 4-191 0 0,0 0 14 0 0,1 1-1 0 0,-1-1 0 0 0,0 1 1 0 0,0 0-1 0 0,0 0 0 0 0,0 0 1 0 0,-1 1-1 0 0,1-1 0 0 0,-1 1 1 0 0,1 0-1 0 0,-3 0-48 0 0,-13-2 126 0 0,0 1 0 0 0,0 1-1 0 0,0 1 1 0 0,0 0 0 0 0,0 2 0 0 0,0 0 0 0 0,0 2-1 0 0,0 0 1 0 0,0 1 0 0 0,1 1 0 0 0,-1 0 0 0 0,1 2-1 0 0,1 0 1 0 0,-7 4-126 0 0,16-7 25 0 0,1-1 0 0 0,-1 1-1 0 0,1 0 1 0 0,0 0 0 0 0,0 1 0 0 0,1 0-1 0 0,-1 1 1 0 0,1 0 0 0 0,0 0 0 0 0,1 0-1 0 0,-6 7-24 0 0,-21 48 119 0 0,32-60-116 0 0,1 0 1 0 0,0 0-1 0 0,0 1 1 0 0,0-1-1 0 0,0 0 1 0 0,0 1-1 0 0,0-1 1 0 0,1 0-1 0 0,-1 0 1 0 0,0 1-1 0 0,1-1 1 0 0,-1 0-1 0 0,1 0 1 0 0,-1 0-1 0 0,1 1 1 0 0,-1-1-1 0 0,1 0 1 0 0,0 0-1 0 0,0 0 1 0 0,-1 0-1 0 0,1 0 1 0 0,0 0-1 0 0,0 0 1 0 0,0-1-1 0 0,0 1 1 0 0,0 0-1 0 0,0 0 1 0 0,0-1-1 0 0,1 1 1 0 0,-1-1-1 0 0,0 1 1 0 0,0-1-1 0 0,0 1 1 0 0,1-1-1 0 0,-1 0 1 0 0,0 0-1 0 0,1 1-3 0 0,156 4 78 0 0,3-39-8 0 0,-66 25 66 0 0,-93 8-125 0 0,0 0-1 0 0,1 1 1 0 0,-1-1-1 0 0,1 1 0 0 0,-1-1 1 0 0,1 1-1 0 0,0 0 1 0 0,-1 0-1 0 0,1 0 1 0 0,-1 1-1 0 0,1-1 1 0 0,-1 0-1 0 0,1 1 1 0 0,-1 0-1 0 0,1-1 0 0 0,-1 1 1 0 0,1 0-1 0 0,-1 0 1 0 0,0 1-1 0 0,0-1 1 0 0,1 0-1 0 0,-1 1 1 0 0,0-1-1 0 0,0 1 0 0 0,0 0 1 0 0,-1-1-1 0 0,1 1 1 0 0,0 0-1 0 0,-1 0 1 0 0,1 1-1 0 0,0-1-10 0 0,-1 3 25 0 0,0-1 0 0 0,-1 1-1 0 0,1-1 1 0 0,-1 1 0 0 0,0 0-1 0 0,0-1 1 0 0,0 1 0 0 0,-1 0 0 0 0,0-1-1 0 0,1 1 1 0 0,-2-1 0 0 0,1 1-1 0 0,0-1 1 0 0,-1 0 0 0 0,0 1 0 0 0,0-1-1 0 0,0 0 1 0 0,-1 0 0 0 0,1 0-1 0 0,-1-1 1 0 0,-3 4-25 0 0,-1 2 30 0 0,-1-1-1 0 0,-1 0 1 0 0,1-1-1 0 0,-1 1 0 0 0,-1-2 1 0 0,1 1-1 0 0,-1-1 1 0 0,-4 1-30 0 0,-8 4-142 0 0,0-1 0 0 0,-1-1-1 0 0,0-1 1 0 0,0-1 0 0 0,-1 0 0 0 0,0-2 0 0 0,0-1 0 0 0,-18 0 142 0 0,43-4-10300 0 0</inkml:trace>
  <inkml:trace contextRef="#ctx0" brushRef="#br0" timeOffset="-33865.667">12903 14410 10952 0 0,'0'0'0'0'0,"1"8"0"0"0,6 8 0 0 0,0 9 120 0 0,0 8 16 0 0,0 0-136 0 0,-3-1 0 0 0,0-6 168 0 0,2-1 8 0 0,-2-4-176 0 0,0-1 0 0 0,0 0-8 0 0,-1-3 8 0 0,-3-5 0 0 0,0-7 0 0 0,0-5-8664 0 0</inkml:trace>
  <inkml:trace contextRef="#ctx0" brushRef="#br0" timeOffset="-33687.159">12851 13965 11152 0 0,'0'0'0'0'0,"0"0"0"0"0,0 0 0 0 0,0 0-96 0 0,0 0 8 0 0,0 0 88 0 0,0 0 0 0 0,0 0-8232 0 0</inkml:trace>
  <inkml:trace contextRef="#ctx0" brushRef="#br0" timeOffset="-32969.96">13224 14363 11152 0 0,'0'0'64'0'0,"3"-7"152"0"0,33-22 638 0 0,26-29-276 0 0,-39 37-98 0 0,-26 40 416 0 0,-8 17-695 0 0,-2-1 1 0 0,-2-1 0 0 0,-1 0 0 0 0,-2-1 0 0 0,-2 2-202 0 0,-14 32 344 0 0,24-29 247 0 0,31-34-352 0 0,68 2 212 0 0,6-5 586 0 0,-89-1-943 0 0,0-1 0 0 0,-1-1-1 0 0,1 1 1 0 0,0-1-1 0 0,-1 0 1 0 0,1 0 0 0 0,-1-1-1 0 0,0 1 1 0 0,0-1-1 0 0,1-1-93 0 0,75-68 618 0 0,-2 24-364 0 0,-47 29-202 0 0,-21 13-32 0 0,1 0 0 0 0,-2-1 1 0 0,1 0-1 0 0,-1 0 0 0 0,0-1 0 0 0,0-1 0 0 0,-1 0 1 0 0,0 0-1 0 0,1-3-20 0 0,4-24 94 0 0,-14 36-92 0 0,0-1 0 0 0,-1 0 0 0 0,1 1-1 0 0,-1-1 1 0 0,0 1 0 0 0,1-1-1 0 0,-1 1 1 0 0,1-1 0 0 0,-1 1 0 0 0,0-1-1 0 0,0 1 1 0 0,1-1 0 0 0,-1 1-1 0 0,0 0 1 0 0,0-1 0 0 0,1 1 0 0 0,-1 0-1 0 0,0 0 1 0 0,0 0 0 0 0,0 0-1 0 0,1 0 1 0 0,-1-1 0 0 0,0 2 0 0 0,0-1-1 0 0,0 0 1 0 0,1 0 0 0 0,-1 0 0 0 0,0 0-1 0 0,0 0 1 0 0,0 1 0 0 0,1-1-1 0 0,-1 0 1 0 0,0 0 0 0 0,0 1 0 0 0,1-1-1 0 0,-1 1 1 0 0,0-1 0 0 0,0 1-2 0 0,1-1 0 0 0,-15 5 8 0 0,0 2 0 0 0,0-1 1 0 0,0 2-1 0 0,1 0 0 0 0,0 0 1 0 0,-6 6-9 0 0,16-11 1 0 0,1-1 0 0 0,-1 1 0 0 0,1 0 0 0 0,0 0 1 0 0,0 0-1 0 0,0 0 0 0 0,1 1 0 0 0,-1-1 0 0 0,1 1 1 0 0,-1 0-1 0 0,1 0 0 0 0,0-1 0 0 0,1 1 1 0 0,-1 1-1 0 0,1-1 0 0 0,0 0 0 0 0,0 0 0 0 0,0 0 1 0 0,0 1-1 0 0,1-1 0 0 0,0 0 0 0 0,0 1 0 0 0,0-1 1 0 0,0 0-1 0 0,1 1 0 0 0,0 1-1 0 0,2 0 3 0 0,0 0 0 0 0,0-1-1 0 0,1 1 1 0 0,0-1 0 0 0,0 0 0 0 0,1 0-1 0 0,-1 0 1 0 0,1-1 0 0 0,0 1 0 0 0,0-1-1 0 0,0-1 1 0 0,1 1 0 0 0,0-1 0 0 0,1 1-3 0 0,3 3 4 0 0,1-1-1 0 0,0 0 1 0 0,1-1 0 0 0,0 0 0 0 0,-1 0 0 0 0,1-2-1 0 0,1 1 1 0 0,-1-1 0 0 0,0-1 0 0 0,1-1 0 0 0,-1 1 0 0 0,1-2-1 0 0,0 0 1 0 0,-1 0 0 0 0,1-1 0 0 0,-1-1 0 0 0,1 0 0 0 0,-1-1-1 0 0,0 0 1 0 0,0-1 0 0 0,0 0 0 0 0,0-1 0 0 0,8-5-4 0 0,96-72 118 0 0,-84 50-2667 0 0,-29 29-10237 0 0</inkml:trace>
  <inkml:trace contextRef="#ctx0" brushRef="#br0" timeOffset="-15460.197">1449 12145 9144 0 0,'7'-13'377'0'0,"-5"7"-225"0"0,8-7 39 0 0,18-27 87 0 0,-11 9-183 0 0,10-11-12 0 0,-5 12-30 0 0,35-41 56 0 0,3 3 1 0 0,66-58-110 0 0,97-122 358 0 0,-86 112-100 0 0,14 13 106 0 0,47-16 250 0 0,18-2-288 0 0,-169 112-239 0 0,19-13 33 0 0,1 3 0 0 0,1 3 1 0 0,64-23-121 0 0,3 9 73 0 0,319-108 204 0 0,-221 66-169 0 0,-24 7 24 0 0,249-58 214 0 0,-354 113-121 0 0,1 5 0 0 0,26 0-225 0 0,245-24 422 0 0,233 13 228 0 0,-118 51-292 0 0,-63-8-117 0 0,-161 2 86 0 0,28-13-327 0 0,16-1 135 0 0,112-3 97 0 0,95-10 131 0 0,-204-12-156 0 0,-246 21-177 0 0,456-40 258 0 0,-147 2-161 0 0,-118 0 113 0 0,72-30-240 0 0,-303 70 1 0 0,158-34 40 0 0,-86 21 34 0 0,-1-4 0 0 0,94-37-75 0 0,70-35 92 0 0,-119 44-28 0 0,23-17-64 0 0,60-42 68 0 0,-132 58-16 0 0,-3-3-1 0 0,55-46-51 0 0,61-38 137 0 0,128-78 124 0 0,-126 41-109 0 0,-164 136-122 0 0,68-56 135 0 0,62-38-165 0 0,-13 10 180 0 0,3-16-180 0 0,121-94 112 0 0,-40 32-55 0 0,7-28-3 0 0,-168 154-34 0 0,4 3-1 0 0,3 5 1 0 0,28-13-20 0 0,-118 81 1 0 0,93-66 5 0 0,8-5 21 0 0,113-59-27 0 0,1 25 13 0 0,4 9-1 0 0,170-45-12 0 0,-295 110 0 0 0,423-123 0 0 0,-161 76-14 0 0,-69 53-20 0 0,-28 9-14 0 0,112 15-37 0 0,83 9 1 0 0,-306-1 60 0 0,328 24-63 0 0,-398-22 84 0 0,93 12-40 0 0,44 15 43 0 0,164 41-24 0 0,67-17-2 0 0,-351-40 18 0 0,333 29-30 0 0,-7 8 22 0 0,-216-26 6 0 0,289 29-22 0 0,-127-44-40 0 0,195-22 72 0 0,-320-6-16 0 0,-1-11 0 0 0,165-40 16 0 0,-339 49 0 0 0,78-14-6 0 0,-1-7 1 0 0,-3-6-1 0 0,37-20 6 0 0,27-33-7 0 0,108-69 7 0 0,-269 139 0 0 0,-3 2 0 0 0,-1-2 0 0 0,-1-2 0 0 0,20-18 0 0 0,126-127 0 0 0,-128 113 0 0 0,-2-2 0 0 0,-2-3 0 0 0,19-32 0 0 0,-54 67 1 0 0,-1-2 0 0 0,-1 0-1 0 0,-2-1 1 0 0,-1-1-1 0 0,-1-1 1 0 0,-2 0 0 0 0,-2-1-1 0 0,-1 0 1 0 0,-1 0-1 0 0,-2-1 1 0 0,-1-11-1 0 0,2-36 11 0 0,-1 16 55 0 0,-2-1 1 0 0,-5-23-67 0 0,-1 53-200 0 0,-7-88 671 0 0,-9 46-2967 0 0,17 78-9637 0 0</inkml:trace>
  <inkml:trace contextRef="#ctx0" brushRef="#br1" timeOffset="-4655.617">1284 13437 3712 0 0,'41'0'-279'0'0,"-14"0"270"0"0,-4 0 2 0 0,8-1-1 0 0,-8-7 7 0 0,3-1 1 0 0,1 5 0 0 0,6 0 0 0 0,2-6 0 0 0,2-1 1 0 0,1 2 5 0 0,200-44 22 0 0,-8 1 17 0 0,-50 5-21 0 0,-60 20 0 0 0,62-4 8 0 0,-133 21 97 0 0,-1-1 0 0 0,0-3 0 0 0,39-17-129 0 0,168-42 709 0 0,-83 20-256 0 0,-136 45-424 0 0,43-9 305 0 0,75-27-334 0 0,-121 33 91 0 0,0 1 0 0 0,1 2 0 0 0,25-3-91 0 0,334-55 923 0 0,-141 18-503 0 0,71 2 318 0 0,157-7 172 0 0,105-11-80 0 0,-346 35-692 0 0,270-41 230 0 0,215-43-24 0 0,-289 52-143 0 0,14-13 14 0 0,-65 14-59 0 0,86-21 108 0 0,-58 3-132 0 0,322-67 72 0 0,-150 31 128 0 0,-158 52 74 0 0,-144 26-188 0 0,174-43 144 0 0,4-6 77 0 0,-158 23-209 0 0,153-37 100 0 0,-137 31 69 0 0,11 11-399 0 0,-302 53 5 0 0,461-97 351 0 0,91-15 115 0 0,-78 17-117 0 0,100-46 241 0 0,-293 71 6 0 0,178-15-601 0 0,9-12 275 0 0,-324 64-190 0 0,502-115 176 0 0,-212 39-57 0 0,-325 75-74 0 0,100-15-130 0 0,214-32 149 0 0,576-161 55 0 0,-442 97-128 0 0,-115 23 13 0 0,113 6 63 0 0,-83 17-44 0 0,-156 44-56 0 0,70-25 30 0 0,-269 54-16 0 0,35-18-66 0 0,-68 20 44 0 0,1 5-1 0 0,36 0-43 0 0,201-37 300 0 0,83-17 137 0 0,-129 12-190 0 0,-249 52-143 0 0,-2-2-1 0 0,0-3 1 0 0,22-12-104 0 0,119-48 467 0 0,28 0-467 0 0,-108 38 59 0 0,113-35 123 0 0,-198 68-179 0 0,47-10 89 0 0,-1-4-1 0 0,14-8-91 0 0,145-58 242 0 0,-128 46-69 0 0,-86 35-20 0 0,-15 3-2830 0 0,-4 3-10749 0 0</inkml:trace>
  <inkml:trace contextRef="#ctx0" brushRef="#br0" timeOffset="-645.7">27271 3790 4512 0 0,'-9'-12'425'0'0,"-8"-11"-209"0"0,-1 1 0 0 0,0 2 0 0 0,-2 0 0 0 0,0 0 0 0 0,-2 2 0 0 0,0 1 0 0 0,-1 0 0 0 0,-9-3-216 0 0,-203-107 1013 0 0,228 123-961 0 0,1 1-1 0 0,-1 0 1 0 0,0 0-1 0 0,0 0 1 0 0,0 1 0 0 0,0 0-1 0 0,-1 1 1 0 0,1 0-1 0 0,0 0 1 0 0,-1 0-1 0 0,-6 1-51 0 0,13 0 21 0 0,0 1 0 0 0,-1-1 0 0 0,1 1 0 0 0,0-1 0 0 0,0 1 0 0 0,-1 0 1 0 0,1-1-1 0 0,0 1 0 0 0,0 0 0 0 0,0 0 0 0 0,0 0 0 0 0,0 0 0 0 0,0 0 0 0 0,0 0 0 0 0,0 0 0 0 0,0 0 0 0 0,1 0 0 0 0,-1 0 0 0 0,0 0 0 0 0,1 1 1 0 0,-1-1-1 0 0,1 0 0 0 0,-1 1 0 0 0,1-1 0 0 0,0 0 0 0 0,-1 1 0 0 0,1-1 0 0 0,0 0 0 0 0,0 1 0 0 0,0-1 0 0 0,0 0 0 0 0,0 1 0 0 0,0-1 0 0 0,1 1-21 0 0,9 48 364 0 0,8-6-121 0 0,2-2 0 0 0,2 0 0 0 0,5 5-243 0 0,-22-39-25 0 0,32 54 454 0 0,-14-25-143 0 0,-1 2 1 0 0,-2 1-1 0 0,-1 2-286 0 0,75 194 1555 0 0,-84-214-1453 0 0,-1 0 1 0 0,-1 1 0 0 0,-1 1 0 0 0,-2-1-1 0 0,0 1 1 0 0,-1 0 0 0 0,-1 0-1 0 0,-2 0 1 0 0,0 0 0 0 0,-1 0 0 0 0,-2 1-1 0 0,-1-1 1 0 0,0 0 0 0 0,-2-1 0 0 0,0 1-1 0 0,-2-1 1 0 0,-1 0 0 0 0,-1 0-1 0 0,0-1 1 0 0,-2 0 0 0 0,-9 13-103 0 0,16-28-44 0 0,0 0 0 0 0,-1-1 1 0 0,1 1-1 0 0,-2-1 0 0 0,1 0 0 0 0,0-1 1 0 0,-1 1-1 0 0,0-1 0 0 0,-1 0 0 0 0,1-1 1 0 0,-1 1-1 0 0,0-1 0 0 0,0 0 0 0 0,0-1 1 0 0,0 0-1 0 0,-1 0 0 0 0,1-1 0 0 0,-1 0 1 0 0,0 0-1 0 0,0-1 0 0 0,-1 1 44 0 0,8-2-10086 0 0</inkml:trace>
  <inkml:trace contextRef="#ctx0" brushRef="#br0" timeOffset="-392.027">27247 4104 10344 0 0,'-6'-9'0'0'0,"-82"0"-52"0"0,-44 3 88 0 0,0 6 1 0 0,-86 12-37 0 0,207-10-13 0 0,-15 2 89 0 0,0-1 0 0 0,0-1 0 0 0,0-1 1 0 0,0-1-1 0 0,0-2 0 0 0,0 0 1 0 0,0-2-1 0 0,0-1 0 0 0,-21-7-76 0 0,-4-7-1225 0 0,49 18-5788 0 0</inkml:trace>
  <inkml:trace contextRef="#ctx0" brushRef="#br1" timeOffset="3915.549">27206 7778 7432 0 0,'0'0'368'0'0,"0"0"45"0"0,0 0 183 0 0,0 0 17 0 0,0 0-129 0 0,0 0-61 0 0,0 0-151 0 0,1 5-73 0 0,90 280 505 0 0,-48-121-183 0 0,-34-69 870 0 0,12-78-151 0 0,-10-35-760 0 0,117-222 320 0 0,-110 207-607 0 0,-10 15-132 0 0,2 1 0 0 0,0 0 0 0 0,1 1 0 0 0,0 0 0 0 0,1 1 0 0 0,7-6-61 0 0,-3 5 116 0 0,0 0-1 0 0,2 2 0 0 0,0 0 0 0 0,0 1 0 0 0,18-9-115 0 0,-27 19 38 0 0,1 0 0 0 0,0 1 0 0 0,0 0 0 0 0,0 1-1 0 0,0 0 1 0 0,0 0 0 0 0,0 1 0 0 0,1 1-1 0 0,-1 0 1 0 0,0 0 0 0 0,0 1 0 0 0,0 0 0 0 0,-1 1-1 0 0,1 0 1 0 0,6 3-38 0 0,-4-1 32 0 0,-1 1 0 0 0,0 1 0 0 0,0-1-1 0 0,-1 2 1 0 0,0-1 0 0 0,0 2 0 0 0,-1-1 0 0 0,0 1 0 0 0,-1 0-1 0 0,0 1 1 0 0,0 0 0 0 0,-1 1 0 0 0,0-1 0 0 0,-1 1 0 0 0,0 1-1 0 0,2 6-31 0 0,4 9 61 0 0,-2 0 0 0 0,-1 1-1 0 0,-1 0 1 0 0,1 10-61 0 0,23 210 307 0 0,-29-232-270 0 0,-1-8-25 0 0,0 1 0 0 0,-1-1 0 0 0,0 0 1 0 0,0 1-1 0 0,-1-1 0 0 0,0 0 0 0 0,0 1 0 0 0,-2 7-12 0 0,0 13 142 0 0,1-34 116 0 0,0 0-2831 0 0,1 4-9333 0 0</inkml:trace>
  <inkml:trace contextRef="#ctx0" brushRef="#br2" timeOffset="18172.217">1375 13484 992 0 0,'18'0'5465'0'0,"-20"-13"-4024"0"0,1 10-1252 0 0,13-12 1321 0 0,9 3-850 0 0,8-5-107 0 0,-10 6-235 0 0,0 3-92 0 0,14-12 116 0 0,-3 2-96 0 0,9-6 125 0 0,-13 12-99 0 0,6-7 95 0 0,-8 2-107 0 0,82-60 400 0 0,20-12 141 0 0,43-34-88 0 0,-56 51-386 0 0,10 12-19 0 0,46-9 53 0 0,22-7-86 0 0,-71 31-137 0 0,39-16-8 0 0,24-28-8 0 0,15-22-28 0 0,-76 62-29 0 0,-62 26-3 0 0,-1-2-1 0 0,46-29-61 0 0,136-82 282 0 0,11-6 154 0 0,-92 5-170 0 0,-58 73 5 0 0,3 5 0 0 0,82-33-271 0 0,-156 77 28 0 0,138-77 202 0 0,153-119 203 0 0,-144 99-30 0 0,134-59-403 0 0,-235 133 53 0 0,25-13 95 0 0,66-45-148 0 0,-20 6 191 0 0,129-57-191 0 0,-34 42 110 0 0,-206 91-106 0 0,71-25 74 0 0,68-37-78 0 0,-19-9 82 0 0,27-25-82 0 0,72-27 70 0 0,-81 44-28 0 0,39-12 16 0 0,-80 22-20 0 0,40-40 15 0 0,-117 79-25 0 0,3 2-1 0 0,19-8-27 0 0,157-86 84 0 0,131-89 63 0 0,-156 65-62 0 0,-48 66 13 0 0,12 16 44 0 0,-44 16-53 0 0,-3-6-1 0 0,-3-4 1 0 0,10-16-89 0 0,-131 86 1 0 0,43-30 15 0 0,1 3 0 0 0,36-16-16 0 0,209-107 109 0 0,-228 125-85 0 0,60-33 24 0 0,38-23-14 0 0,80-47 12 0 0,0-10-6 0 0,-97 61 0 0 0,72-31-6 0 0,31-26 3 0 0,-88 28-29 0 0,-78 53-3 0 0,2 3-1 0 0,23-7-4 0 0,-44 27 4 0 0,-1-3 0 0 0,24-19-4 0 0,62-37 0 0 0,272-168 0 0 0,-177 139 0 0 0,-104 56 0 0 0,144-70 10 0 0,82-43 7 0 0,-115 52 4 0 0,-22 33-11 0 0,-160 65-2 0 0,199-88 16 0 0,14-35 28 0 0,-78 41-40 0 0,-77 36 12 0 0,-125 72-24 0 0,148-68 45 0 0,74-51-45 0 0,-72 29 17 0 0,189-123 37 0 0,-182 111-37 0 0,108-40 6 0 0,-173 97-6 0 0,-86 42-16 0 0,47-22 2 0 0,-1-2-1 0 0,-1-2 1 0 0,0-4-3 0 0,79-51 10 0 0,52-29 3 0 0,138-79-4 0 0,1 8-9 0 0,-57 13 0 0 0,-195 129 8 0 0,2 2 0 0 0,12-1-8 0 0,136-67 8 0 0,-20-13-8 0 0,124-105 0 0 0,89-27 0 0 0,86-106 0 0 0,-211 188 0 0 0,-49 33 0 0 0,-65 21 0 0 0,-132 85 0 0 0,1 2 0 0 0,2 3 0 0 0,25-12 0 0 0,183-89 0 0 0,-134 59-8 0 0,92-60-8 0 0,62-54 8 0 0,-63 54 8 0 0,38-7 0 0 0,-197 108 0 0 0,0-2 0 0 0,-3-2 0 0 0,4-6 0 0 0,122-124 0 0 0,-118 113-6 0 0,3 3 0 0 0,22-10 6 0 0,-16 9-12 0 0,20-14-2 0 0,-84 60 13 0 0,51-35-6 0 0,-2-3-1 0 0,-1-1 1 0 0,10-16 7 0 0,-2 2-11 0 0,3 3 7 0 0,1 2 0 0 0,31-15 4 0 0,133-80 0 0 0,-47 24 0 0 0,-116 83-7 0 0,1 3 0 0 0,18-4 7 0 0,24 3-10 0 0,-78 32 636 0 0,-11 3-3666 0 0,-16 1 2626 0 0,-1 0-13645 0 0</inkml:trace>
  <inkml:trace contextRef="#ctx0" brushRef="#br2" timeOffset="20301.324">25161 125 9144 0 0,'0'-2'10'0'0,"0"1"4"0"0,0 1 0 0 0,0 0 0 0 0,-1 0 0 0 0,1 0 0 0 0,0-1 0 0 0,0 1 0 0 0,0 0 0 0 0,0 0 0 0 0,0 0 0 0 0,0-1 0 0 0,-1 1 0 0 0,1 0-1 0 0,0 0 1 0 0,0-1 0 0 0,0 1 0 0 0,0 0 0 0 0,0 0 0 0 0,0-1 0 0 0,0 1 0 0 0,0 0 0 0 0,0 0 0 0 0,0-1 0 0 0,0 1 0 0 0,0 0 0 0 0,0 0 0 0 0,0-1 0 0 0,1 1 0 0 0,-1 0 0 0 0,0 0 0 0 0,0-1 0 0 0,0 1 0 0 0,0 0 0 0 0,0 0 0 0 0,0 0 0 0 0,1-1 0 0 0,-1 1 0 0 0,0 0 0 0 0,0 0 0 0 0,0 0 0 0 0,1 0-1 0 0,-1 0 1 0 0,0-1 0 0 0,0 1 0 0 0,0 0 0 0 0,1 0 0 0 0,-1 0 0 0 0,0 0 0 0 0,0 0 0 0 0,1 0 0 0 0,-1 0 0 0 0,0 0 0 0 0,0 0 0 0 0,1 0 0 0 0,-1 0 0 0 0,0 0 0 0 0,0 0 0 0 0,1 0 0 0 0,-1 0 0 0 0,0 0 0 0 0,0 0 0 0 0,1 0 0 0 0,-1 0 0 0 0,0 0 0 0 0,0 0 0 0 0,0 0 0 0 0,1 0 0 0 0,-1 0 0 0 0,0 1-14 0 0,4 0 54 0 0,14 1-26 0 0,219 2 298 0 0,-216-2-326 0 0,0 0 1 0 0,1 0 0 0 0,0 1 0 0 0,-1 1 0 0 0,0 1 0 0 0,0 1 0 0 0,0 1 0 0 0,-1 1 0 0 0,9 4-1 0 0,-25-10 2 0 0,1-1 1 0 0,-1 1-1 0 0,0 0 0 0 0,0 0 1 0 0,0 0-1 0 0,0 0 1 0 0,0 1-1 0 0,0 0 1 0 0,0-1-1 0 0,-1 2 1 0 0,1-1-1 0 0,-1 0 0 0 0,0 1 1 0 0,0-1-1 0 0,0 1 1 0 0,-1 0-1 0 0,1 0 1 0 0,-1 0-1 0 0,0 0 1 0 0,0 0-1 0 0,0 1 0 0 0,-1-1 1 0 0,1 1-1 0 0,-1-1 1 0 0,0 1-1 0 0,-1-1 1 0 0,1 1-1 0 0,-1 0 1 0 0,0-1-1 0 0,0 3-2 0 0,-4 1 22 0 0,0 0 0 0 0,0-1 0 0 0,-1 0 0 0 0,0 0 0 0 0,-1 0 0 0 0,1 0 0 0 0,-1-1 0 0 0,-1 0 0 0 0,1 0-1 0 0,-1-1 1 0 0,0 1 0 0 0,0-1 0 0 0,-4 1-22 0 0,2 0 24 0 0,-1 0-1 0 0,-1-1 1 0 0,1 0-1 0 0,-1-1 1 0 0,0 0-1 0 0,0-1 1 0 0,0 0-1 0 0,0-1 1 0 0,-1 0-1 0 0,1 0 1 0 0,-6-1-24 0 0,-6-9 208 0 0,15 3-136 0 0,7 4 11 0 0,1 1-14 0 0,3-2 2 0 0,3-1-60 0 0,1 1 0 0 0,0 0 0 0 0,-1 0 0 0 0,1 0 0 0 0,0 1 0 0 0,1 0 0 0 0,-1 0 0 0 0,0 1 0 0 0,3-1-11 0 0,3 1 14 0 0,5-3 9 0 0,0 2-1 0 0,-1 0 1 0 0,1 1 0 0 0,0 1-1 0 0,0 0 1 0 0,0 1 0 0 0,-1 1-1 0 0,1 1 1 0 0,-1 1 0 0 0,0 0-1 0 0,0 1 1 0 0,14 8-23 0 0,-25-10 15 0 0,-1 0 0 0 0,1 1 0 0 0,-1 0 0 0 0,0-1 0 0 0,-1 2 1 0 0,1-1-1 0 0,-1 1 0 0 0,0-1 0 0 0,0 1 0 0 0,-1 0 0 0 0,0 1 0 0 0,0-1 0 0 0,0 1 0 0 0,-1-1 0 0 0,0 1 0 0 0,0 0 1 0 0,0-1-1 0 0,-1 1 0 0 0,0 0 0 0 0,-1 0 0 0 0,0 0 0 0 0,0 0 0 0 0,0 0 0 0 0,-1 0 0 0 0,0 0 0 0 0,0 0 1 0 0,-1 0-1 0 0,0 2-15 0 0,-1 0 21 0 0,0 0 1 0 0,0-1 0 0 0,0 1 0 0 0,-1-1 0 0 0,-1 0 0 0 0,0 0-1 0 0,0 0 1 0 0,0 0 0 0 0,-1-1 0 0 0,0 0 0 0 0,0 0 0 0 0,-1-1-1 0 0,0 0 1 0 0,0 0 0 0 0,0 0 0 0 0,-1-1 0 0 0,0 0-1 0 0,0-1 1 0 0,-7 4-22 0 0,-123 19 339 0 0,123-23-269 0 0,-1-2 0 0 0,1 0 0 0 0,0 0 0 0 0,-1-1 0 0 0,1-1 0 0 0,-1-1 0 0 0,1 0 0 0 0,-1-1 0 0 0,1-1 0 0 0,0 0 0 0 0,0-1 1 0 0,0 0-1 0 0,-1-2-70 0 0,15 6-21 0 0,-1-1 1 0 0,1 1-1 0 0,0-1 1 0 0,-1 1-1 0 0,1-1 1 0 0,0 1 0 0 0,0-1-1 0 0,0 0 1 0 0,-1 0-1 0 0,1 0 1 0 0,0 0 0 0 0,0 0-1 0 0,0 0 1 0 0,0 0-1 0 0,0 0 1 0 0,1 0-1 0 0,-1 0 1 0 0,0 0 0 0 0,0-1-1 0 0,1 1 1 0 0,-1 0-1 0 0,1-1 1 0 0,-1 1 0 0 0,1 0-1 0 0,-1-1 1 0 0,1 1-1 0 0,0 0 1 0 0,0-1-1 0 0,0 1 1 0 0,0-1 0 0 0,0 1-1 0 0,0-1 1 0 0,0 1-1 0 0,0 0 1 0 0,1-1 0 0 0,-1 1-1 0 0,0-1 1 0 0,1 1-1 0 0,-1 0 1 0 0,1-1-1 0 0,-1 1 1 0 0,1 0 0 0 0,0 0-1 0 0,0 0 1 0 0,0-1-1 0 0,-1 1 1 0 0,1 0 0 0 0,1 0 20 0 0,-1 0-9380 0 0</inkml:trace>
  <inkml:trace contextRef="#ctx0" brushRef="#br2" timeOffset="20560.041">26408 365 12960 0 0,'0'0'0'0'0,"1"1"0"0"0,2 2 0 0 0,0 1 328 0 0,-3 3 8 0 0,0 2-336 0 0,0 0 0 0 0,0-2 392 0 0,-3-3 8 0 0,3 0-400 0 0,0 1 0 0 0,-3 0 0 0 0,2-1 0 0 0,1 3 0 0 0,0 4 0 0 0,0-11-10824 0 0</inkml:trace>
  <inkml:trace contextRef="#ctx0" brushRef="#br2" timeOffset="21014.678">26682 391 9144 0 0,'0'42'189'0'0,"1"-24"48"0"0,0 1 1 0 0,-2 0-1 0 0,0-1 0 0 0,-1 1 1 0 0,-1-1-1 0 0,0 0 0 0 0,-4 10-237 0 0,-1 10 726 0 0,8-38-628 0 0,8-10 157 0 0,28-52-162 0 0,3 2 1 0 0,12-11-94 0 0,-37 52 73 0 0,1-1-1 0 0,2 2 1 0 0,0 0 0 0 0,0 1 0 0 0,2 0 0 0 0,0 2 0 0 0,1 0 0 0 0,0 2 0 0 0,1 0-1 0 0,1 1 1 0 0,0 1 0 0 0,17-6-73 0 0,-34 15 18 0 0,-1 0 1 0 0,1 1-1 0 0,-1-1 0 0 0,1 1 0 0 0,0 0 0 0 0,0 0 1 0 0,-1 0-1 0 0,1 1 0 0 0,0 0 0 0 0,0 0 1 0 0,0 0-1 0 0,-1 1 0 0 0,1-1 0 0 0,0 1 0 0 0,0 0 1 0 0,-1 0-1 0 0,1 1 0 0 0,0 0 0 0 0,-1-1 0 0 0,0 2 1 0 0,1-1-1 0 0,-1 0 0 0 0,0 1 0 0 0,0 0 0 0 0,0 0 1 0 0,1 1-19 0 0,5 11 76 0 0,0 1 1 0 0,-1 0 0 0 0,-1 0 0 0 0,0 0-1 0 0,-1 1 1 0 0,-1 0 0 0 0,1 9-77 0 0,4 5 75 0 0,-2 1-1 0 0,-1 1 1 0 0,-2-1 0 0 0,-1 1 0 0 0,-2 0 0 0 0,-1 1-1 0 0,-1-1 1 0 0,-2 0 0 0 0,-2 0 0 0 0,-1 0 0 0 0,-1 1-75 0 0,-15 35 352 0 0,18-56-289 0 0,-1-3-232 0 0,2 1 1 0 0,-1-1-1 0 0,1 0 1 0 0,1 1 0 0 0,0-1-1 0 0,1 0 1 0 0,-1 1-1 0 0,2-1 1 0 0,0 0-1 0 0,0 1 169 0 0,0-7-9786 0 0</inkml:trace>
  <inkml:trace contextRef="#ctx0" brushRef="#br3" timeOffset="29934.177">9664 8790 5416 0 0,'0'0'136'0'0,"0"0"18"0"0,0 0 78 0 0,0 0 62 0 0,0 0 130 0 0,0 0-27 0 0,0 0-234 0 0,0 0-43 0 0,0 0 65 0 0,0 6 424 0 0,0 30 339 0 0,0-10-238 0 0,0-3 2 0 0,2-10-292 0 0,11 13 300 0 0,-12 12 300 0 0,-1-7-352 0 0,0-2-324 0 0,0-1-104 0 0,0 13 82 0 0,0-16-84 0 0,0 11 66 0 0,1-14-91 0 0,6 14 47 0 0,0-3-75 0 0,-1 11 45 0 0,-4-19-70 0 0,-1 5 48 0 0,4-8-62 0 0,3 10 68 0 0,-3-10-61 0 0,4 9 69 0 0,-1-8-62 0 0,0 7 72 0 0,-1-11-65 0 0,-1 7 45 0 0,3 26 148 0 0,-6-20-209 0 0,-1 14 39 0 0,-3-18-56 0 0,1 4 30 0 0,0 9-3 0 0,1-31-65 0 0,7 17 8 0 0,3 3 16 0 0,-9 10 79 0 0,2-23-121 0 0,4 3 33 0 0,-2 28 60 0 0,-5 6-5 0 0,2-35-99 0 0,5 11 20 0 0,-5-8-22 0 0,-3 5 23 0 0,-7 17 9 0 0,6-32-35 0 0,1 23 3 0 0,0 7 22 0 0,0-18-22 0 0,-1 11 20 0 0,-2-4-25 0 0,-3 15 24 0 0,5-13-24 0 0,1-4-36 0 0,-1-21 36 0 0,-3 9 0 0 0,2 13 10 0 0,2 1-18 0 0,-4 11 22 0 0,-3-14-20 0 0,-1 10 20 0 0,-2 32 101 0 0,6-37-102 0 0,-20 125 162 0 0,-14 9 150 0 0,27-23-151 0 0,10-115-183 0 0,-2 1 1 0 0,-1-1-1 0 0,-2-1 1 0 0,-2 7-52 0 0,-6 27 84 0 0,3-10-11 0 0,-7 57 62 0 0,7 61 52 0 0,-7 40-75 0 0,7-32-24 0 0,14-112-45 0 0,-12 61 86 0 0,12 23 56 0 0,-16-32-67 0 0,4 32 15 0 0,4-41-54 0 0,3 66 23 0 0,2-44-84 0 0,18-47 52 0 0,-15-49 38 0 0,-3-31 17 0 0,1-21-6 0 0,-5-179 76 0 0,-35-147-14 0 0,10 148-135 0 0,14 117-36 0 0,3 0 0 0 0,3-1 0 0 0,4-1 0 0 0,3 1 0 0 0,7-49-10 0 0,27-176 0 0 0,-14 152 0 0 0,23 8 7 0 0,53-90 26 0 0,-28 53-15 0 0,-30 55-4 0 0,-3-39 2 0 0,-29 105-16 0 0,7-37 0 0 0,-8-28 0 0 0,-3-152 0 0 0,-10 130 0 0 0,6-72 0 0 0,-4-82 0 0 0,5 120 0 0 0,7-98 0 0 0,-4 223 0 0 0,2 0 0 0 0,8-40 0 0 0,21-148 0 0 0,-16-36 0 0 0,-21-78 0 0 0,6 293 0 0 0,-20-482 0 0 0,8 436 0 0 0,-18-195 0 0 0,23 199 0 0 0,-9-90 0 0 0,9-5 0 0 0,5-4 0 0 0,4-234 0 0 0,5-137 0 0 0,-7 425 0 0 0,-5-34 0 0 0,-23-191 0 0 0,0 119 0 0 0,-16-102 0 0 0,3 123 0 0 0,17 7 0 0 0,17 175 0 0 0,-82-348 0 0 0,3 71 0 0 0,49 178 0 0 0,7 29 8 0 0,16 48 18 0 0,14 77-26 0 0,0 0 0 0 0,-1 0 0 0 0,1 0 1 0 0,0 0-1 0 0,-1 0 0 0 0,1 0 1 0 0,0 0-1 0 0,-1-1 0 0 0,1 1 0 0 0,-1 0 1 0 0,1 0-1 0 0,0 0 0 0 0,-1 1 1 0 0,1-1-1 0 0,-1 0 0 0 0,1 0 0 0 0,0 0 1 0 0,-1 0-1 0 0,1 0 0 0 0,0 0 1 0 0,-1 0-1 0 0,1 1 0 0 0,-1-1 1 0 0,1 0-1 0 0,0 0 0 0 0,0 1 0 0 0,-1-1 1 0 0,1 0-1 0 0,0 0 0 0 0,-1 1 1 0 0,1-1-1 0 0,0 0 0 0 0,0 1 0 0 0,0-1 1 0 0,-1 0-1 0 0,1 1 0 0 0,0-1 1 0 0,0 0-1 0 0,0 1 0 0 0,0-1 0 0 0,0 0 1 0 0,-1 1-1 0 0,1-1 0 0 0,0 1 1 0 0,0-1-1 0 0,0 1 0 0 0,-3 6 48 0 0,2-4-3221 0 0,0-2-12460 0 0</inkml:trace>
  <inkml:trace contextRef="#ctx0" brushRef="#br3" timeOffset="34050.557">9370 12962 6632 0 0,'6'-10'124'0'0,"-6"9"-142"0"0,11-5 492 0 0,20 6 400 0 0,-21 7-623 0 0,6 27 134 0 0,-1 1 1 0 0,-2 1-1 0 0,-1 0 0 0 0,-2 0 1 0 0,-1 6-386 0 0,28 103 1376 0 0,-28-88-739 0 0,-2-1 0 0 0,-3 1 1 0 0,-3 31-638 0 0,-28 162 1384 0 0,27-105-264 0 0,3-82-15 0 0,5-64-243 0 0,-13-86-276 0 0,-3 1-1 0 0,-19-83-585 0 0,4 31 329 0 0,2 20-198 0 0,10 60 50 0 0,1-1-1 0 0,2-29-180 0 0,-18-308 654 0 0,19 278-288 0 0,7 117-306 0 0,14 18 132 0 0,8 50-151 0 0,-2 1 0 0 0,-4 1 0 0 0,-2 0 0 0 0,-1 23-41 0 0,1 3 116 0 0,26 85-116 0 0,28 123 74 0 0,-66-292-70 0 0,1 0 1 0 0,-2 0-1 0 0,0-1 1 0 0,0 1-1 0 0,-1 0 1 0 0,0 0-1 0 0,-1 0 1 0 0,0 0-1 0 0,-1 0 1 0 0,0 2-5 0 0,0-8-197 0 0,-1 5 486 0 0,-1-4-3085 0 0,4-5-10770 0 0</inkml:trace>
  <inkml:trace contextRef="#ctx0" brushRef="#br3" timeOffset="35517.702">9945 13422 5520 0 0,'0'0'68'0'0,"0"0"-1"0"0,0 0 1 0 0,0 1 0 0 0,0-1-1 0 0,0 0 1 0 0,0 0 0 0 0,0 1 0 0 0,0-1-1 0 0,0 0 1 0 0,0 0 0 0 0,0 1 0 0 0,0-1-1 0 0,0 0 1 0 0,0 0 0 0 0,0 1 0 0 0,0-1-1 0 0,0 0 1 0 0,0 0 0 0 0,1 0-1 0 0,-1 1 1 0 0,0-1 0 0 0,0 0 0 0 0,0 0-1 0 0,0 0 1 0 0,0 1 0 0 0,1-1 0 0 0,-1 0-1 0 0,0 0 1 0 0,0 0 0 0 0,0 0 0 0 0,1 0-1 0 0,-1 0 1 0 0,0 1 0 0 0,0-1-1 0 0,0 0 1 0 0,1 0 0 0 0,-1 0 0 0 0,0 0-1 0 0,0 0 1 0 0,1 0 0 0 0,-1 0 0 0 0,0 0-1 0 0,0 0 1 0 0,1 0 0 0 0,-1 0-1 0 0,0 0 1 0 0,0 0 0 0 0,0 0 0 0 0,1 0-1 0 0,-1 0 1 0 0,0 0 0 0 0,0 0 0 0 0,1 0-1 0 0,-1-1 1 0 0,0 1 0 0 0,0 0-68 0 0,-8 14 165 0 0,3 15-98 0 0,1 0-1 0 0,2 0 0 0 0,0 0 1 0 0,3 14-67 0 0,6 32 80 0 0,-3-1 2177 0 0,10-95-1404 0 0,86-158 263 0 0,-88 160-997 0 0,0 0 0 0 0,2 1 0 0 0,0 1 0 0 0,1 0 1 0 0,0 1-1 0 0,2 1 0 0 0,-1 0 0 0 0,2 2 0 0 0,0-1 0 0 0,2 2-119 0 0,5-6 154 0 0,-17 12-65 0 0,1 0-1 0 0,0 0 1 0 0,0 1-1 0 0,0 0 1 0 0,1 1-1 0 0,0 0 1 0 0,-1 0 0 0 0,5 0-89 0 0,-11 4 23 0 0,-1 1 0 0 0,1-1 1 0 0,-1 1-1 0 0,1 0 1 0 0,-1-1-1 0 0,0 1 0 0 0,1 1 1 0 0,-1-1-1 0 0,0 0 1 0 0,0 0-1 0 0,0 1 0 0 0,0-1 1 0 0,0 1-1 0 0,0 0 1 0 0,-1 0-1 0 0,1-1 0 0 0,0 1 1 0 0,-1 0-1 0 0,1 0 1 0 0,-1 1-1 0 0,0-1 0 0 0,0 0 1 0 0,0 0-1 0 0,0 1 1 0 0,0-1-1 0 0,0 0 0 0 0,-1 1 1 0 0,1-1-1 0 0,-1 1-23 0 0,33 119 224 0 0,-29-106-200 0 0,-1 0 0 0 0,0 1 0 0 0,-2-1 0 0 0,0 1 0 0 0,0 0-1 0 0,-2-1 1 0 0,0 1 0 0 0,-1 0 0 0 0,-1-1 0 0 0,0 0 0 0 0,-1 0 0 0 0,-1 1-24 0 0,4-14 9 0 0,-15 18 152 0 0,12-20 314 0 0,-4 1-3015 0 0,7-2-8466 0 0</inkml:trace>
  <inkml:trace contextRef="#ctx0" brushRef="#br3" timeOffset="36165.305">10587 13663 1496 0 0,'52'-27'1639'0'0,"-50"26"-1334"0"0,2-1-143 0 0,0 0 0 0 0,0 1 0 0 0,0-1 0 0 0,1 1 0 0 0,-1 0 0 0 0,0 0 0 0 0,1 1 1 0 0,-1-1-1 0 0,1 1 0 0 0,-1 0 0 0 0,1 0 0 0 0,-1 0 0 0 0,1 1 0 0 0,1 0-162 0 0,2 1 116 0 0,-1 1-1 0 0,0 0 1 0 0,0 0-1 0 0,-1 1 0 0 0,1 0 1 0 0,-1 0-1 0 0,1 1 1 0 0,-1-1-1 0 0,-1 1 1 0 0,1 1-1 0 0,-1-1 1 0 0,0 1-1 0 0,0 0 0 0 0,0 0 1 0 0,-1 0-1 0 0,0 1 1 0 0,0 0-116 0 0,-2 0 94 0 0,0 1 0 0 0,-1 0 0 0 0,0-1 0 0 0,0 1 0 0 0,-1 0 0 0 0,1 0 0 0 0,-2 0 0 0 0,1-1 0 0 0,-1 1 0 0 0,-1 0 0 0 0,1 0 0 0 0,-1-1 0 0 0,0 1 0 0 0,-1-1 0 0 0,0 0 0 0 0,0 0 0 0 0,-1 0 0 0 0,0 0 0 0 0,0 0 0 0 0,0-1 0 0 0,-1 0 0 0 0,0 0 0 0 0,0 0 0 0 0,-1 0 0 0 0,1-1 0 0 0,-1 0 0 0 0,0 0 0 0 0,-6 3-94 0 0,9-5 39 0 0,0-1 0 0 0,-1 0 0 0 0,1 1 1 0 0,-1-1-1 0 0,1-1 0 0 0,-1 1 0 0 0,1 0 1 0 0,-1-1-1 0 0,0 0 0 0 0,0 0 1 0 0,0 0-1 0 0,0 0 0 0 0,0-1 0 0 0,0 1 1 0 0,1-1-1 0 0,-1 0 0 0 0,0 0 0 0 0,-2-1-39 0 0,2 1 28 0 0,0-1-1 0 0,0 0 0 0 0,0 0 1 0 0,1 0-1 0 0,-1 0 0 0 0,0-1 0 0 0,1 1 1 0 0,-1-1-1 0 0,1 0 0 0 0,0 0 1 0 0,0 0-1 0 0,0-1 0 0 0,0 1 1 0 0,0-1-1 0 0,0 0 0 0 0,0 0 0 0 0,1 0 1 0 0,-1 0-1 0 0,1 0 0 0 0,0 0 1 0 0,-1-2-28 0 0,-1-4 4 0 0,0 1 37 0 0,-1-1 0 0 0,1 1 0 0 0,1-1 1 0 0,-1 0-1 0 0,2-1 0 0 0,-1 1 0 0 0,1 0 0 0 0,1-1 0 0 0,0 1 0 0 0,0-1 0 0 0,1 1 0 0 0,0-9-41 0 0,2 9 55 0 0,0 1 1 0 0,0-1-1 0 0,1 1 1 0 0,0 0-1 0 0,1 0 0 0 0,0 0 1 0 0,0 0-1 0 0,0 0 0 0 0,1 1 1 0 0,0 0-1 0 0,1 0 1 0 0,0 0-1 0 0,0 1 0 0 0,0 0 1 0 0,1 0-1 0 0,0 0 0 0 0,0 1 1 0 0,0 0-1 0 0,1 0 1 0 0,-1 1-1 0 0,1 0 0 0 0,0 1 1 0 0,0-1-1 0 0,1 1 1 0 0,-1 1-1 0 0,6-1-55 0 0,39-11-1636 0 0,-48 12-6857 0 0</inkml:trace>
</inkml:ink>
</file>

<file path=ppt/ink/ink2.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10-08T17:34:17.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3837 17148 1733 0,'0'0'0'0,"0"0"0"0,8-5 0 16,-8 5 136-16,0-5 1 0,0 5-137 0,0-6 0 15,0 6 191-15,0-5 0 0,0 5-191 0,0-5 0 16,0 5 125-16,7-5 2 0,-7 5-127 0,8-5 0 16,-8 5 26-16,10-5 0 0,-10 5-26 0,16-5 0 0,-16 5 33 15,20-8 2-15,-20 8-35 0,20-10 0 0,-20 10 38 16,18-12 2-16,-18 12-40 0,28-13 0 0,-28 13 44 16,28-5 1-16,-28 5-45 0,34-10 0 0,-34 10 58 15,38-13 0-15,-38 13-58 0,36-28 0 0,-36 28 65 16,38-33 0-16,-38 33-65 0,33-40 0 0,-33 40 56 0,28-41 1 15,-8 16-57-15,1-1 0 0,-3-1 55 0,2-1 1 16,1 2-56-16,-1 3 0 0,5 6 44 0,-4-1 0 16,-1 3-44-16,1 2 0 0,2 0 34 0,2 1-1 15,-4-1-33-15,4 5 0 0,8-2 27 0,-5 3 1 16,5-1-28-16,-7-2 0 0,2 0 24 0,0-5-1 16,5 4-23-16,0 4 0 0,1-1 24 0,-1 3 1 0,0-7-25 15,0-4 0-15,3-1 21 0,2-4 1 0,-5-2-22 16,0 3 0-16,1 0 21 0,-1 0 0 0,-5-3-21 15,0-3 0-15,-3-4 18 0,1-3 0 0,-3 0-18 16,0 5 0-16,-8 0 15 0,6 3 0 0,-4 0-15 16,4-1 0-16,2 1 11 0,2 2 1 0,1 3-12 15,2 0 0-15,5 4 9 0,0-4 0 0,0 2-9 16,1 1 0-16,-1-1 6 0,8 0 1 0,-6-2-7 16,4-6 0-16,-11 1 7 0,5 0 0 0,-5-1-7 15,2 4 0-15,4-4 5 0,1 1 1 0,-7 0-6 16,3-1 0-16,-3-2 4 0,0 0 2 0,3 1-6 15,-8-1 0-15,7-3 4 0,-2-2 2 0,0 5-6 0,11 6 0 16,-4 1 4-16,4 4 1 0,2 1-5 0,-3-1 0 16,3-1 3-16,-1 0 2 0,-6 3-5 0,6 2 0 15,-1 1 3-15,2 1 1 0,-1 1-4 0,-7 0 0 16,1-3 2-16,-1-2 1 0,0 0-3 0,3 2 0 16,-3 3 2-16,0-2 1 0,5-4-3 0,-7 1 0 0,2-3 2 15,0 1 0-15,0 1-2 0,1 4 0 0,-1-1 1 16,5 3 2-16,-2 2-3 0,-3 3 0 0,-8-5 1 15,3 2 1-15,1 1-2 0,1 2 0 0,-2 2 1 0,5 3 1 16,1-5-2-16,-1 3 0 0,-5-3 1 0,5 0 0 16,-5-1-1-16,3 1 0 0,-8 0 2 0,2 0-1 15,1-2-1-15,-3-1 0 0,2 0 1 0,-4 1 0 16,4-1-1-16,-5 1 0 0,6-1 1 0,-6 0 0 16,3 3-1-16,-2 0 0 0,2 0 1 0,-8 3 0 0,5-3-1 15,1 2 0-15,-1-2 2 0,1 2-1 0,4-2-1 16,1-2 0-16,2-6 0 0,-3 0 1 0,3-2-1 15,-2 8 0-15,-3 2 1 0,2 2 0 0,-4 0-1 16,4-4 0-16,-4 2 1 0,-1-8 0 0,-5 5-1 16,8-2 0-16,-2 3 1 0,-1-3 1 0,1-1-2 15,-6 4 0-15,3-1 1 0,-3 3 0 0,3-7-1 16,-3 1 0-16,3 4 1 0,2-3 0 0,1-1-1 16,-6 1 0-16,6 0 1 0,4 3 0 0,1-4-1 15,-3 1 0-15,7-2 1 0,-2-1 2 0,0-5-3 16,5 6 0-16,6-1 1 0,-6 3 1 0,3 0-2 15,2-1 0-15,-5-1 2 0,3-3 1 0,2-1-3 0,3 1 0 16,0 0 2-16,-1 0 0 0,-1-1-2 0,-4 4 0 16,-4-1 1-16,2-5 1 0,-5 3-2 0,5 3 0 15,-4-6 1-15,-4 3 1 0,8-3-2 0,0 3 0 0,8-3 1 16,0 0 0-16,-5 0-1 0,2 3 0 0,-5 0 0 16,0 0 1-16,1 2-1 0,-1 3 0 0,0 2 1 15,0 3 0-15,-2 3-1 0,-1-8 0 0,3-1 1 16,-5 1 0-16,-2 3-1 0,2-1 0 0,0-7 2 15,-2 2-1-15,2 3-1 0,2-3 0 0,-7 1 1 0,8-1 0 16,-3 0-1-16,-3 1 0 0,9 2 1 0,-6-3 0 16,5-2-1-16,-5-1 0 0,5 1 1 0,5 0 0 15,-4 2-1-15,-6 1 0 0,5-1 0 0,-5 3 2 16,0 2-2-16,3 1 0 0,-9-1 0 0,4 0 1 0,2 3-1 0,3-5 0 16,2 0 0-16,3-3 1 0,15 1-1 0,-8-1 0 15,3-2 0-15,0 2 1 0,-26 8-1 0,1 0 0 16,7-3 0-16,2 1 1 0,11-6-1 0,-5 3 0 15,2 0 0-15,3 0 1 0,-3 0-1 0,6-1 0 0,-1 4 0 16,0-8 1-16,62-16-1 0,-39 11 0 0,-10 0 0 16,-2-1 1-16,-16 11-1 0,-2-2 0 0,5 1 0 15,0 6 2-15,2-7-2 0,-7 2 0 0,2-1 0 0,-2 1 1 16,4-5-1-16,4 0 0 0,-3-3 0 0,-1 0 1 16,-19 8-1-16,4 0 0 0,9-3 0 0,-1 1 1 15,15-4-1-15,-2-6 0 0,-5 1 0 0,0 1 1 16,-8 5-1-16,3-5 0 0,2-1 0 0,-5 4 1 15,0-9-1-15,0 6 0 0,1-8 0 0,-1 3 1 16,8-6-1-16,-8 3 0 0,2-5 0 0,4 0 1 0,2 1-1 16,-3 6 0-16,3-7 0 0,2 8 2 0,34-18-2 15,-24 15 0-15,-10 8 0 0,-2 4 1 0,-10 4-1 16,2-1 0-16,0-5 0 0,3 1 1 0,-16 9-1 16,6-2 0-16,2-3 0 0,3 0 1 0,20-9-1 15,0 1 0-15,-5 1 0 0,2 0 1 0,-15 2-1 16,0 0 0-16,1 1 0 0,-1-1 1 0,0-5-1 15,0 0 0-15,0 3 0 0,3 0 0 0,2-1 0 16,-5-1 0-16,3-1 0 0,2-3 0 0,44-19 0 16,-23 14 0-16,-11 11 0 0,-2 5 0 0,-13 7 0 15,0-4 0-15,8 1 0 0,0 1 0 0,0 0 0 0,-3 0 0 16,3 0 0-16,-5-3 0 0,4 0 0 0,4 3 0 16,-3 0 0-16,2 3 0 0,0-6 0 0,-2 5 0 15,0-4 0-15,0-4 0 0,-23 11 0 0,2-2 0 16,3 2 0-16,3-5 0 0,25-1 0 0,-3 4 0 15,1 2 0-15,2-5 0 0,58-8 0 0,-30 8 0 0,-20-3 0 16,-5 0 0-16,-26 8 0 0,5-2 0 0,3-1 0 16,4 3 0-16,-17 2 0 0,-2 3 0 0,7-5 0 15,-3 0 0-15,29-2 0 0,0-1 0 0,-1 0 0 16,-4-4 0-16,2-3 0 0,0 2 0 0,0 3 0 0,2-5 0 16,-20 4 0-16,-5 1 0 0,6 0-1 0,-1-3 1 15,79-32 0-15,-43 12 0 0,-15 0-1 0,-16 5 1 16,-18 15 0-16,1 1 0 0,7-4-1 0,-3 1 1 15,19-8 0-15,-1 1 0 0,0-1-1 0,1 3 1 16,-4-1 0-16,-4 4 0 0,2-4-1 0,-2-2 1 0,-18 13 0 16,2-2 0-16,6-9 0 0,-6 1 0 0,34-26 0 15,-11 8 0-15,1-7 0 0,-1 2 0 0,0 0 0 16,-2-3 0-16,0 0 0 0,5 1 0 0,-13 7 0 16,8-3 0-16,-8 6 0 0,3 2 0 0,43-46 0 15,-25 21 0-15,-14 10 0 0,-6-1 0 0,-14 22 0 16,5-6 0-16,4-3 0 0,4-7 0 0,23-25 0 15,-5 12 0-15,2 10 0 0,-7 6 0 0,-12 17 0 16,1-3 0-16,6 1 0 0,5-3 0 0,23-15 0 16,-10 5 0-16,-8 3 0 0,-3-4 0 0,0 1 0 15,6 0 0-15,5 3 0 0,-1-6 0 0,-27 24 0 16,5-4 0-16,5-12 0 0,7 3 0 0,6-6 0 0,-1 4 0 16,1 1 0-16,-6 3 0 0,16 3 0 0,-8-3 0 15,11 3 0-15,1-6 0 0,91-27 0 0,-60 25 0 16,-17 10 0-16,-11 3 0 0,-48 15 0 0,15-8 0 15,3 0 0-15,13 1 0 0,20-6 0 0,0 3 0 16,5 0 0-16,2-1 0 0,1 6 0 0,2-2 0 0,-2 1 0 16,0 1 0-16,2 5 0 0,0-2 0 0,0-4 0 15,3 4 0-15,-8 2 0 0,3 2 0 0,-3 3 0 16,2 0 0-16,108 0 0 0,-69 0 0 0,-33 0 0 16,-6 0 0-16,-47 0 0 0,12 0 0 0,7 0 0 0,6 3 0 15,5-1 0-15,7 1 0 0,-2 2 0 0,7-3 0 16,-2 4 0-16,0-1 0 0,0 2 0 0,-7-4 0 15,4 7 0-15,6-3 0 0,-3 4 0 0,5 4 0 16,-5-2 0-16,0-1 0 0,0-4 0 0,-10 4 0 16,4-4 0-16,4 2 0 0,-1 0 0 0,3 1 0 15,-2-1 0-15,-3 0 0 0,-3 2 0 0,-7-1 0 0,2-1 0 16,3 2 0-16,2-4 0 0,0 5 0 0,1-6 0 16,-1 3 0-16,0 1 0 0,3-1 0 0,-3 0 0 15,1 0 0-15,-1 3 0 0,-2-3 0 0,94 20 0 16,-56-15 0-16,-7-4 0 0,-4-4 0 0,-12 6 0 15,-10-6 0-15,-2 4 0 0,-6-1 0 0,-28-8 0 16,13 1 0-16,10 2 0 0,10 3 0 0,1-8 0 16,-1 2 0-16,0-2 0 0,1 0 0 0,86 0 0 15,-54-2 0-15,-14-11 0 0,-6 5 0 16,-5-4 0-16,-3 1 0 0,3 1 0 0,-8 3 0 16,11 2 0-16,-3-8 0 0,8 0 0 0,2-2 0 15,-3 0 0-15,4-3 0 0,1 0 0 0,1-2 0 0,2-3 0 16,-2 3 0-16,5 0 0 0,-3-1 0 0,-2-6 0 15,0-4 0-15,-1-4 0 0,-4-1 0 0,5 1 0 16,2-3 0-16,3-3 0 0,0 3 0 0,-5-10 0 16,-6 5 0-16,-7-8 0 0,-2 3 0 0,-1-10 0 15,-2-1 0-15,0-2 0 0,-10-7 0 0,-24 20 0 16,-2-16 0-16,1-17 0 0,-1-10 1 0,-5 0-1 16,-3-1 0-16,-4-1 0 0,-1 1 1 0,-5 1-1 15,6 8 0-15,-21 83-3067 0</inkml:trace>
</inkml:ink>
</file>

<file path=ppt/ink/ink3.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10-08T17:34:48.9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10527 3311 1683 0,'0'0'0'0,"0"0"191"0,7 0-1 16,39-5-190-16,-5 2 0 0,-8 3 236 0,0 3 0 15,-5-3-236-15,5 0 0 0,1 0 142 0,-1 0 2 16,-5-3-144-16,-3 3 0 0,-4 3 25 0,-6 2 0 15,-2-5-25-15,0 3 0 0,-8-1 42 0,-5 1-1 0,2 2-41 16,3-5 0-16,-5 0 51 0,0 0 0 0,0 2-51 16,-5 3 0-16,3 0 41 0,-8 3 0 0,-6 0-41 15,-9 4 0-15,-8 1 44 0,-11 0 1 0,1-1-45 16,2 1 0-16,5 0 44 0,-5 2 1 0,3-10-45 16,-8 2 0-16,0-1 37 0,3-6 0 0,-11 0-37 15,-4 0 0-15,-11 2 33 0,-5 3 1 0,-5-5-34 16,-5-5 0-16,-1 3 28 0,-1-4 0 0,-14 1-28 15,-5 3 0-15,-4-3 33 0,-6-3-1 0,-10 8-32 16,-3-5 0-16,-7 3 31 0,-5 2 0 0,0-5-31 16,-1-1 0-16,6 6 27 0,-3 0 0 0,8 6-27 15,-3-1 0-15,1-3 23 0,2 6 2 0,-3 2-25 0,-2-3 0 16,5 6 19-16,0-5 0 0,-3 4-19 0,0-4 0 16,-2 2 16-16,0-7 1 0,-3 4-17 0,-5 3 0 15,3 3 13-15,-8 0 2 0,2-6-15 0,4 6 0 0,1-5 12 16,3 4 1-16,3-7-13 0,3 3 0 0,2-5 11 15,4 7 0-15,4-8-11 0,-6 3 0 0,1 3 9 16,2-3 0-16,-3 0-9 0,6 3 0 0,2-1 9 16,5-2 0-16,-5-2-9 0,0 7 0 0,0-7 7 15,1 2 1-15,-1 2-8 0,5 1 0 0,-5-3 5 16,0 0 2-16,5 3-7 0,-7-6 0 0,2 1 4 0,0-3 2 16,0 2-6-16,5 3 0 0,3 3 3 0,2-3 2 15,-2-3-5-15,10 4 0 0,-3-6 3 0,6 0 1 16,4 0-4-16,6 5 0 0,10-5 2 0,5 2 1 15,8-2-3-15,-1 0 0 0,14-2 2 0,4 2 1 0,9 0-3 16,1-5 0-16,6 5 2 0,10-6 1 0,0 6-3 16,8 6 0-16,7-6 3 0,1 5 0 0,1-3-3 15,1-2 0-15,3 0 2 0,2 0 0 0,0 0-2 16,0 0 0-16,0 0 3 0,0 0-1 0,0 5-2 16,7-5 0-16,6 3 2 0,2-1 0 0,11-2-2 15,7 0 0-15,13 0 3 0,3 0-1 0,4 0-2 16,1 0 0-16,-1 0 2 0,6 0 0 0,2 0-2 15,0 0 0-15,6-2 3 0,7-1-1 0,0-4-2 16,0 7 0-16,-3-5 2 0,6 5 0 0,7 0-2 16,-2 0 0-16,4-8 3 0,4 3-1 0,1 0-2 15,1 2 0-15,-2-4 2 0,4 4 0 0,5 1-2 16,4-6 0-16,9 8 3 0,8-5-1 0,0-3-2 0,2-2 0 16,3 0 2-16,3-3 0 0,-1 1-2 0,8-1 0 15,6 5 1-15,-1-2 2 0,0 3-3 0,-4-6 0 16,4 5 1-16,-7 1 1 0,9-6-2 0,4 8 0 0,2 0 0 15,0 2 1-15,5 3-1 0,-8-5 0 0,6 3 0 16,2 2 1-16,-5 0-1 0,5-5 0 0,3 5 0 16,2 5 1-16,-5-5-1 0,2 2 0 0,-1 3 0 15,-7-5 1-15,7 3-1 0,-6 2 0 0,5 0 0 16,-5 3 2-16,5-3-2 0,2-3 0 0,6 3 0 16,0-5 1-16,-8 5-1 0,-5 3 0 0,0-8 0 0,-3 3 1 15,-4 2-1-15,-6 0 0 0,0 2 0 0,3-2 1 16,-11-2-1-16,-9 5 0 0,-6 2 0 0,0-3 1 15,-12-2-1-15,7 8 0 0,-5-5 0 0,5 4 1 16,-7 1-1-16,-6-5 0 0,0 4 0 0,-7 1 0 16,-8 0 0-16,-10-6 0 0,-10-4 0 0,-13-1 0 0,-6 1 0 15,-11 2 0-15,-4-3 0 0,-10-2 0 0,-2 6 0 16,-5-6 0-16,-3 5 0 0,-5-5 0 0,0 0 0 16,0 0 0-16,0 0 0 0,0 0 1 0,-5 0-1 15,2 0 0-15,3 0 0 0,-5 0 1 0,5-5-1 16,-8-3 0-16,1-2 0 0,-6 0 2 0,-12 5-2 15,-9-3 0-15,-6 3 0 0,-14 0 1 0,0 2-1 16,1 3 0-16,-1 0 0 0,1 0 1 0,2-5-1 16,10-7 0-16,41 12-3054 0</inkml:trace>
</inkml:ink>
</file>

<file path=ppt/ink/ink4.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10-08T17:34:02.234"/>
    </inkml:context>
    <inkml:brush xml:id="br0">
      <inkml:brushProperty name="width" value="0.05292" units="cm"/>
      <inkml:brushProperty name="height" value="0.05292" units="cm"/>
      <inkml:brushProperty name="color" value="#FF0000"/>
    </inkml:brush>
  </inkml:definitions>
  <inkml:trace contextRef="#ctx0" brushRef="#br0">645 12734 2500 0,'0'0'0'16,"0"0"0"-16,-7-8 0 0,7 8 136 0,-21-5 0 15,21 5-136-15,-17-7 0 0,17 7 214 0,-8-5-1 16,8 5-213-16,-8 0 0 0,8 0 122 0,-7 0 1 0,7 0-123 16,-6 0 0-16,6 0 25 0,-5 0 2 0,5 0-27 15,-2 5 0-15,2-5 28 0,0 7 1 0,0-7-29 16,33 18 0-16,0 2 24 0,3 3 0 0,5 0-24 15,5 0 0-15,5 0 18 0,2-1 1 0,3 4-19 16,6 2 0-16,4 2 13 0,0 6 2 0,6 2-15 16,-11-3 0-16,0-2 12 0,-2-2 0 0,-3-1-12 15,-5 0 0-15,-8-2 13 0,-4-2 0 0,-11-4-13 16,-3-1 0-16,-4-4 18 0,-6-1 1 0,-5-4-19 16,-2-2 0-16,-3-7 19 0,-5-3 0 0,0 0-19 15,-5 0 0-15,5 0 15 0,0 0 0 0,-8-3-15 0,3-7 0 16,5 10-2867-16</inkml:trace>
  <inkml:trace contextRef="#ctx0" brushRef="#br0" timeOffset="231.548">1260 12463 2714 0,'0'0'0'0,"-5"10"0"0,-2 8 0 0,-6 12 117 16,-2 8-1-16,-3 3-116 0,-3 2 0 0,1 2 174 0,-1 4 1 15,1 1-175-15,7 4 0 0,0 4 99 0,1 0 1 16,4 0-100-16,0 8 0 0,1-7 35 0,7 1 1 0,0-6-36 0,0-6 0 0,0-8 20 16,0-4 1-16,7-3-21 0,1 0 0 0,5-3 18 15,0-2 0-15,-1-8-18 0,1 3 0 0,-3-8 19 0,3 3 2 16,0-5-21-16,0-5 0 0,-1-8 19 0,-4-3 0 16,5-2-19-16,-6-3 0 0,-7 8-2791 0</inkml:trace>
  <inkml:trace contextRef="#ctx0" brushRef="#br0" timeOffset="387.767">1383 12777 2664 0,'0'0'0'0,"5"3"0"16,0-1 0-16,3 3 86 0,4 3 0 0,4 2-86 15,-9 0 0-15,4 0 132 0,-4 0 0 0,1 1-132 16,5-4 0-16,-6-2 7 0,6-2 1 0,-5-3-8 15,-3 0 0-15,-5 0-2337 0</inkml:trace>
  <inkml:trace contextRef="#ctx0" brushRef="#br0" timeOffset="559.602">839 12303 2538 0,'0'0'0'0,"0"-5"0"0,0 0 0 0,0-3 122 15,-5-2 1-15,5 5-123 0,5-5 0 0,0 2 86 16,-2 3 0-16,2 0-86 0,3 0 0 0,5-2-1 16,7-6 1-16,0 0 0 0,6 3 0 0,-26 10-2216 15</inkml:trace>
  <inkml:trace contextRef="#ctx0" brushRef="#br0" timeOffset="1293.855">1396 12336 2186 0,'0'0'0'16,"0"5"0"-16,5 3 0 0,2 4 62 0,6 9 1 15,0-9-63-15,0 6 0 0,2 0 125 0,-2 0 0 0,2-3-125 16,3-5 0-16,-3-2 186 0,6-1-1 0,-4 1-185 16,-9-3 0-16,0 0 17 0,-1-5-1 0,-2 2-16 15,1-2 0-15,-4-2 37 0,3 2 2 0,-5-8-39 16,-5 1 0-16,3-6 55 0,-4-5 0 0,-9-7-55 16,-3-3 0-16,-10-7 58 0,-10-9 1 0,2 4-59 15,3 4 0-15,0 8 52 0,0 1 0 0,5 1-52 16,2 3 0-16,6 3 41 0,-1 5 2 0,3-3-43 15,11 6 0-15,4 1 31 0,6 6 2 0,2 0-33 16,3 0 0-16,4 3 23 0,1-6 2 0,10 3-25 16,8 2 0-16,2 1 21 0,8 2 1 0,-1 0-22 15,-6 0 0-15,1 0 19 0,4 0 1 0,-6-3-20 0,-5 3 0 16,0-5 19-16,-3 3 0 0,-4-1-19 0,-3 1 0 16,-11 2 15-16,-7-5-1 0,0 2-14 0,-5 1 0 15,3-1 13-15,2-5-1 0,-8-2-12 0,-10-5 0 16,-2-13 9-16,-8 0 1 0,-3 0-10 0,8 3 0 15,-2 0 8-15,4 2 0 0,1-2-8 0,-6-1 0 0,6-2 5 16,5 0 2-16,2 6-7 0,0 4 0 0,8 8 5 16,2 2 0-16,6 6-5 0,2-1 0 0,-5 3 5 15,8-5 0-15,-3 2-5 0,10 1 0 0,-2-1 5 16,7 3-1-16,1 0-4 0,4 3 0 0,3-1 4 16,-2 1 0-16,-1 2-4 0,-4-5 0 0,-1 3 5 0,-5-1-1 15,-2-2-4-15,0 0 0 0,0 0 4 0,2 0 0 16,-2 0-4-16,-6 0 0 0,6 0 4 0,-8 3 1 15,3-3-5-15,0-3 0 0,-1-2 3 0,-2 0 2 16,0 0-5-16,3 2 0 0,-3-9 3 0,-2-1 1 16,2-5-4-16,-3-2 0 0,3-3 2 0,3-2 1 15,-8-1-3-15,-2-1 0 0,-9-4 2 0,1-4 2 0,-8-3-4 16,6-8 0-16,-4-12 2 0,-2-1 1 0,3 1-3 16,-10 7 0-16,-3 8 3 0,-6 0 0 0,6 8-3 15,-2 9 0-15,2 6 3 0,0 10 1 0,-3 2-4 16,8 6 0-16,5 2 3 0,-2 7 0 0,4 1-3 15,4 7 0-15,7 11 4 0,5 6 0 0,5 4-4 16,-3 5 0-16,8-3 4 0,6 5-1 0,9 0-3 16,3-3 0-16,5-7 3 0,8 0 1 0,5-2-4 15,-5-9 0-15,5 1 2 0,8-2 1 0,-9-9-3 16,4-2 0-16,-8 1 3 0,0-9-1 0,-3-4-2 0,-10-6 0 16,-3-5 2-16,-4 1 2 0,-6-9-4 0,-5-4 0 15,-7-8 2-15,-3 0 1 0,0 0-3 0,-3-10 0 16,3-3 6-16,-5-2-1 0,0 3-5 0,5 4 0 15,0 8 7-15,-2 8 0 0,2-1-7 0,0 14 0 0,2 4 5 16,3 8 2-16,-5 8-7 0,5-6 0 0,-5-2-2987 16</inkml:trace>
  <inkml:trace contextRef="#ctx0" brushRef="#br0" timeOffset="90498.302">28508 4888 1897 0,'0'0'0'16,"0"0"0"-16,10-13 0 0,-10 13 72 0,8-28 0 15,-8 28-72-15,12-23 0 0,-12 23 147 0,3-10 1 16,-3 10-148-16,5-5 0 0,-5 5 108 0,5-7-1 0,-5 7-107 16,5-5 0-16,-5 5 25 0,5 0 1 0,-5 0-26 15,6 5 0-15,-6-5 27 0,5 7 1 0,-5-7-28 16,10 13 0-16,-10-13 31 0,5 25 1 0,-5-25-32 15,-3 33 0-15,3-33 21 0,-20 26 1 0,20-26-22 16,-46 22 0-16,13-4 26 0,-5-5 0 0,-3-1-26 16,0 1 0-16,0-5 28 0,-5-3 1 0,0 2-29 15,0 1 0-15,3-3 34 0,-3-5 1 0,-2 0-35 16,-3 3 0-16,-6 2 49 0,-1-5 1 0,-1 0-50 16,3 0 0-16,5-5 48 0,2 5 1 0,4 0-49 15,-1 0 0-15,2 0 35 0,6-3 0 0,-3-2-35 16,0 5 0-16,-7-5 37 0,2 2 1 0,-5 3-38 0,2-5 0 15,-4 0 30-15,2-2 1 0,7-1-31 0,1-5 0 16,10 6 25-16,5-1 1 0,7 3-26 0,6 5 0 16,0-5 26-16,10 5 0 0,5 0-26 0,-5 0 0 15,5 0 22-15,0 0 2 0,5 0-24 0,0 0 0 0,10-2 19 16,6-4 0-16,4 1-19 0,8 5 0 0,11 5 16 16,7-5 0-16,2 6-16 0,-9-6 0 0,-1 0 13 15,-2 0-1-15,0 7-12 0,-8-4 0 0,0 2 10 16,0 0 1-16,0-3-11 0,0-2 0 0,1 0 11 15,-1 5-1-15,2-5-10 0,4 0 0 0,2 0 8 0,-1 0-1 16,4-5-7-16,7 3 0 0,-5-6 7 0,2 6 0 16,3-1-7-16,5 3 0 0,3 5 5 0,-11 3 1 15,6-6-6-15,0 3 0 0,-1-5 6 0,1 0-1 16,-3 0-5-16,-3 5 0 0,-7-5 5 0,-3 0-1 16,-2 0-4-16,-5 0 0 0,-3 0 5 0,-8 0 0 15,-5 3-5-15,3 2 0 0,-13-5 5 0,1 0-1 0,-1 0-4 16,0 0 0-16,0 0 4 0,0 0 0 0,0 0-4 15,0 0 0-15,-5 0 4 0,3 0-1 0,-1 0-3 16,-2 0 0-16,-2 5 3 0,-1-5 2 0,-7 3-5 16,-8 2 0-16,-13-5 3 0,-9 5 1 0,-4-3-4 15,-2 3 0-15,-5-5 3 16,-2 3 0-16,-1 2-3 0,1 0 0 0,4-2 2 0,3 7 2 16,-2-8-4-16,2-2 0 0,-8 0 2 0,-4 0 0 15,1 0-2-15,1 0 0 0,0 0 3 0,0 0-1 16,2 0-2-16,3 0 0 0,6-2 2 0,1-3 1 15,6-3-3-15,2 3 0 0,6-3 3 0,1-2-1 16,4 3-2-16,-1 4 0 0,-2 3 2 0,0 0 0 0,3 0-2 16,4-5 0-16,9 5 3 0,4-5-1 0,0 2-2 15,3 3 0-15,0-5 1 0,3 5 1 0,-4-5-2 16,6 5 0-16,-2 0 1 0,-1 0 2 0,1 0-3 16,-1-2 0-16,3-3 1 0,3 0 1 0,10 2-2 15,-1-2 0-15,16-3 1 0,11 1 1 0,2-3-2 16,-8 7 0-16,7-2 3 0,1 5 0 0,5 0-3 15,3 0 0-15,9 0 2 0,-1 0 0 0,6 0-2 16,1 0 0-16,0 0 3 0,2 5-1 0,1-5-2 16,-6 3 0-16,-8-3 2 0,1 0 2 0,-1 2-4 15,1 6 0-15,0-6 2 0,-1 3 1 0,-4 1-3 16,-3 1 0-16,-3-4 4 0,-5-1-1 0,-5 1-3 16,1 4 0-16,-11 3 3 0,0-2 1 0,-8 0-4 15,-5-3 0-15,-5-5 3 0,-7 0 2 0,-4 0-5 0,-1 2 0 16,-6-2 3-16,-2 0 0 0,-13 3-3 0,-11-1 0 15,-12 3 4-15,-10 3-1 0,-3-3-3 0,-2-5 0 16,0 3 3-16,-8 2 2 0,0-5-5 0,0 0 0 0,-5 0 4 16,-8 0 1-16,3 0-5 0,2 0 0 0,6 0 3 15,-1 0 2-15,3 0-5 0,3-8 0 0,7-5 3 16,3 1 0-16,7-1-3 0,0 5 0 0,3-4 3 16,8-1 0-16,0 0-3 0,7 6 0 0,8-6 2 15,-3 6 2-15,11-4-4 0,5 9 0 0,2 2 2 16,10 2 0-16,19-2-2 0,4-2 0 0,-20 2-2925 0</inkml:trace>
  <inkml:trace contextRef="#ctx0" brushRef="#br0" timeOffset="106808.031">11708 11375 979 0,'0'0'0'0,"0"0"13"0,0 0 0 0,0 0-13 15,10-7 0-15,-10 7 22 0,8-13 1 0,-8 13-23 16,0-10 0-16,0 10 53 0,0-10 0 0,0 10-53 16,0-10 0-16,0 10 24 0,0-11 0 0,0 11-24 15,0-5 0-15,0 5 20 0,0-7 1 0,0 7-21 16,0-5 0-16,0 5 103 0,0-5 1 0,0 5-104 16,0-3 0-16,0 3 73 0,0-8 0 0,0 8-73 0,0-5 0 15,0 5 92-15,-5-5 0 0,5 5-92 0,-8-7 0 16,8 7 125-16,-21-13 1 0,21 13-126 0,-40-15 0 15,9 10 128-15,-2-5 0 0,2 4-128 0,-7 1 0 16,-3 5 110-16,-7-5 1 0,2 3-111 0,-5-1 0 0,2 1 100 16,1-6 0-16,-11 6-100 0,0-1 0 0,-2 3 88 15,-8 0 2-15,-2 0-90 0,-3 0 0 0,-8-5 71 16,-2-3-1-16,0 1-70 0,-8-6 0 0,-7 6 67 16,-4-1-1-16,-4-2-66 0,0-5 0 0,0-1 56 0,0 6 0 15,-8-2-56-15,3-1 0 0,-3 5 43 0,3 8 0 16,-8-5-43-16,0 3 0 0,3-1 34 0,-3 3 0 15,0 0-34-15,7 0 0 0,4-2 27 0,4-6 1 16,3 3-28-16,3 5 0 0,7 0 20 0,2 0 1 16,9 0-21-16,2-8 0 0,12 1 17 0,6 2 1 15,8 0-18-15,2 5 0 0,7 5 12 0,3-5 1 0,3 2-13 16,-3-2 0-16,3-2 9 0,2 2 1 0,6-8-10 16,-1 3 0-16,0-8 9 0,3 6 0 0,0-1-9 15,10 6 0-15,-2 2 10 0,5 2 0 0,2-2-10 16,5-2 0-16,-2-1 10 0,2 3 0 0,1 0-10 15,-1 0 0-15,3 0 8 0,5 0 1 0,-5 0-9 16,2 3 0-16,-2-1 8 0,5 1 1 0,-2 2-9 16,-3-5 0-16,5 2 7 0,-5 3-1 0,2-5-6 15,3 3 0-15,-5-1 6 0,5 1 0 0,0 2-6 16,0-5 0-16,0 2 5 0,0 1 2 0,0 0-7 16,0 2 0-16,0-5 6 0,0 5 0 0,0 2-6 15,5 6 0-15,3 2 7 0,4 3 0 0,1 7-7 0,8 3 0 16,2 0 6-16,7 2 2 0,6 3-8 0,2-5 0 15,3-2 6-15,5 2 1 0,2 2-7 0,-2-7 0 16,0 2 4-16,-2 0 2 0,2 1-6 0,-1-1 0 0,1 1 6 16,-2-1 1-16,-6 3-7 0,0-5 0 0,-10-1 6 15,-2-4 1-15,-3-3-7 0,-5-2 0 0,-6 0 7 16,-4-1 1-16,0-4-8 0,-8-3 0 0,5-5 9 16,-5 0 1-16,-5-2-10 0,0-6 0 0,-3-5 10 15,-5 1 1-15,-7-4-11 0,-8-12 0 0,-5-2 10 16,-8-3 0-16,-5 0-10 0,-3 0 0 0,-4 5 10 0,-6 3 0 15,-2 0-10-15,2-3 0 0,3-3 8 0,-8-7 0 16,3 5-8-16,5 0 0 0,-3 0 6 0,6-2 1 16,-9-1-7-16,9 3 0 0,-1 1 6 0,3-1-1 15,8 5-5-15,0-3 0 0,9 8 4 0,6 6-1 0,3-9-3 16,4 6 0-16,6 0 2 0,2-3 2 0,6 0-4 16,2 0 0-16,10 1 2 0,7-4 0 0,4-4-2 15,2-1 0-15,5-7 1 0,7-7 2 0,6-1-3 16,5-5 0-16,5 3 1 0,2-5 1 0,3 7-2 15,3 8 0-15,-8 8 1 0,2 4 1 0,-2 6-2 16,0 5 0-16,-10 2 1 0,-3 6 1 0,-8 7-2 16,-4 0 0-16,-19 0 1 0,-4 5 0 0,-6-5-1 15,-2-5 0-15,10 5-2992 0</inkml:trace>
  <inkml:trace contextRef="#ctx0" brushRef="#br0" timeOffset="117707.726">11310 5712 815 0,'0'0'0'15,"0"0"0"-15,0-13 0 0,0 13 74 0,0-28 2 16,0 28-76-16,0-23 0 0,0 23 225 0,-5-10 2 16,5 10-227-16,-8-12 0 0,8 12 191 0,0-11-1 15,0 11-190-15,-5-10 0 0,5 10 10 0,0-5 1 0,0 5-11 16,0-7 0-16,0 7 60 0,0-5 2 0,0 5-62 16,0-6 0-16,0 6 108 0,0 6 0 0,0-6-108 15,0 7 0-15,0-7 64 0,8 18 0 0,-8-18-64 16,10 25 0-16,-10-25 73 0,2 33 1 0,-2-33-74 15,5 36 0-15,-5-36 68 0,6 30 0 0,-6-30-68 16,7 33 0-16,-7-33 55 0,0 38 1 0,0-38-56 16,0 43 0-16,0-17 51 0,0 4 0 0,0-7-51 15,0 0 0-15,0-11 44 0,0 3 1 0,0 3-45 16,-5-5 0-16,3 2 44 0,-4 3 1 0,6 2-45 16,-5-5 0-16,3 3 37 0,2-5 0 0,-5-1-37 15,5 1 0-15,-5-3 36 0,2 3 1 0,3 0-37 16,0-1 0-16,0 6 38 0,0-5 1 0,0 7-39 0,0 0 0 15,8 8 35-15,-3 3 0 0,8-6-35 0,2 3 0 16,-2 2 31-16,7 3 2 0,-5 0-33 0,3 0 0 16,-5 0 27-16,-3-8 1 0,8 3-28 0,-5 5 0 0,2 0 23 15,3 5 2-15,-3-5-25 0,3 0 0 0,-3 0 21 16,3-2 2-16,3-1-23 0,-9 0 0 0,4 3 18 16,-1-5 0-16,-2 3-18 0,0-6 0 0,-1-2 16 15,1 7 2-15,-5-4-18 0,4 1 0 0,-4 1 15 16,5 3 1-16,0-11-16 0,-1 0 0 0,-4-2 13 0,-5 2 1 15,2-7-14-15,0-5 0 0,-3-3 12 0,3-3 0 16,1 1-12-16,1 4 0 0,-4-7 9 0,2 3 1 16,0 2-10-16,3-5 0 0,-8 0 9 0,2 0 0 15,3 0-9-15,0 0 0 0,-2-8 9 0,2 1 0 16,0-3-9-16,3 2 0 0,-1-10 9 0,1-2 0 0,2-5-9 16,-10-3 0-16,3-5 9 0,2 0 0 0,-5-8-9 15,0 3 0-15,0-5 10 0,0 0 2 0,0-3-12 16,0 1 0-16,-5-1 9 0,2 1-1 0,3-1-8 15,0-12 0-15,-5-1 8 0,-2-2 1 0,-4 3-9 16,1 0 0-16,-3 5 7 0,1 2 1 0,-6-2-8 16,2-3 0-16,-4 0 6 0,-5-10 0 0,2 3-6 15,-3-3 0-15,-5-5 6 0,-4-3 1 0,2 3-7 16,-6 8 0-16,4 5 4 0,1 2 2 0,-1-2-6 0,9 4 0 0,-2 9 4 16,5 2 1-16,3 7-5 0,4-2 0 0,4 8 3 15,-1 7 2-15,5 0-5 0,1 8 0 0,1 0 2 0,6 10 1 16,0-3-3-16,0 5 0 0,0 1 2 0,0 2 2 15,0 0-4-15,0 2 0 0,0 1 2 0,0 0 0 16,0 2-2-16,0 7 0 0,0 11 2 0,6 8 2 16,1 7-4-16,1 2 0 0,5 11 2 0,-1 2 1 15,4 0-3-15,2 1 0 0,2 1 3 0,5-1-1 0,4 11-2 16,-9 6 0-16,5 8 2 0,-4 7 0 0,7-2-2 16,-3 2 0-16,4-7 2 0,-1-1 0 0,2 1-2 15,-7 7 0-15,3 0 1 0,-1 3 1 0,-2-5-2 16,-5-8 0-16,-3 0 1 0,-4-5 0 0,-4-5-1 15,1 0 0-15,-1-3 0 0,1-2 2 0,2-3-2 16,-2 0 0-16,-3-4 0 0,3-4 1 0,-1-4-1 16,-1-3 0-16,-4-5 0 0,3 0 1 0,-5-5-1 15,5-5 0-15,-5-5 1 0,0-3 0 0,3-5-1 16,2-5 0-16,-5-7 1 0,0-3 0 0,0 0-1 16,0 0 0-16,0 0 1 0,0 0 1 0,0-3-2 15,0-7 0-15,0-5 1 0,0-10 0 0,0-8-1 16,0-5 0-16,-5-10 1 0,2-11 0 0,3 1-1 0,-5-8 0 15,0-2 0-15,-3-1 1 0,1-2-1 0,-1 0 0 16,3 5 0-16,5 0 1 0,-8 0-1 0,1-7 0 0,2 2 0 16,-8-5 1-16,5 2-1 0,-5 8 0 0,-2 1 2 15,2-1-1-15,-7 7-1 0,2-4 0 0,-2 5 1 16,-1 4 0-16,1 1-1 0,-1-5 0 0,9 5 1 16,-4-6 0-16,6 9-1 0,-3 4 0 0,3 5 1 15,-3 1 0-15,1 7-1 0,7 2 0 0,2 6 1 16,3 2 1-16,-5 11-2 0,5-1 0 0,0 5 1 0,0 8 0 15,5 3-1-15,-2 2 0 0,-3-5 0 0,0 2 1 16,5 11-1-16,7 12 0 0,4 21 1 0,4 12 0 16,1 1-1-16,-4 9 0 0,4 11 1 0,-6 2 0 15,3 0-1-15,2-2 0 0,1 4 2 0,-1 1-1 16,-4 5-1-16,1 2 0 0,4 5 1 0,-6 1 0 16,3-9-1-16,-3 4 0 0,-2-4 1 0,-3-1 0 0,6-11-1 15,-4 0 0-15,1-8 1 0,-5-7 0 0,-3-8-1 16,-5-2 0-16,2-13 2 0,-2-3-1 0,-2-4-1 15,2-11 0-15,-5-5 1 0,0-5 0 0,2-2-1 16,3-3 0-16,0-5 0 0,0 0 1 0,0 0-1 16,-5 0 0-16,5 0 0 0,0 0 1 0,0-2-1 15,0-6 0-15,0-2 0 0,0-3 0 0,5-5 0 16,3-10 0-16,-8 28-2946 0</inkml:trace>
  <inkml:trace contextRef="#ctx0" brushRef="#br0" timeOffset="119075.541">11256 4464 766 0,'0'0'0'0,"0"0"0"16,-5-7 0-16,5 7 215 0,-13-8 1 0,13 8-216 16,-20-12 0-16,20 12 130 0,-28-38 1 0,28 38-131 0,-21-46 0 15,21 46 86-15,-20-46-1 0,20 46-85 0,-18-48 0 16,11 23 41-16,-1-1 1 0,-2-1-42 0,2 1 0 16,5-2 25-16,-2-2 0 0,5 10-25 0,-5-1 0 15,3 9 48-15,2-1-1 0,0 8-47 0,0 2 0 16,0 3 75-16,0 0 1 0,2 0-76 0,3 8 0 0,0-3 111 15,-2 3 2-15,2 7-113 0,3 15 0 0,5 8 122 16,2 16 1-16,-2-6-123 0,-3 2 0 0,-3 1 108 16,1 2 1-16,0 1-109 0,-1-4 0 0,4 6 93 15,-4 2 1-15,-4-2-94 0,-1-3 0 0,1-7 87 0,-3-5-1 16,-3-3-86-16,1-5 0 0,2-6 73 0,0-4 1 16,-3-8-74-16,3-2 0 0,3-10 64 0,2-3 0 15,0 0-64-15,-5 0 0 0,0-3 51 0,0-2 0 16,0-10-51-16,0-18 0 0,13-10 37 0,-3-13 0 15,8-2-37-15,-5-8 0 0,-1-3 33 0,-1-4-1 0,6 7-32 16,9-5 0-16,2-3 27 0,5 3 0 0,3 6-27 16,2 1 0-16,8 11 24 0,3 0 0 0,-1 7-24 15,-2 13 0-15,-5 13 20 0,0 2-1 0,2 16-19 16,-7 4 0-16,2 11 18 0,3 2 1 0,0 10-19 16,4 6 0-16,1 7 15 0,8 5 1 0,-6 8-16 15,-2-1 0-15,0 3 11 0,-5 8 2 0,-8 3-13 16,-5-3 0-16,-2 4 10 0,-6-1 1 0,-4-1-11 15,-4-2 0-15,-7-3 8 0,-5 1 1 0,0-14-9 16,-5 1 0-16,0-5 8 0,-2-14 1 0,-1-1-9 16,-5-6 0-16,0-2 7 0,-2-11 1 0,2-2-8 15,6 3 0-15,7-8 7 0,-5 0 0 0,2 0-7 0,1-5 0 16,2 5-2916-16</inkml:trace>
  <inkml:trace contextRef="#ctx0" brushRef="#br0" timeOffset="119387.94">12966 4677 2526 0,'0'0'0'0,"17"0"0"0,6 8 0 0,16-3 121 15,9 5 0-15,6 5-121 0,-1 6 0 0,1-1 159 16,4 8 1-16,-4 5-160 0,2 5 0 0,3 0 112 0,2 8 0 16,-7-1-112-16,-8 8 0 0,-8-4 36 0,-5 6 0 15,-5 1-36-15,-13 0 0 0,-4 2 21 0,-9-5 1 16,-4-2-22-16,-11-8 0 0,-13-10 20 0,-2-2 1 15,-13-11-21-15,-4-2 0 0,-17-16 19 0,-4-2 1 16,0-7-20-16,4-6 0 0,-4-12 16 0,2-3 1 0,3-5-17 16,5-13 0-16,2-7 14 0,1-5 2 0,7-1-16 15,8 6 0-15,10 2 13 0,2-2 0 0,13 7-13 16,11 3 0-16,7 8 10 0,10 4 0 0,11 9-10 16,2-4 0-16,10 1 13 0,10 5 0 0,-2 7-13 15,-5 5 0-15,0 8 16 0,-5 3 1 0,2 7-17 16,0 5 0-16,-38-15-2757 0</inkml:trace>
  <inkml:trace contextRef="#ctx0" brushRef="#br0" timeOffset="121073.831">11672 6863 1947 0,'0'0'0'0,"0"0"140"15,0 0 0-15,0 0-140 0,0-21 0 0,0 21 228 0,8-12 0 16,-8 12-228-16,7-8 0 0,-7 8 140 0,13-13 1 15,-13 13-141-15,21-10 0 0,-21 10 23 0,17-2-1 0,-17 2-22 0,8-8 0 16,-8 8 38-16,5 0 1 0,-5 0-39 0,8 0 0 16,-8 0 41-16,0 0 2 0,0 0-43 0,0 0 0 15,0 0 32-15,0 3 2 0,0-3-34 0,-8 5 0 0,8-5 31 16,-13 5 2-16,13-5-33 0,-20 7 0 0,20-7 30 16,-20 0 0-16,20 0-30 0,-13 3 0 0,13-3 26 15,-21 5 0-15,21-5-26 0,-23 8 0 0,23-8 26 16,-23 10 0-16,23-10-26 0,-40 20 0 0,14-7 26 15,-2-3-1-15,-3 3-25 0,-4-3 0 0,-4-3 28 0,-1-2 2 16,-6-2-30-16,-3 2 0 0,1-5 28 0,-6-5 1 16,-10 2-29-16,-4-2 0 0,-19-2 28 0,-13-1 1 15,-7-2-29-15,-3-3 0 0,-2-2 25 0,-8 2 1 16,-7-4-26-16,-6 1 0 0,3-1 22 0,-10-4 0 16,-6 1-22-16,3 7 0 0,-7-7 21 0,2 0 0 0,0-3-21 15,-8 3 0-15,-5 0 18 0,1-1 0 0,-6-4-18 16,-2 5 0-16,7-1 17 0,-8 4 1 0,4 1-18 15,-1-4 0-15,-3 7 14 0,1-4 2 0,2 4-16 16,5 3 0-16,6 5 13 0,-6-3 1 0,13 6-14 16,3-1 0-16,9 3 10 0,9 3 1 0,-1-1-11 15,8 1 0-15,8 2 9 0,-3-3 1 0,8 3-10 16,8 0 0-16,4 3 8 0,9-3 0 0,-1-2-8 16,8 2 0-16,10 2 6 0,8 1 0 0,7 2-6 15,8-2 0-15,13-3 5 0,7 2 0 0,6-2-5 16,5-2 0-16,10 2 6 0,-3-2 0 0,8 2-6 15,-5 0 0-15,5-5 4 0,0 2 1 0,0 3-5 0,0-5 0 16,0 3 3-16,0-1 1 0,0 1-4 0,0 2 0 16,0-5 5-16,0 3-1 0,0-1-4 0,0 1 0 15,0 2 4-15,0-5 0 0,0 0-4 0,0 0 0 0,0 0 4 16,-3 0-1-16,3 0-3 0,-5 0 0 0,5 0 2 16,-5 0 2-16,3 0-4 0,2 0 0 0,-6 0 3 15,4 0 0-15,2 0-3 0,-5 2 0 0,5 3 1 16,-5 0-1-16,10 6 0 0,0 11 0 0,10 11 0 15,-2 5 0-15,7 3 0 0,6-8 0 0,2 2 0 16,0-2 0-16,5 3 0 0,5 4 0 0,-2-2 0 0,5-2 0 16,2 7 0-16,-2-2 0 0,5 9 0 0,3 3 0 15,-9-7 0-15,1 0 0 0,0-11 0 0,-3-2 0 16,3-2 0-16,-3-6 0 0,3-5 0 0,5 0 0 16,3-2 0-16,-9-5 0 0,-6-3 0 0,-1 0 0 15,-5-10 0-15,-3 0 0 0,-12-5 0 0,-5-2 0 0,-3-6 0 16,-10 0 0-16,-3-7 0 0,0 0 0 0,-9-11 0 15,-11-4 0-15,-18-11 0 0,-8-12 0 0,-12-1 0 16,-3 6 0-16,-10-5 0 0,-3 2 0 0,-5 3 0 16,1 0 0-16,-6-1 0 0,2-4 0 0,-1 5 0 15,9-13 0-15,0-2 0 0,3-6 0 0,5 8 0 16,0 8 0-16,8 10 0 0,0 5 0 0,12 2 0 16,8-5 0-16,13 1 0 0,10 4 0 0,10-5 0 15,6 8 0-15,14-2 0 0,9 2 0 0,14 5 0 16,11-5 0-16,20 2 0 0,6 1 0 0,12 7 0 15,2 0 0-15,9 10 0 0,9 1 0 0,1 4 0 16,-1 3 0-16,-2-3 0 0,2 3 0 0,-7 0 0 0,-10-8 0 16,-16 0 0-16,-17 3 0 0,-3-3 0 0,-8 6 0 15,-5-3 0-15,-5 2 0 0,-2-7 0 0,-3-8 0 16,-23 28-3045-16</inkml:trace>
  <inkml:trace contextRef="#ctx0" brushRef="#br0" timeOffset="130997.201">11846 17566 1255 0,'0'0'0'0,"0"0"0"0,0 0 0 0,0 0 87 16,0 0-1-16,0 0-86 0,0 0 0 0,0 0 178 16,0 0 1-16,0 0-179 0,0 0 0 0,0 0 128 0,0 0 1 15,0 0-129-15,0 0 0 0,0 0 23 0,0 0 1 16,0 0-24-16,0 0 0 0,0 0 39 0,-6-3 1 16,6 3-40-16,-28-27 0 0,-2-1 46 0,-6-5 0 15,-5 0-46-15,-5-3 0 0,-7 1 32 0,-6-1 1 16,3-2-33-16,-8-2 0 0,0-6 28 0,-2-2 1 0,0-8-29 15,-8-5 0-15,-8-5 27 0,3-2 1 0,-13-3-28 16,-2-3 0-16,-6-2 23 0,-7-2 2 0,-10-11-25 16,-16-7 0-16,-7-8 21 0,-8-10 2 0,-13 0-23 15,0-6 0-15,-5 6 25 0,-2 0 0 0,-5-2-25 16,-3-6 0-16,-11 0 24 0,6-2 0 0,-5 7-24 16,0-7 0-16,2 3 24 0,-2-1 1 0,-1 0-25 15,11 3 0-15,3-10 22 0,7 2 1 0,5 13-23 16,11 13 0-16,4 4 23 0,6 11 2 0,5-3-25 15,7 3 0-15,1 0 25 0,2 0-1 0,5 10-24 16,10 2 0-16,3 1 23 0,0 4-1 0,7 1-22 16,1 2 0-16,12 2 19 0,-2-2 0 0,2 11-19 0,-5 7 0 15,-2 2 18-15,-8 0 2 0,10 8-20 0,10 5 0 16,8 5 20-16,8 6 0 0,7 4-20 0,3 0 0 16,5 5 19-16,5 6 1 0,11-3-20 0,6 7 0 0,12 3 19 15,4 5 1-15,10 3-20 0,3-6 0 0,8 1 15 16,0-1 0-16,12 3-15 0,13 3 0 0,5-3 11 15,11 5 0-15,-1 0-11 0,-2 1 0 0,-13-1 8 16,-4-5 1-16,1 2-9 0,-7-7 0 0,3 0 7 16,-6 0-1-16,-7 3-6 0,0-1 0 0,-11-2 5 0,3 0 0 15,0 3-5-15,3 0 0 0,-3-1 5 0,-2 6-1 16,4-6-4-16,6 8 0 0,5 6 7 0,2 1 1 16,1 6-8-16,-1 0 0 0,1 2 15 0,-1 1-1 15,5 2-14-15,-4 4 0 0,-1-1 19 0,1 2 2 16,-1 2-21-16,6 3 0 0,2-5 22 0,-3 0 2 15,3 0-24-15,-2 5 0 0,7-5 22 0,0 3 0 0,3-1-22 16,2 1 0-16,3 2 24 0,0 0 0 0,12 7-24 16,6 9 0-16,10-4 19 0,5 14 1 0,5 4-20 15,-5 3 0-15,5 3 17 0,-5 4-1 0,8 1-16 16,12-3 0-16,11 0 13 0,9 5-1 0,1 5-12 16,0 3 0-16,-3 2 9 0,1 6 1 0,1-1-10 15,6 3 0-15,3 2 7 0,2 8 1 0,2-5-8 16,1-5 0-16,-1-8 5 0,1 3 1 0,0-3-6 15,-9 1 0-15,4-4 5 0,-6-1-1 0,-10-14-4 16,-4-2 0-16,-17-8 3 0,-7-4 2 0,-2-3-5 16,2 2 0-16,3 5 2 0,2 1 0 0,-10-1-2 0,-8-5 0 15,-5 6 3-15,-7-6-1 0,2-2-2 0,3-3 0 16,7-2 0-16,-5-1 1 0,6 9-1 0,-6-4 0 16,0 6 0-16,3 0 0 0,-8-8 0 0,-2-10 0 15,-54-43-2663-15</inkml:trace>
  <inkml:trace contextRef="#ctx0" brushRef="#br0" timeOffset="131481.485">11968 16235 1834 0,'0'0'0'0,"5"-10"0"15,-5-8 0-15,3-10 28 0,2-5 0 0,-10-5-28 16,-3-2 0-16,-7-6 86 0,-11-2-1 0,-7-10-85 15,-8-11 0-15,-12-9 109 0,-9-19 0 0,-12-2-109 16,-10-5 0-16,-15-5 38 0,-19-5 1 0,-19-10-39 16,-6-8 0-16,-18-10 25 0,-7-2-1 0,-6-1-24 15,-12-9 0-15,-3-1 53 0,-2-2 0 0,-18-3-53 0,-13-2 0 16,-11-3 61-16,-4 0 0 0,-3-2-61 0,-7 0 0 16,4 4 60-16,4 1 0 0,4 2-60 0,0 6 0 15,0 4 51-15,8 1 0 0,13 7-51 0,7 2 0 0,6 6 48 16,10-3 0-16,15 13-48 0,2 0 0 0,18 12 39 15,8 8 0-15,11 5-39 0,7 8 0 0,10 5 37 16,5 7 0-16,10 11-37 0,3 7 0 0,15 8 36 16,8 2 1-16,10 10-37 0,11-2 0 0,17 10 33 15,8 8 0-15,15 10-33 0,8 0 0 0,5 10 22 16,10 7 0-16,15 1-22 0,13 4 0 0,-33-7-2465 16</inkml:trace>
  <inkml:trace contextRef="#ctx0" brushRef="#br0" timeOffset="131950.07">12039 13388 2400 0,'0'0'0'0,"0"0"0"0,-46-46 0 15,1-7 65-15,-9-13 1 0,-12-5-66 0,-11-5 0 16,-10-5 114-16,-10-3-1 0,-5-4-113 0,-5-1 0 0,-8-12 102 15,-4-1 1-15,-9-2-103 0,-7-7 0 0,-16-6 33 16,-4-2 0-16,-14-13-33 0,-9 3 0 0,-6-18 21 16,-2 0-1-16,-13-3-20 0,-5-4 0 0,-11-6 25 15,-4-7 0-15,-3-1-25 0,-3 6 0 0,9-3 31 16,-4-2 0-16,3 2-31 0,-2 0 0 0,5-5 30 0,-1 3 2 16,9 10-32-16,4 0 0 0,13 10 30 0,3 7 0 15,18 6-30-15,-6 0 0 0,13 7 35 0,8 3 0 16,13 12-35-16,5 8 0 0,15 18 27 0,5 2 0 15,10 11-27-15,9 2 0 0,9 7 29 0,8 4 0 16,12 4-29-16,9 13 0 0,14 5 23 0,6 10 0 16,10 10-23-16,8-2 0 0,2 12 18 0,10 8 1 0,13 8-19 15,3-6 0-15,-8-2-2677 0</inkml:trace>
  <inkml:trace contextRef="#ctx0" brushRef="#br0" timeOffset="132349.03">11618 11203 2538 0,'0'0'0'0,"0"0"0"15,-20-51 0-15,-5-10 94 0,-9-12 2 0,-6-6-96 16,-14-2 0-16,-15-13 162 0,-10 0 1 0,-13-7-163 16,-18-11 0-16,-22-17 122 0,-16-8 1 0,-10-5-123 15,-6-5 0-15,-17-12 37 0,-5-1 1 0,5 3-38 16,-8-6 0-16,-2-1 22 0,2 1 2 0,-10-1-24 16,-5-11 0-16,-11 2 22 0,1-4 1 0,-5 2-23 15,-3-3 0-15,-5 9 20 0,-8-6 0 0,13 0-20 16,3 2 0-16,9-2 19 0,4 3 0 0,4 15-19 15,3 0 0-15,-2 2 17 0,-1 6 0 0,16 17-17 0,10 2 0 16,10 11 15-16,13 13-1 0,18 7-14 0,7 15 0 16,16 6 15-16,5 12 0 0,20 7-15 0,5 6 0 15,21 2 14-15,2 6-1 0,11 7-13 0,2 10 0 16,18 15 10-16,3 8 2 0,17 10-12 0,16 3 0 0,-8-8-2764 16</inkml:trace>
  <inkml:trace contextRef="#ctx0" brushRef="#br0" timeOffset="132708.32">12101 9459 2588 0,'0'0'0'0,"0"0"0"16,-5-46 0-16,2 5 51 0,3-17-1 0,-13-5-50 16,-12-8 0-16,-16-10 79 0,-13-16 0 0,-17-2-79 15,-6-7 0-15,-22-26 99 0,-21-10 2 0,-15-10-101 16,-11-10 0-16,-14-8 43 0,-4 0 0 0,-14-7-43 16,-3 2 0-16,-16-3 24 0,-7 8 2 0,8-7-26 15,-11-11 0-15,0-2 34 0,6 0 1 0,-1 0-35 16,1 2 0-16,-6 3 48 0,5 3 0 0,11 4-48 15,7 8 0-15,6 8 47 0,9 10 2 0,16 5-49 0,10 13 0 16,16 4 43-16,2 6 2 0,10 18-45 0,8 9 0 16,13 11 35-16,-1 10 0 0,16 8-35 0,5 9 0 15,15 9 28-15,11 2 1 0,2 10-29 0,10 12 0 16,13 13 19-16,8 13 0 0,15 8-19 0,5 10 0 0,-5-18-2774 16</inkml:trace>
  <inkml:trace contextRef="#ctx0" brushRef="#br0" timeOffset="133263.642">8383 17023 2664 0,'0'0'0'0,"0"0"0"16,-66-65 0-16,-13-9 90 0,-28-20 1 0,-8-12-91 15,-18-11 0-15,-9-12 181 0,-19-6 0 0,-13-4-181 16,1 0 0-16,-8 2 113 0,-13 0 0 0,8 5-113 16,-3 13 0-16,8 5 36 0,-1 7 0 0,4 8-36 31,2-2 0-31,10 5 22 0,10 2 0 0,8 15-22 16,8 11 0-16,7 17 24 0,14 11 0 0,11 9-24 15,14 3 0-15,20 11 19 0,0 4 0 0,15 10-19 0,11 3 0 16,10 13 15-16,10 2 0 0,15 5-15 0,18 6 0 15,-5-26-2750-15</inkml:trace>
  <inkml:trace contextRef="#ctx0" brushRef="#br0" timeOffset="133529.203">6738 17145 2575 0,'0'0'0'16,"0"0"0"-16,-41-45 0 0,-10-4 27 0,-10-11 1 15,-8-1-28-15,-15 5 0 0,-13-5 45 0,-10-2 1 0,-11-3-46 16,1 0 0-16,-13 0 73 0,-5-3 1 0,2 1-74 16,3 0 0-16,-3 2 48 0,6-3 1 0,-1 6-49 15,0 2 0-15,-4 5 29 0,4 3 0 0,1 2-29 16,2 3 0-16,2-3 43 0,-4 6 2 0,-1 2-45 15,0 0 0-15,1 5 60 0,2 2 0 0,5-2-60 16,10 0 0-16,110 38-2424 0</inkml:trace>
  <inkml:trace contextRef="#ctx0" brushRef="#br0" timeOffset="138996.307">27651 5151 2148 0,'0'0'0'16,"0"0"108"-16,0 0 0 0,0 0-108 0,0-7 0 0,0 7 168 16,-3-3 1-16,3 3-169 0,-8 0 0 0,8 0 87 15,-12 0 2-15,12 0-89 0,-11-10 0 0,11 10 33 16,-5 0 2-16,5 0-35 0,-5 0 0 0,5 0 20 16,3 0 1-16,-3 0-21 0,25 10 0 0,3 3 19 0,13 2 0 15,3-2-19-15,-9 0 0 0,4-8 13 0,-1 2 2 16,0 1-15-16,-2 5 0 0,-3-1 14 0,3 1 1 15,-8 0-15-15,0-3 0 0,-5 0 15 0,-5-5 0 16,-3 3-15-16,-5-1 0 0,0-7 21 0,-2 0-1 16,0 0-20-16,-1 0 0 0,-2 0 30 0,1-5 1 15,-4-3-31-15,3 1 0 0,-5-1 37 0,3 3 2 16,-3-8-39-16,-3 1 0 0,-2-3 41 0,0-8 1 0,-5 3-42 16,-3 4 0-16,-7 4 40 0,-3 1 0 0,-8 9-40 15,-7-6 0-15,-11 8 35 0,-4-5 1 0,-9 10-36 16,-1 3 0-16,-11 5 32 0,-5 2 0 0,2 3-32 15,-2-6 0-15,2 3 25 0,1 3 0 0,-1-5-25 16,3-6 0-16,8 6 21 0,-5 0 1 0,9-6-22 16,6 1 0-16,8 2 16 0,7-2 0 0,5-6-16 15,8-2 0-15,8-2 14 0,2 2 2 0,5-5-16 16,5 2 0-16,8 3 13 0,3-5 2 0,7 5-15 16,3-5 0-16,10 3 12 0,8-9 1 0,9 1-13 15,14 5 0-15,17-2 9 0,19 1 1 0,-1 6-10 0,-5 0 0 16,-2 0 9-16,-3 6 1 0,-3 1-10 0,1 1 0 15,-3 2 7-15,0 0 0 0,-5 0-7 0,0 0 0 16,-5 0 7-16,-3 3 1 0,-8 0-8 0,-4-3 0 0,-13 3 6 16,-8-1 0-16,-13-2-6 0,-2-2 0 0,-8-8 8 15,-8 0 0-15,-7 0-8 0,-10-8 0 0,-8 3 8 16,-11-2 1-16,-12-6-9 0,-10-7 0 0,-21-3 8 16,-12 0 1-16,-3-7-9 0,0 2 0 0,3-5 7 15,-3 3 0-15,0 2-7 0,-3 2 0 0,6 6 7 0,-6 7 1 16,11-4-8-16,10 4 0 0,5 3 6 0,10 5 0 15,13-3-6-15,5 0 0 0,13 6 5 0,8 2 0 16,9-3-5-16,6 3 0 0,13 3 5 0,4-3-1 16,14 2-4-16,4 1 0 0,16 2 4 0,10 3-1 15,8 4-3-15,5 1 0 0,7 0 2 0,5-1 2 16,9 9-4-16,4-1 0 0,8-2 2 0,5 2 1 0,3 0-3 16,-1 1 0-16,-2-9 3 0,5 3-1 0,-7 3-2 15,-3-5 0-15,-5-6 2 0,-6 1 0 0,-12-3-2 16,-7 0 0-16,-19 3 1 0,-7-8 2 0,-15 0-3 15,-11 0 0-15,-15 0 1 0,-10-8 1 0,-13 3-2 16,-10-10 0-16,-21-3 1 0,-10-2 1 0,-12 0-2 16,-16-6 0-16,-20-7 2 0,-16 3-1 0,-7 2-1 15,-8-2 0-15,-15 2 1 0,-3 2 0 0,-5-2-1 16,0 3 0-16,-2 0 1 0,2 4 0 0,16 6-1 16,17 3 0-16,5 1 1 0,11 9 0 0,28-3-1 15,12-3 0-15,77 8-3023 0</inkml:trace>
  <inkml:trace contextRef="#ctx0" brushRef="#br0" timeOffset="146645.517">30051 4622 2035 0,'0'0'0'0,"0"0"143"0,0 2 0 0,13 26-143 15,-3-10 0-15,-7-3 211 0,-1-2 0 0,-2 2-211 16,-5 8 0-16,3 0 124 0,-6 7 0 0,0-10-124 16,3 1 0-16,-7-4 27 0,-1-4 0 0,-2-5-27 15,-6-1 0-15,-4 1 32 0,-9 2 0 0,1-8-32 0,-5 4 0 16,-5 1 34-16,-6 3 1 0,-4-2-35 0,-4-1 0 16,-4-7 28-16,0 6 1 0,-10-4-29 0,-1 3 0 15,-7 0 23-15,-5 3 1 0,0-6-24 0,-3 3 0 16,-2-5 21-16,-1 5 1 0,-2-2-22 0,-2 2 0 0,0 0 19 15,-3-2 1-15,0 2-20 0,2-5 0 0,4-5 18 16,-1 2 1-16,0-2-19 0,-3 5 0 0,-2-5 26 16,1 5-1-16,1 0-25 0,1-3 0 0,2-2 27 15,-2-2 0-15,7 2-27 0,-8 0 0 0,1 2 25 16,2-2 1-16,5 3-26 0,8-4 0 0,5-1 22 0,5 2 2 16,8 0-24-16,8 2 0 0,14-4 18 0,1 2 1 15,10-1-19-15,3 4 0 0,4-3 18 0,6-3 0 16,2 3-18-16,5 0 0 0,3 3 18 0,5 2 0 15,5-6-18-15,0 4 0 0,-5 2-2784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1021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10/7/2022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10/7/2022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10/7/2022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10/7/2022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urses.cs.washington.edu/courses/cse417/22au/resources/373blackbox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417 Fall 22</a:t>
            </a:r>
          </a:p>
          <a:p>
            <a:r>
              <a:rPr lang="en-US" dirty="0"/>
              <a:t>Lecture 5</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158110423"/>
                  </p:ext>
                </p:extLst>
              </p:nvPr>
            </p:nvGraphicFramePr>
            <p:xfrm>
              <a:off x="1812730" y="3192278"/>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158110423"/>
                  </p:ext>
                </p:extLst>
              </p:nvPr>
            </p:nvGraphicFramePr>
            <p:xfrm>
              <a:off x="1812730" y="3192278"/>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endParaRPr lang="en-US"/>
                        </a:p>
                      </a:txBody>
                      <a:tcPr>
                        <a:blipFill>
                          <a:blip r:embed="rId2"/>
                          <a:stretch>
                            <a:fillRect l="-100450" t="-8197" r="-101126" b="-314754"/>
                          </a:stretch>
                        </a:blipFill>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4754"/>
                          </a:stretch>
                        </a:blipFill>
                      </a:tcPr>
                    </a:tc>
                    <a:tc>
                      <a:txBody>
                        <a:bodyPr/>
                        <a:lstStyle/>
                        <a:p>
                          <a:endParaRPr lang="en-US"/>
                        </a:p>
                      </a:txBody>
                      <a:tcPr>
                        <a:blipFill>
                          <a:blip r:embed="rId2"/>
                          <a:stretch>
                            <a:fillRect l="-100450" t="-108197" r="-101126" b="-214754"/>
                          </a:stretch>
                        </a:blipFill>
                      </a:tcPr>
                    </a:tc>
                    <a:tc>
                      <a:txBody>
                        <a:bodyPr/>
                        <a:lstStyle/>
                        <a:p>
                          <a:endParaRPr lang="en-US"/>
                        </a:p>
                      </a:txBody>
                      <a:tcPr>
                        <a:blipFill>
                          <a:blip r:embed="rId2"/>
                          <a:stretch>
                            <a:fillRect l="-200000" t="-108197" r="-899" b="-214754"/>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11290"/>
                          </a:stretch>
                        </a:blipFill>
                      </a:tcPr>
                    </a:tc>
                    <a:tc>
                      <a:txBody>
                        <a:bodyPr/>
                        <a:lstStyle/>
                        <a:p>
                          <a:endParaRPr lang="en-US"/>
                        </a:p>
                      </a:txBody>
                      <a:tcPr>
                        <a:blipFill>
                          <a:blip r:embed="rId2"/>
                          <a:stretch>
                            <a:fillRect l="-100450" t="-204839" r="-101126" b="-111290"/>
                          </a:stretch>
                        </a:blipFill>
                      </a:tcPr>
                    </a:tc>
                    <a:tc>
                      <a:txBody>
                        <a:bodyPr/>
                        <a:lstStyle/>
                        <a:p>
                          <a:endParaRPr lang="en-US"/>
                        </a:p>
                      </a:txBody>
                      <a:tcPr>
                        <a:blipFill>
                          <a:blip r:embed="rId2"/>
                          <a:stretch>
                            <a:fillRect l="-200000" t="-204839" r="-899" b="-111290"/>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3115"/>
                          </a:stretch>
                        </a:blipFill>
                      </a:tcPr>
                    </a:tc>
                    <a:tc>
                      <a:txBody>
                        <a:bodyPr/>
                        <a:lstStyle/>
                        <a:p>
                          <a:endParaRPr lang="en-US"/>
                        </a:p>
                      </a:txBody>
                      <a:tcPr>
                        <a:blipFill>
                          <a:blip r:embed="rId2"/>
                          <a:stretch>
                            <a:fillRect l="-100450" t="-309836" r="-101126" b="-13115"/>
                          </a:stretch>
                        </a:blipFill>
                      </a:tcPr>
                    </a:tc>
                    <a:tc>
                      <a:txBody>
                        <a:bodyPr/>
                        <a:lstStyle/>
                        <a:p>
                          <a:endParaRPr lang="en-US"/>
                        </a:p>
                      </a:txBody>
                      <a:tcPr>
                        <a:blipFill>
                          <a:blip r:embed="rId2"/>
                          <a:stretch>
                            <a:fillRect l="-200000" t="-309836" r="-899" b="-1311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373</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373</a:t>
            </a:r>
          </a:p>
          <a:p>
            <a:pPr lvl="1"/>
            <a:r>
              <a:rPr lang="en-US" dirty="0"/>
              <a:t>How many iterations do loops need, and what’s the running time of each?</a:t>
            </a:r>
          </a:p>
          <a:p>
            <a:pPr lvl="1"/>
            <a:r>
              <a:rPr lang="en-US" dirty="0"/>
              <a:t>Occasionally, summations to answer those questions. </a:t>
            </a:r>
          </a:p>
        </p:txBody>
      </p:sp>
    </p:spTree>
    <p:extLst>
      <p:ext uri="{BB962C8B-B14F-4D97-AF65-F5344CB8AC3E}">
        <p14:creationId xmlns:p14="http://schemas.microsoft.com/office/powerpoint/2010/main" val="67020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272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24" idx="2"/>
          </p:cNvCxnSpPr>
          <p:nvPr/>
        </p:nvCxnSpPr>
        <p:spPr>
          <a:xfrm flipH="1" flipV="1">
            <a:off x="9229060" y="2990262"/>
            <a:ext cx="897904" cy="41216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23257" y="428897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 Terms</a:t>
            </a:r>
          </a:p>
        </p:txBody>
      </p:sp>
      <p:sp>
        <p:nvSpPr>
          <p:cNvPr id="3" name="Content Placeholder 2"/>
          <p:cNvSpPr>
            <a:spLocks noGrp="1"/>
          </p:cNvSpPr>
          <p:nvPr>
            <p:ph idx="1"/>
          </p:nvPr>
        </p:nvSpPr>
        <p:spPr>
          <a:xfrm>
            <a:off x="575239" y="1550943"/>
            <a:ext cx="11187258" cy="735057"/>
          </a:xfrm>
        </p:spPr>
        <p:txBody>
          <a:bodyPr>
            <a:normAutofit/>
          </a:bodyPr>
          <a:lstStyle/>
          <a:p>
            <a:r>
              <a:rPr lang="en-US" sz="2800" dirty="0"/>
              <a:t>Graphs can be directed or undirected.</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4575501"/>
            <a:ext cx="1039622" cy="673155"/>
          </a:xfrm>
          <a:prstGeom prst="rect">
            <a:avLst/>
          </a:prstGeom>
        </p:spPr>
      </p:pic>
      <p:sp>
        <p:nvSpPr>
          <p:cNvPr id="6" name="Oval 5"/>
          <p:cNvSpPr/>
          <p:nvPr/>
        </p:nvSpPr>
        <p:spPr>
          <a:xfrm>
            <a:off x="1925465" y="253812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8" name="Oval 7"/>
          <p:cNvSpPr/>
          <p:nvPr/>
        </p:nvSpPr>
        <p:spPr>
          <a:xfrm>
            <a:off x="3550049" y="351348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9" name="Oval 8"/>
          <p:cNvSpPr/>
          <p:nvPr/>
        </p:nvSpPr>
        <p:spPr>
          <a:xfrm>
            <a:off x="2942579" y="5120214"/>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1" name="Straight Arrow Connector 10"/>
          <p:cNvCxnSpPr>
            <a:stCxn id="6" idx="3"/>
            <a:endCxn id="5" idx="0"/>
          </p:cNvCxnSpPr>
          <p:nvPr/>
        </p:nvCxnSpPr>
        <p:spPr>
          <a:xfrm flipH="1">
            <a:off x="1654629" y="3615941"/>
            <a:ext cx="455760" cy="67303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5" idx="7"/>
          </p:cNvCxnSpPr>
          <p:nvPr/>
        </p:nvCxnSpPr>
        <p:spPr>
          <a:xfrm flipH="1">
            <a:off x="2101076" y="4144854"/>
            <a:ext cx="1448973" cy="32904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0528" y="3204278"/>
            <a:ext cx="812494" cy="4116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9699" y="3615941"/>
            <a:ext cx="631369" cy="3365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0880" y="3890530"/>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154" y="4177060"/>
            <a:ext cx="1039622" cy="673155"/>
          </a:xfrm>
          <a:prstGeom prst="rect">
            <a:avLst/>
          </a:prstGeom>
        </p:spPr>
      </p:pic>
      <p:sp>
        <p:nvSpPr>
          <p:cNvPr id="23" name="Oval 22"/>
          <p:cNvSpPr/>
          <p:nvPr/>
        </p:nvSpPr>
        <p:spPr>
          <a:xfrm>
            <a:off x="8093088" y="213968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24" name="Oval 23"/>
          <p:cNvSpPr/>
          <p:nvPr/>
        </p:nvSpPr>
        <p:spPr>
          <a:xfrm>
            <a:off x="10126964" y="277105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30" name="TextBox 29"/>
          <p:cNvSpPr txBox="1"/>
          <p:nvPr/>
        </p:nvSpPr>
        <p:spPr>
          <a:xfrm>
            <a:off x="7836965" y="1707614"/>
            <a:ext cx="2177368" cy="523220"/>
          </a:xfrm>
          <a:prstGeom prst="rect">
            <a:avLst/>
          </a:prstGeom>
          <a:noFill/>
        </p:spPr>
        <p:txBody>
          <a:bodyPr wrap="square" rtlCol="0">
            <a:spAutoFit/>
          </a:bodyPr>
          <a:lstStyle/>
          <a:p>
            <a:r>
              <a:rPr lang="en-US" sz="2800" dirty="0"/>
              <a:t>Degree: 2</a:t>
            </a:r>
          </a:p>
        </p:txBody>
      </p:sp>
      <p:sp>
        <p:nvSpPr>
          <p:cNvPr id="31" name="TextBox 30"/>
          <p:cNvSpPr txBox="1"/>
          <p:nvPr/>
        </p:nvSpPr>
        <p:spPr>
          <a:xfrm>
            <a:off x="7714585" y="5082700"/>
            <a:ext cx="2177368" cy="523220"/>
          </a:xfrm>
          <a:prstGeom prst="rect">
            <a:avLst/>
          </a:prstGeom>
          <a:noFill/>
        </p:spPr>
        <p:txBody>
          <a:bodyPr wrap="square" rtlCol="0">
            <a:spAutoFit/>
          </a:bodyPr>
          <a:lstStyle/>
          <a:p>
            <a:r>
              <a:rPr lang="en-US" sz="2800" dirty="0"/>
              <a:t>Degree: 0</a:t>
            </a:r>
          </a:p>
        </p:txBody>
      </p:sp>
      <p:sp>
        <p:nvSpPr>
          <p:cNvPr id="32" name="TextBox 31"/>
          <p:cNvSpPr txBox="1"/>
          <p:nvPr/>
        </p:nvSpPr>
        <p:spPr>
          <a:xfrm>
            <a:off x="4011834" y="2990262"/>
            <a:ext cx="2299276" cy="523220"/>
          </a:xfrm>
          <a:prstGeom prst="rect">
            <a:avLst/>
          </a:prstGeom>
          <a:noFill/>
        </p:spPr>
        <p:txBody>
          <a:bodyPr wrap="square" rtlCol="0">
            <a:spAutoFit/>
          </a:bodyPr>
          <a:lstStyle/>
          <a:p>
            <a:r>
              <a:rPr lang="en-US" sz="2800" dirty="0" err="1"/>
              <a:t>Outdegree</a:t>
            </a:r>
            <a:r>
              <a:rPr lang="en-US" sz="2800" dirty="0"/>
              <a:t>: 2</a:t>
            </a:r>
          </a:p>
        </p:txBody>
      </p:sp>
      <p:sp>
        <p:nvSpPr>
          <p:cNvPr id="33" name="TextBox 32"/>
          <p:cNvSpPr txBox="1"/>
          <p:nvPr/>
        </p:nvSpPr>
        <p:spPr>
          <a:xfrm>
            <a:off x="257560" y="5619633"/>
            <a:ext cx="2299276" cy="523220"/>
          </a:xfrm>
          <a:prstGeom prst="rect">
            <a:avLst/>
          </a:prstGeom>
          <a:noFill/>
        </p:spPr>
        <p:txBody>
          <a:bodyPr wrap="square" rtlCol="0">
            <a:spAutoFit/>
          </a:bodyPr>
          <a:lstStyle/>
          <a:p>
            <a:r>
              <a:rPr lang="en-US" sz="2800" dirty="0" err="1"/>
              <a:t>Indegree</a:t>
            </a:r>
            <a:r>
              <a:rPr lang="en-US" sz="2800" dirty="0"/>
              <a:t>: 2</a:t>
            </a:r>
          </a:p>
        </p:txBody>
      </p:sp>
      <p:sp>
        <p:nvSpPr>
          <p:cNvPr id="34" name="TextBox 33"/>
          <p:cNvSpPr txBox="1"/>
          <p:nvPr/>
        </p:nvSpPr>
        <p:spPr>
          <a:xfrm>
            <a:off x="9568937" y="1100264"/>
            <a:ext cx="3563785" cy="954107"/>
          </a:xfrm>
          <a:prstGeom prst="rect">
            <a:avLst/>
          </a:prstGeom>
          <a:noFill/>
        </p:spPr>
        <p:txBody>
          <a:bodyPr wrap="square" rtlCol="0">
            <a:spAutoFit/>
          </a:bodyPr>
          <a:lstStyle/>
          <a:p>
            <a:r>
              <a:rPr lang="en-US" sz="2800" dirty="0"/>
              <a:t>This graph is </a:t>
            </a:r>
            <a:r>
              <a:rPr lang="en-US" sz="2800" b="1" dirty="0"/>
              <a:t>disconnected</a:t>
            </a:r>
            <a:r>
              <a:rPr lang="en-US" sz="2800" dirty="0"/>
              <a:t>.</a:t>
            </a:r>
          </a:p>
        </p:txBody>
      </p:sp>
      <p:sp>
        <p:nvSpPr>
          <p:cNvPr id="35" name="TextBox 34"/>
          <p:cNvSpPr txBox="1"/>
          <p:nvPr/>
        </p:nvSpPr>
        <p:spPr>
          <a:xfrm>
            <a:off x="257560" y="2054371"/>
            <a:ext cx="3895799" cy="523220"/>
          </a:xfrm>
          <a:prstGeom prst="rect">
            <a:avLst/>
          </a:prstGeom>
          <a:noFill/>
        </p:spPr>
        <p:txBody>
          <a:bodyPr wrap="square" rtlCol="0">
            <a:spAutoFit/>
          </a:bodyPr>
          <a:lstStyle/>
          <a:p>
            <a:r>
              <a:rPr lang="en-US" sz="2800" dirty="0"/>
              <a:t>Following on twitter.</a:t>
            </a:r>
          </a:p>
        </p:txBody>
      </p:sp>
      <p:sp>
        <p:nvSpPr>
          <p:cNvPr id="36" name="TextBox 35"/>
          <p:cNvSpPr txBox="1"/>
          <p:nvPr/>
        </p:nvSpPr>
        <p:spPr>
          <a:xfrm>
            <a:off x="7822251" y="5642410"/>
            <a:ext cx="4351176" cy="523220"/>
          </a:xfrm>
          <a:prstGeom prst="rect">
            <a:avLst/>
          </a:prstGeom>
          <a:noFill/>
        </p:spPr>
        <p:txBody>
          <a:bodyPr wrap="square" rtlCol="0">
            <a:spAutoFit/>
          </a:bodyPr>
          <a:lstStyle/>
          <a:p>
            <a:r>
              <a:rPr lang="en-US" sz="2800" dirty="0"/>
              <a:t>Friendships on Facebook.</a:t>
            </a:r>
          </a:p>
        </p:txBody>
      </p:sp>
      <p:sp>
        <p:nvSpPr>
          <p:cNvPr id="25" name="Oval 24"/>
          <p:cNvSpPr/>
          <p:nvPr/>
        </p:nvSpPr>
        <p:spPr>
          <a:xfrm>
            <a:off x="9450508" y="445222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27" name="Straight Arrow Connector 26"/>
          <p:cNvCxnSpPr>
            <a:stCxn id="25" idx="1"/>
            <a:endCxn id="23" idx="4"/>
          </p:cNvCxnSpPr>
          <p:nvPr/>
        </p:nvCxnSpPr>
        <p:spPr>
          <a:xfrm flipH="1" flipV="1">
            <a:off x="8724460" y="3402424"/>
            <a:ext cx="910972" cy="12347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7"/>
            <a:endCxn id="24" idx="4"/>
          </p:cNvCxnSpPr>
          <p:nvPr/>
        </p:nvCxnSpPr>
        <p:spPr>
          <a:xfrm flipV="1">
            <a:off x="10528327" y="4033795"/>
            <a:ext cx="230009" cy="60335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Tree>
    <p:extLst>
      <p:ext uri="{BB962C8B-B14F-4D97-AF65-F5344CB8AC3E}">
        <p14:creationId xmlns:p14="http://schemas.microsoft.com/office/powerpoint/2010/main" val="39917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110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0" name="Group 9">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3366164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8000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88377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4C8EE4A-9E4F-4B5A-B9C2-B5FBC6E5DB02}"/>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4C8EE4A-9E4F-4B5A-B9C2-B5FBC6E5DB02}"/>
                  </a:ext>
                </a:extLst>
              </p:cNvPr>
              <p:cNvSpPr>
                <a:spLocks noGrp="1" noRot="1" noChangeAspect="1" noMove="1" noResize="1" noEditPoints="1" noAdjustHandles="1" noChangeArrowheads="1" noChangeShapeType="1" noTextEdit="1"/>
              </p:cNvSpPr>
              <p:nvPr>
                <p:ph type="title"/>
              </p:nvPr>
            </p:nvSpPr>
            <p:spPr>
              <a:blipFill>
                <a:blip r:embed="rId2"/>
                <a:stretch>
                  <a:fillRect t="-6587" b="-958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8" name="Ink 57">
                <a:extLst>
                  <a:ext uri="{FF2B5EF4-FFF2-40B4-BE49-F238E27FC236}">
                    <a16:creationId xmlns:a16="http://schemas.microsoft.com/office/drawing/2014/main" id="{B12BE241-2FDF-444C-A81F-DAC02A5E5C48}"/>
                  </a:ext>
                </a:extLst>
              </p14:cNvPr>
              <p14:cNvContentPartPr/>
              <p14:nvPr/>
            </p14:nvContentPartPr>
            <p14:xfrm>
              <a:off x="823292" y="1300242"/>
              <a:ext cx="10473840" cy="5529960"/>
            </p14:xfrm>
          </p:contentPart>
        </mc:Choice>
        <mc:Fallback xmlns="">
          <p:pic>
            <p:nvPicPr>
              <p:cNvPr id="58" name="Ink 57">
                <a:extLst>
                  <a:ext uri="{FF2B5EF4-FFF2-40B4-BE49-F238E27FC236}">
                    <a16:creationId xmlns:a16="http://schemas.microsoft.com/office/drawing/2014/main" id="{B12BE241-2FDF-444C-A81F-DAC02A5E5C48}"/>
                  </a:ext>
                </a:extLst>
              </p:cNvPr>
              <p:cNvPicPr/>
              <p:nvPr/>
            </p:nvPicPr>
            <p:blipFill>
              <a:blip r:embed="rId4"/>
              <a:stretch>
                <a:fillRect/>
              </a:stretch>
            </p:blipFill>
            <p:spPr>
              <a:xfrm>
                <a:off x="814652" y="1291241"/>
                <a:ext cx="10491481" cy="55476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6A87D58-A768-4298-859A-81B702D1F266}"/>
                  </a:ext>
                </a:extLst>
              </p14:cNvPr>
              <p14:cNvContentPartPr/>
              <p14:nvPr/>
            </p14:nvContentPartPr>
            <p14:xfrm>
              <a:off x="1381320" y="2816640"/>
              <a:ext cx="8963640" cy="3357000"/>
            </p14:xfrm>
          </p:contentPart>
        </mc:Choice>
        <mc:Fallback xmlns="">
          <p:pic>
            <p:nvPicPr>
              <p:cNvPr id="3" name="Ink 2">
                <a:extLst>
                  <a:ext uri="{FF2B5EF4-FFF2-40B4-BE49-F238E27FC236}">
                    <a16:creationId xmlns:a16="http://schemas.microsoft.com/office/drawing/2014/main" id="{76A87D58-A768-4298-859A-81B702D1F266}"/>
                  </a:ext>
                </a:extLst>
              </p:cNvPr>
              <p:cNvPicPr/>
              <p:nvPr/>
            </p:nvPicPr>
            <p:blipFill>
              <a:blip r:embed="rId6"/>
              <a:stretch>
                <a:fillRect/>
              </a:stretch>
            </p:blipFill>
            <p:spPr>
              <a:xfrm>
                <a:off x="1365480" y="2753280"/>
                <a:ext cx="8994960" cy="348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C600F99-B794-4E69-8494-15FBC69202B5}"/>
                  </a:ext>
                </a:extLst>
              </p14:cNvPr>
              <p14:cNvContentPartPr/>
              <p14:nvPr/>
            </p14:nvContentPartPr>
            <p14:xfrm>
              <a:off x="381240" y="1189080"/>
              <a:ext cx="3647520" cy="174960"/>
            </p14:xfrm>
          </p:contentPart>
        </mc:Choice>
        <mc:Fallback xmlns="">
          <p:pic>
            <p:nvPicPr>
              <p:cNvPr id="4" name="Ink 3">
                <a:extLst>
                  <a:ext uri="{FF2B5EF4-FFF2-40B4-BE49-F238E27FC236}">
                    <a16:creationId xmlns:a16="http://schemas.microsoft.com/office/drawing/2014/main" id="{EC600F99-B794-4E69-8494-15FBC69202B5}"/>
                  </a:ext>
                </a:extLst>
              </p:cNvPr>
              <p:cNvPicPr/>
              <p:nvPr/>
            </p:nvPicPr>
            <p:blipFill>
              <a:blip r:embed="rId8"/>
              <a:stretch>
                <a:fillRect/>
              </a:stretch>
            </p:blipFill>
            <p:spPr>
              <a:xfrm>
                <a:off x="365400" y="1125720"/>
                <a:ext cx="36788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8837D329-7D01-4026-B0D2-89C663653FC4}"/>
                  </a:ext>
                </a:extLst>
              </p14:cNvPr>
              <p14:cNvContentPartPr/>
              <p14:nvPr/>
            </p14:nvContentPartPr>
            <p14:xfrm>
              <a:off x="203040" y="1373400"/>
              <a:ext cx="10625760" cy="4950720"/>
            </p14:xfrm>
          </p:contentPart>
        </mc:Choice>
        <mc:Fallback xmlns="">
          <p:pic>
            <p:nvPicPr>
              <p:cNvPr id="5" name="Ink 4">
                <a:extLst>
                  <a:ext uri="{FF2B5EF4-FFF2-40B4-BE49-F238E27FC236}">
                    <a16:creationId xmlns:a16="http://schemas.microsoft.com/office/drawing/2014/main" id="{8837D329-7D01-4026-B0D2-89C663653FC4}"/>
                  </a:ext>
                </a:extLst>
              </p:cNvPr>
              <p:cNvPicPr/>
              <p:nvPr/>
            </p:nvPicPr>
            <p:blipFill>
              <a:blip r:embed="rId10"/>
              <a:stretch>
                <a:fillRect/>
              </a:stretch>
            </p:blipFill>
            <p:spPr>
              <a:xfrm>
                <a:off x="193680" y="1364040"/>
                <a:ext cx="10644480" cy="4969440"/>
              </a:xfrm>
              <a:prstGeom prst="rect">
                <a:avLst/>
              </a:prstGeom>
            </p:spPr>
          </p:pic>
        </mc:Fallback>
      </mc:AlternateContent>
    </p:spTree>
    <p:extLst>
      <p:ext uri="{BB962C8B-B14F-4D97-AF65-F5344CB8AC3E}">
        <p14:creationId xmlns:p14="http://schemas.microsoft.com/office/powerpoint/2010/main" val="1147347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them clearly with the java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373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8819</TotalTime>
  <Words>3458</Words>
  <Application>Microsoft Office PowerPoint</Application>
  <PresentationFormat>Widescreen</PresentationFormat>
  <Paragraphs>539</Paragraphs>
  <Slides>42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Today</vt:lpstr>
      <vt:lpstr>Running Times</vt:lpstr>
      <vt:lpstr>f(n) is O(n)</vt:lpstr>
      <vt:lpstr>What don’t we care about?</vt:lpstr>
      <vt:lpstr>Big-O isn’t perfect!</vt:lpstr>
      <vt:lpstr>Polynomial vs. Exponential</vt:lpstr>
      <vt:lpstr>Why Polynomial Time?</vt:lpstr>
      <vt:lpstr>Polynomial vs. Exponential</vt:lpstr>
      <vt:lpstr>Polynomial vs. Exponential</vt:lpstr>
      <vt:lpstr>Polynomial Time isn’t perfect.</vt:lpstr>
      <vt:lpstr>Tools for running time analysis</vt:lpstr>
      <vt:lpstr>Be Careful with hash tables</vt:lpstr>
      <vt:lpstr>Graphs</vt:lpstr>
      <vt:lpstr>Graphs</vt:lpstr>
      <vt:lpstr>Graph Terms</vt:lpstr>
      <vt:lpstr>Making Graphs</vt:lpstr>
      <vt:lpstr>Adjacency Matrix</vt:lpstr>
      <vt:lpstr>Adjacency List</vt:lpstr>
      <vt:lpstr>Tradeoffs</vt:lpstr>
      <vt:lpstr>Traversals</vt:lpstr>
      <vt:lpstr>Breadth First Search</vt:lpstr>
      <vt:lpstr>Breadth First Search</vt:lpstr>
      <vt:lpstr>Running Time</vt:lpstr>
      <vt:lpstr>Old Breadth-First Search Application</vt:lpstr>
      <vt:lpstr>Unweighted Graphs</vt:lpstr>
      <vt:lpstr>A new application</vt:lpstr>
      <vt:lpstr>A new application</vt:lpstr>
      <vt:lpstr>Lemma 1</vt:lpstr>
      <vt:lpstr>BFS with Layers</vt:lpstr>
      <vt:lpstr>Unweighted Graphs</vt:lpstr>
      <vt:lpstr>BFS With Layers</vt:lpstr>
      <vt:lpstr>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rtweber2</cp:lastModifiedBy>
  <cp:revision>48</cp:revision>
  <cp:lastPrinted>2022-10-07T16:18:29Z</cp:lastPrinted>
  <dcterms:created xsi:type="dcterms:W3CDTF">2021-01-08T20:51:35Z</dcterms:created>
  <dcterms:modified xsi:type="dcterms:W3CDTF">2022-10-07T16:22:50Z</dcterms:modified>
</cp:coreProperties>
</file>