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46" r:id="rId3"/>
    <p:sldId id="258" r:id="rId4"/>
    <p:sldId id="259" r:id="rId5"/>
    <p:sldId id="260" r:id="rId6"/>
    <p:sldId id="257" r:id="rId7"/>
    <p:sldId id="333" r:id="rId8"/>
    <p:sldId id="334" r:id="rId9"/>
    <p:sldId id="328" r:id="rId10"/>
    <p:sldId id="332" r:id="rId11"/>
    <p:sldId id="261" r:id="rId12"/>
    <p:sldId id="335" r:id="rId13"/>
    <p:sldId id="336" r:id="rId14"/>
    <p:sldId id="337" r:id="rId15"/>
    <p:sldId id="338" r:id="rId16"/>
    <p:sldId id="339" r:id="rId17"/>
    <p:sldId id="340" r:id="rId18"/>
    <p:sldId id="341" r:id="rId19"/>
    <p:sldId id="342" r:id="rId20"/>
    <p:sldId id="343" r:id="rId21"/>
    <p:sldId id="344" r:id="rId22"/>
    <p:sldId id="345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>
      <p:cViewPr varScale="1">
        <p:scale>
          <a:sx n="49" d="100"/>
          <a:sy n="49" d="100"/>
        </p:scale>
        <p:origin x="26" y="8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1248" units="cm"/>
          <inkml:channel name="Y" type="integer" max="12032" units="cm"/>
          <inkml:channel name="F" type="integer" max="4096" units="dev"/>
          <inkml:channel name="T" type="integer" max="2.14748E9" units="dev"/>
        </inkml:traceFormat>
        <inkml:channelProperties>
          <inkml:channelProperty channel="X" name="resolution" value="617.67444" units="1/cm"/>
          <inkml:channelProperty channel="Y" name="resolution" value="620.2061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2-03T17:53:18.74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12952 13912 752 0,'0'0'0'0,"0"0"0"16,-5-12 0-16,5 12 43 0,-8-29 0 0,8 29-43 15,-8-28 0-15,8 28 134 0,-11-21 1 0,11 21-135 16,-5-17 0-16,5 17 152 0,-5-15-1 0,5 15-151 16,-1-12 0-16,1 12 14 0,5-18-1 0,-5 18-13 15,6-14 0-15,-6 14 49 0,14-8 2 0,-14 8-51 16,18-6 0-16,-18 6 84 0,25-8 1 0,-25 8-85 0,21-8 0 16,-21 8 50-16,16-6-1 0,-16 6-49 0,10-4 0 15,-10 4 58-15,3-1 1 0,-3 1-59 0,1 0 0 16,-1 0 77-16,0 0 1 0,0 0-78 0,0 0 0 0,0 0 73 15,0-5 0-15,0 5-73 0,-1-5 0 16,1 5 65-16,-3-8 1 0,3 8-66 0,-2-12 0 0,2 12 59 16,0-13 2-16,0 13-61 0,0-13 0 0,0 13 53 15,2-12-1-15,-2 12-52 0,8-13 0 0,-8 13 50 16,0-13-1-16,0 13-49 0,-4-12 0 0,4 12 43 16,-1-13 1-16,1 13-44 0,-5-11 0 0,5 11 35 0,-6-9 3 15,6 9-38-15,-2-7 0 0,2 7 26 0,-5-3 1 16,5 3-27-16,0 2 0 0,0-2 22 0,0 8-1 15,0-8-21-15,7 23 0 0,1-4 17 0,3 5 0 16,-3 0-17-16,1-2 0 0,-1-1 12 0,-3-2 0 16,3 0-12-16,-3 0 0 0,3 0 9 0,1 0 1 15,2-2-10-15,-3 0 0 0,-3 1 7 0,0 1 1 16,3 1-8-16,0 3 0 0,0 0 7 0,0 3 1 0,-2 1-8 16,1-1 0-16,-6 1 10 0,2-1 0 15,-3-3-10-15,-3 0 0 0,2 0 10 0,-6-2 1 0,1 0-11 16,-1-2 0-16,1-2 14 0,-2-1 0 0,0 1-14 15,0 2 0-15,0 0 16 0,0-1 0 0,3 1-16 16,1 1 0-16,-1 1 14 0,3 1 1 0,1-2-15 16,-4-1 0-16,0-1 13 0,-1-2 1 0,1 0-14 15,-3 1 0-15,3-1 13 0,-3 0 2 0,3-2-15 16,-2-1 0-16,2-2 14 0,0 0 2 0,-1 0-16 16,1 0 0-16,0-2 14 0,2-2-1 0,1-3-13 0,2 1 0 15,-3 2 15-15,0-1-1 0,1-1-14 0,2-2 0 16,-3-2 14-16,1-1-1 0,2 2-13 0,0-2 0 15,0 0 10-15,0 2 1 0,0-2-11 0,0 0 0 16,0 0 8-16,0 0 1 0,2 0-9 0,1-2 0 0,-3 2-2534 16</inkml:trace>
  <inkml:trace contextRef="#ctx0" brushRef="#br0" timeOffset="933.127">13140 14262 1922 0,'0'0'0'16,"5"-1"0"-16,4-1 0 0,6 2 11 0,2-3 0 16,1 1-11-16,-1 1 0 0,2-1 42 0,-3 2-1 15,2 2-41-15,-5-1 0 0,2 1 34 0,-2 1 0 16,-5-3-34-16,0 2 0 0,-1-1 20 0,-3 1 0 0,3-1-20 16,-3 2 0-16,0 1 11 0,0 0 0 0,1 1-11 15,0 1 0-15,0-4 8 0,1 3 1 0,-1 0-9 16,-2-1 0-16,2 1 7 0,-5-2 0 0,2-1-7 15,-1-1 0-15,1 1 11 0,1 0 0 0,-3-1-11 16,0 1 0-16,-3-1 27 0,1 1 0 0,1-2-27 16,-1 0 0-16,-4 1 45 0,-1 1 1 0,-1-2-46 15,-1-2 0-15,-3-1 53 0,0 2-1 0,-1-1-52 16,2 1 0-16,3-1 51 0,1-1 1 0,3 0-52 16,1 1 0-16,3 2 52 0,-4 0 1 0,3 0-53 15,-1 0 0-15,1 0 45 0,1 0 1 0,0 0-46 0,0 0 0 16,0 0 38-16,0 0 0 0,0 0-38 0,0 0 0 15,0 0 31-15,0 2-1 0,0-1-30 0,0 1 0 16,0-1 26-16,0 1-1 0,0 0-25 0,0-1 0 16,0 1 21-16,1 1-1 0,2 0-20 0,1 2 0 0,-1 1 19 15,1 0 0-15,4 1-19 0,2-2 0 0,-2-1 14 16,0 3 0-16,-3-3-14 0,0 0 0 0,-2-3 12 16,1-1 1-16,-2 0-13 0,1 0 0 0,0 0 12 15,1-1 2-15,0-3-14 0,1 1 0 0,0 0 12 16,3 1 0-16,-5-1-12 0,2 0 0 0,3 2 9 15,-3-3 1-15,-1 1-10 0,1 0 0 0,0 0 8 0,1 0 0 16,-4 0-8-16,0-1 0 0,-1 3 6 0,-1-1 0 16,0 1-6-16,0-1 0 0,0 0 5 0,-1 1 1 15,-1-1-6-15,0 1 0 0,2-2 3 0,-3-2 0 16,0 0-3-16,1 2 0 0,-2 0 3 0,-4 0-1 0,3-1-2 16,0 1 0-16,2 0 1 0,3 1 0 0,-3 2-1 15,1-3 0-15,1 3 0 0,-1 0 0 0,2 0 0 16,-3 3 0-16,1-3 0 0,2 0 0 0,-3 2 0 15,0 0 0-15,1-1 0 0,-3 2 0 0,1 1 0 16,-3 0 0-16,2 3 0 0,-4-1 0 0,1 0 0 16,-3 1 0-16,1 1 0 0,-3-2 0 0,1 2 0 15,-1-2 0-15,-1-1 0 0,-4 0 0 0,4-1 0 16,3 1 0-16,6-2 0 0,0-1 0 0,2 3 0 16,0-4 0-16,1 2 0 0,2 1 0 0,0-1 0 15,0-2 0-15,-3-1 0 0,3 2 0 0,0-1 0 16,0 1 0-16,0 0 1 0,0-1 0 0,0 1-1 0,0-1 0 15,0 1 2-15,0 1 1 0,0-3-3 0,0 2 0 16,0-1 3-16,0 1 0 0,-2-1-3 0,1 1 0 0,-1 0 4 16,2 1-1-16,-3 0-3 0,0 2 0 0,1 3 4 15,-3 1 0-15,2-3-4 0,0-1 0 0,1-2 3 16,2-3 1-16,0 2-4 0,-3 0 0 0,3-2 3 16,0 1 2-16,0 1-5 0,0-1 0 0,3 1 4 15,1-1 2-15,2 1-6 0,0 0 0 0,2 1 5 16,3 0 1-16,2 2-6 0,2 1 0 0,-3 2 4 0,1 1 2 15,3 1-6-15,-2-2 0 0,-1 0 5 0,-2-3-1 16,2 2-4-16,-3 3 0 0,1 1 3 0,-3 0 2 16,0-1-5-16,-2-2 0 0,-1-1 2 0,-2 1 1 15,0-1-3-15,-1-3 0 0,1-2 3 0,-3 0 0 16,5-10-3-16,1-10 0 0,-6 18-2478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1248" units="cm"/>
          <inkml:channel name="Y" type="integer" max="12032" units="cm"/>
          <inkml:channel name="F" type="integer" max="4096" units="dev"/>
          <inkml:channel name="T" type="integer" max="2.14748E9" units="dev"/>
        </inkml:traceFormat>
        <inkml:channelProperties>
          <inkml:channelProperty channel="X" name="resolution" value="617.67444" units="1/cm"/>
          <inkml:channelProperty channel="Y" name="resolution" value="620.2061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2-03T18:08:12.39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7346 6246 1030 0,'0'0'0'0,"0"0"0"16,5-5 0-16,-5 5 25 0,5 0 2 0,-5 0-27 15,3 0 0-15,-3 0 87 0,5 0-1 0,-5 0-86 16,3 0 0-16,-3 0 92 0,1 0 0 0,-1 0-92 15,4 0 0-15,-4 0 22 0,3-3 0 0,-3 3-22 16,5-5 0-16,-5 5 31 0,1-4 1 0,-1 4-32 16,3-4 0-16,-3 4 40 0,-4-3 2 0,4 3-42 0,-8 0 0 15,8 0 29-15,-18 0 1 0,18 0-30 0,-32 0 0 16,15-1 29-16,-4-2 2 0,0-1-31 0,4 3 0 16,-4 1 31-16,2 0 1 0,0 0-32 0,-5-3 0 15,-2-1 31-15,1 3 2 0,-7-2-33 0,2 1 0 0,-4 1 30 16,1-1 1-16,-4 2-31 0,2-3 0 0,-5 1 33 15,0-1-1-15,1 0-32 0,-1 3 0 16,-5 3 31-16,2-3 0 0,-6 3-31 0,2-3 0 0,-4 2 27 16,2-2 0-16,-2 0-27 0,-3 3 0 0,0-3 24 15,-4 0 0-15,2 0-24 0,-4 0 0 0,-7 0 22 0,-2 0-1 16,-1 0-21-16,2 0 0 0,-2 0 22 0,-2 0 1 16,2 0-23-16,-5 0 0 0,0-3 26 0,-2 1 0 15,-1 2-26-15,2 0 0 0,1 0 27 0,-2 2 0 16,2-2-27-16,-3 0 0 0,3 0 27 0,2-2 1 15,-2-1-28-15,0 3 0 0,0-3 25 0,0 1 0 16,1 2-25-16,0-3 0 0,-1 2 28 0,-3-1 0 0,2 0-28 16,-2 2 0-16,1-3 22 0,-1 2 1 0,1-1-23 15,-2 0 0-15,-1-2 20 0,-3 1 1 0,4-2-21 16,4 0 0-16,-2 2 19 0,-1 3 2 0,6-3-21 16,2 1 0-16,2-1 19 0,-3 0 0 0,5 1-19 15,-1 2 0-15,8 0 14 0,0 0 1 0,1 0-15 16,4 0 0-16,-2 0 12 0,4 0 1 0,1 0-13 15,0 0 0-15,1 0 11 0,-1 0 0 0,5 0-11 16,1 0 0-16,4 0 9 0,1-3 0 0,0 3-9 16,5-3 0-16,3 1 9 0,2 2 0 0,1-4-9 15,4 0 0-15,-1 0 8 0,6-3 1 0,-1 3-9 0,0 0 0 16,4 3 6-16,4-4 2 0,2 3-8 0,-2 1 0 16,5 1 7-16,3 1 1 0,2-1-8 0,1 0 0 15,2 0 6-15,0 0 0 0,0 0-6 0,0 0 0 16,0 0 5-16,0 0 0 0,0 0-5 0,0 0 0 15,0 0 5-15,0 0-1 0,2 0-4 0,6 0 0 16,8-1 5-16,5-2-1 0,-1 1-4 0,6-1 0 0,-1 3 4 16,6 3 0-16,1-3-4 0,1 2 0 0,5 1 5 15,-1-3-1-15,6 0-4 0,-2 0 0 0,4 0 3 0,3 0 2 16,4 0-5-16,-1 1 0 0,5-1 3 0,5 2 1 16,-2 0-4-16,1 1 0 0,3-3 4 0,2 1 2 15,3-1-6-15,-1 0 0 0,4 2 7 0,0 0 0 16,-1 1-7-16,2-3 0 0,3 4 12 0,0 0-1 15,1-3-11-15,-1 2 0 0,2 1 13 0,1 0 2 16,2 1-15-16,-5-2 0 0,1-1 14 0,2 1 2 0,-3 0-16 16,2-3 0-16,-3-3 16 0,6 3 1 0,-2-3-17 15,-4 3 0-15,-1 0 14 0,-1 3 2 0,-1-3-16 16,1-3 0-16,1 1 14 0,-1 2-1 0,0 0-13 16,-2 0 0-16,3 0 12 0,1 2 1 0,-3 1-13 15,-1-3 0-15,2 3 11 0,0-3 0 0,0 5-11 16,1-4 0-16,-1 3 9 0,-1-1 0 0,4 2-9 15,-6-2 0-15,1-3 7 0,0 1 1 0,-1 2-8 16,1 1 0-16,0 0 6 0,2 4 2 0,-1 0-8 16,0-1 0-16,-5 0 6 0,1 5-1 0,0-5-5 15,0 3 0-15,-3 1 5 0,3-3 1 0,-5 1-6 0,0 3 0 16,-1 0 4-16,-1-1 2 0,-4 2-6 0,-5 0 0 16,-1-1 4-16,-6 1 1 0,-1-2-5 0,-1-1 0 15,-9-3 3-15,-3 0 1 0,-1-1-4 0,-5 0 0 16,-3-1 4-16,-8-2-1 0,-4-1-3 0,-4 1 0 15,-2-3 2-15,-3 0 2 0,0 0-4 0,-3-5 0 0,1 4 2 16,2 1 0-16,-8-2-2 0,-4-3 0 0,-14-2 3 16,-3-6-1-16,-4 5-2 0,-1-3 0 0,1 1 2 15,-5 2 0-15,-2-3-2 0,-3 2 0 0,-3 1 1 0,-4-3 2 16,-6 1-3-16,-1 2 0 0,-5 1 1 0,-2-1 1 16,-3 3-2-16,-3-1 0 0,2 4 1 15,-7-1 0-15,-5 0-1 0,0 1 0 0,-3-3 1 0,-4-3 1 16,-1 4-2-16,-4 0 0 0,-7 1 1 0,-2 2 0 15,-4 1-1-15,0-3 0 0,-5 3 1 0,-5 0 0 16,0 0-1-16,-1 0 0 0,0 0 1 0,1 0 0 16,-1-4-1-16,-2 3 0 0,-2-2 0 0,2-2 1 0,0 2-1 15,2 1 0-15,-5 1 0 0,0 1 1 0,4-2-1 16,7 2 0-16,2-3 0 0,0 1 0 0,2 2 0 16,1 0 0-16,2 0 0 0,-1 0 0 0,7 2 0 15,4 1 0-15,1-1 0 0,1 1 0 0,6 0 0 16,3-3 0-16,2 1 0 0,3-2 0 0,4 1 0 15,5 0 0-15,5 0 0 0,0 1 0 0,4-1 0 16,1 0 0-16,4-1 0 0,3 1 0 0,2-3 0 16,6 0 0-16,1-2 0 0,9 3 0 0,1-1 0 15,6 0 0-15,6 1 0 0,5 2 0 0,4-3 0 0,2 2 0 16,2-3-1-16,6 1 1 0,1 2 0 0,0 1 0 16,0-2-1-16,0 0 1 0,0 2 0 0,4-3 0 15,4 2 0-15,2-2 0 0,6-2 0 0,5 2 0 16,4-1 0-16,9 0 0 0,2-1 0 0,6 0 0 0,1 2 0 15,6 0 0-15,2 1 0 0,8-4 0 0,3 1 0 16,8 0 1-16,2 1-1 0,0-4 0 0,6 0 1 16,2 3 1-16,4-1-2 0,9 1 0 0,4 2 1 15,6 1 0-15,1 2-1 0,6-3 0 0,2 3 2 16,1 3 0-16,5-3-2 0,3 2 0 0,0 1 3 16,0 0-1-16,5 2-2 0,0 0 0 0,-2-1 1 15,2 3 1-15,3 1-2 0,-1 1 0 0,4 2 1 0,2-3 2 16,0 2-3-16,0 1 0 0,4-3 1 0,-1 0 1 15,-6 1-2-15,-2 2 0 0,-6 2 1 0,-2-4 0 16,-5 2-1-16,-4 2 0 0,-5-5 1 0,-4 2 0 16,-2 4-1-16,-6-2 0 0,-5 1 0 0,-3 3 2 15,-1-3-2-15,-4 2 0 0,-4-2 0 0,1 0 1 0,-7-2-1 16,-2 2 0-16,-6-6 0 0,0 0 1 0,-2 1-1 16,-5-2 0-16,-1-1 0 0,-3-5 1 0,-7 0-1 15,-8 0 0-15,-9 3 0 0,-8-3 1 0,-4 0-1 16,-7-3 0-16,-4 0 1 0,-9-2 0 0,-7-3-1 15,-2-2 0-15,-12-2 0 0,-5-4 1 0,-6 0-1 16,-6 0 0-16,-12-1 2 0,-6-2-1 0,-5 1-1 16,-8 3 0-16,-10 2 1 0,-6-3 0 0,-16 3-1 15,-2-2 0-15,-11-1 1 0,1 0 0 0,-7 2-1 16,-1-2 0-16,-10 0 1 0,3-1 0 0,-6 1-1 0,-6 3 0 16,-2-3 2-16,1 4-1 0,-1 1-1 0,-1 1 0 15,-1-3 1-15,0 5 0 0,2-3-1 16,2 2 0-16,1 1 0 0,0-3 1 0,3 6-1 0,2-1 0 15,3 4 0-15,4-1 1 0,4 1-1 0,0 2 0 0,5-3 0 16,4 3 1-16,7-4-1 0,7 0 0 0,4 1 0 16,5-2 1-16,11 1-1 0,8 1 0 0,3 1 0 15,10-1 1-15,6-2-1 0,2 0 0 0,10-3 2 16,5 0-1-16,6 1-1 0,4 0 0 0,7 1 1 16,3 0 0-16,6 1-1 0,3 0 0 0,7 2 1 0,3 1 1 15,0 2-2-15,0-3 0 0,3 3 1 0,-1-3 2 16,1 1-3-16,0-1 0 0,2-2 1 0,-2 2 1 15,-1 0-2-15,1 2 0 0,2-3 1 0,-5 3 1 16,3 1-2-16,-1-3 0 0,-2 3 2 0,0 0 0 16,-2 0-2-16,-1 0 0 0,3 0-2531 0</inkml:trace>
  <inkml:trace contextRef="#ctx0" brushRef="#br0" timeOffset="7292.969">3244 3521 1583 0,'0'-3'0'0,"0"3"65"0,-10-8 1 0,-14-16-66 16,2 2 0-16,3 6 129 0,6 4 0 0,3-4-129 16,2 3 0-16,0-3 100 0,4-1 1 0,4 1-101 15,0 3 0-15,1-1 25 0,6 5 1 0,-1 1-26 16,5 0 0-16,-3 3 28 0,5 2 0 0,4 1-28 16,7 2 0-16,5 5 22 0,4 0 2 0,2 6-24 15,2 2 0-15,5 7 20 0,1 4 1 0,-2 4-21 0,0 7 0 16,-5 5 21-16,0 6-1 0,-5 1-20 0,-3-1 0 15,-7-1 17-15,0-4 1 0,-9 0-18 0,-4-2 0 16,-8 4 12-16,-4 2 1 0,-9-9-13 0,0-3 0 16,-8-6 10-16,-3-2 1 0,-4-9-11 0,-6-1 0 15,-1-8 8-15,-6 0 1 0,-4-7-9 0,2-3 0 0,-6-2 7 16,-2-3 1-16,0-5-8 0,1-1 0 0,4-7 7 16,0-1 1-16,1-5-8 0,7 2 0 0,4 0 10 15,4 1 1-15,6-5-11 0,7 4 0 0,6-2 15 16,6 5-1-16,8-2-14 0,5-1 0 0,6-4 20 15,7-2 2-15,8 5-22 0,-1 0 0 0,7 3 23 0,2 3 1 16,5 4-24-16,4 3 0 0,3 2 24 0,2 6 2 16,5 1-26-16,1 4 0 0,-2 4 18 0,-1 0 1 15,0 0-19-15,0 4 0 0,-54-8-2072 0</inkml:trace>
  <inkml:trace contextRef="#ctx0" brushRef="#br0" timeOffset="7468.482">4155 3832 1934 0,'0'0'0'0,"0"0"0"16,3 0 0-16,-3 0 6 0,5 0-1 0,-5 0-5 16,2 0 0-16,-2 0 5 0,8 0-1 0,-8 0-4 15,16-7 0-15,-16 7 10 0,20-9 1 0,-20 9-11 16,29-19 0-16,-8 6 2 0,0 0 1 0,1 1-3 0,-5-1 0 15,3 0 1-15,-6-1 0 0,2 5-1 0,-5 1 0 16,-11 8-1488-16</inkml:trace>
  <inkml:trace contextRef="#ctx0" brushRef="#br0" timeOffset="7621.575">4794 3775 1721 0,'0'0'0'0,"2"0"0"0,1 0 0 0,-3 0 4 15,3 0 1-15,-1 0-5 0,-2-4 0 0,3 1 1 16,-3-2 1-16,5 1-2 0,-2-4 0 0,3 0-27 0,1-2 2 16,-2 2 25-16,-1 1 0 0,-4 7-1262 0</inkml:trace>
  <inkml:trace contextRef="#ctx0" brushRef="#br0" timeOffset="7794.968">5167 3694 1318 0,'0'0'0'0,"4"0"0"16,-3 0 0-16,4 0 12 0,1 0 1 16,-1 0-13-16,0 0 0 0,-2 0 35 0,-3 0 0 0,5 0-35 15,-2 0 0-15,-3 0 98 0,5 0 1 0,0 0-99 16,-1 0 0-16,4 0 28 0,-3 0 1 0,1 0-29 16,4 0 0-16,-2-5 30 0,2 2 1 0,-2 1-31 15,0 2 0-15,-8 0-1296 0</inkml:trace>
  <inkml:trace contextRef="#ctx0" brushRef="#br0" timeOffset="8188.264">5834 3607 1709 0,'0'0'0'15,"3"9"0"-15,2 4 0 0,3 11 15 0,-1 4 1 16,1-3-16-16,2 4 0 0,1-1 109 0,-1 1 1 0,6-1-110 15,0 1 0-15,1-1 102 0,-1 1 1 0,3-1-103 16,2-7 0-16,3 0 31 0,-3-6 0 0,1-2-31 16,2-2 0-16,4-6 28 0,3 0 1 0,-3-8-29 15,1-2 0-15,-3-3 32 0,-1-2-1 0,1-5-31 16,-2-6 0-16,-4-3 45 0,1-1 1 0,-7-4-46 16,2 1 0-16,-6-1 30 0,-2 1 0 0,-5-1-30 15,-1-4 0-15,-2 33-1874 0</inkml:trace>
  <inkml:trace contextRef="#ctx0" brushRef="#br0" timeOffset="8314.909">5975 2986 1746 0,'0'0'0'0,"0"0"0"0,5 0 0 0,-5 0 19 16,7 2 0-16,-7-2-19 0,12 8 0 0,-12-8-1 15,26 12 1-15,-10-1 0 0,-2-3 0 16,-14-8-1338-16</inkml:trace>
  <inkml:trace contextRef="#ctx0" brushRef="#br0" timeOffset="39566.158">5577 3963 1143 0,'0'0'0'0,"0"0"0"0,0-3 0 0,0 3 81 16,0-2 1-16,0 2-82 0,0-3 0 0,0 3 137 15,0-5 0-15,0 5-137 0,0-3 0 0,0 3 104 0,0 0 1 16,0 0-105-16,0 0 0 0,0 0 27 0,0 0 0 16,0 0-27-16,0 0 0 0,0 0 32 0,0 0 0 15,0 0-32-15,5-3 0 0,-5 3 32 0,3-6-1 16,-3 6-31-16,-3-15 0 0,3 15 26 0,-5-9 1 15,5 9-27-15,-11-13 0 0,11 13 21 0,-10-11 2 0,10 11-23 16,-11-8 0-16,11 8 22 0,-13-1 0 0,13 1-22 16,-12 0 0-16,12 0 26 0,-13 8 0 0,13-8-26 15,-10 9 0-15,10-9 35 0,-8 11 1 0,8-11-36 16,-11 13 0-16,11-13 37 0,-9 16 0 0,9-16-37 16,-5 25 0-16,2-8 37 0,1 4 0 0,-1 0-37 15,3-2 0-15,3-4 37 0,-1 1 0 0,1 2-37 16,2-3 0-16,-2 1 36 0,2 2 1 0,-1-2-37 15,0-1 0-15,-3 0 30 0,2 0 1 0,2 4-31 16,3-1 0-16,0-2 28 0,0 4 1 0,2-4-29 16,-6 0 0-16,0-2 24 0,-1 2 2 0,-3-5-26 0,0-1 0 15,0-2 23-15,0-1-1 0,0-3-22 0,0 0 0 16,0 1 20-16,0-2 2 0,0-1-22 0,-3 1 0 16,3 0 19-16,0-1 1 0,0 1-20 0,-4 0 0 15,3-1 17-15,1 1 0 0,-3-3-17 0,3 0 0 0,-2 1 14 16,-1 3 2-16,-2-4-16 0,-3 0 0 0,-3 0 12 15,-2-5 2-15,-4 5-14 0,-1-3 0 0,-6 1 11 16,-1-4 1-16,1 1-12 0,1 0 0 0,-2-1 11 16,-1 4 1-16,3-2-12 0,-3 0 0 0,-3-3 12 15,-1 2 0-15,-2 0-12 0,-1 3 0 0,-2 1 14 0,-2 1-1 16,-1-3-13-16,-1 1 0 0,3-1 13 0,-2-2 0 16,-1-1-13-16,3 0 0 0,2-1 12 0,1 2 1 15,-1-2-13-15,-2 2 0 0,2-3 11 16,1-3 0-16,-1 3-11 0,4 2 0 0,1 2 9 0,-1 0 0 15,4-3-9-15,2 6 0 0,7-2 8 0,1 3 1 0,6 3-9 16,-1-3 0-16,7 1 7 0,0 2 1 0,4 1-8 16,-1-4 0-16,1 1 8 0,0-1 0 0,0 0-8 15,0 3 0-15,0-3 9 0,0 4 0 0,0-4-9 16,0 1 0-16,0-1 7 0,0-1 1 0,0 1-8 16,5 0 0-16,2 0 8 0,-2-4 0 0,3 0-8 15,0-4 0-15,2-3 8 0,3-4-1 0,-1 1-7 16,-1 1 0-16,-3 1 8 0,2-1 0 0,-2 0-8 15,0-2 0-15,1-4 9 0,3 1 1 0,-3 1-10 16,-1-2 0-16,0-2 9 0,0 1 1 0,0-1-10 16,-3 0 0-16,0 1 10 0,-2 1 1 0,-2 1-11 0,3 1 0 15,-4 1 8-15,0 0 3 0,0 4-11 0,1 1 0 16,2 6 7-16,1 0 1 0,-3 5-8 0,2-3 0 16,-3 3 7-16,4-3 0 0,-3 1-7 0,2 2 0 15,2 0 5-15,-2 0 1 0,-1 0-6 0,3 0 0 16,3 2 4-16,0 1 1 0,0-3-5 0,-5 3 0 0,2-3 3 15,-1 0 1-15,-1 0-4 0,-1 0 0 16,1 0 2-16,-3 0 1 0,5 2-3 0,-2-2 0 0,5 0 3 16,-3 0 0-16,3 0-3 0,5 0 0 0,-1 0 1 15,4 0 1-15,2 0-2 0,-1 0 0 0,4 0 1 16,3 3 1-16,2-3-2 0,2 3 0 0,3-3 1 0,5 2 0 16,-1 1-1-16,4-3 0 0,0 0 1 0,0 1 0 15,-1 3-1-15,0-4 0 0,-1-4 1 0,-1 3 0 16,-2-4-1-16,-1 5 0 0,-2-3 1 0,-3 0 1 15,3 1-2-15,-6-1 0 0,-1 3 2 0,-2-3 0 16,-2 1-2-16,0 2 0 0,-2-3 2 0,-2 1 0 16,-4 2-2-16,-2 0 0 0,1 0 2 0,-6 0 0 15,0 0-2-15,0 0 0 0,1 0 1 0,-1 0 1 0,-1 0-2 16,0 0 0-16,-3 0 1 0,2 0 2 0,2 0-3 16,-2 0 0-16,-1-3 1 0,1 0 1 0,-3 2-2 15,3-3 0-15,-1 4 0 0,-2-3 1 0,3 2-1 16,-3-6 0-16,0 7-2560 0</inkml:trace>
  <inkml:trace contextRef="#ctx0" brushRef="#br0" timeOffset="46937.84">18506 3252 1042 0,'0'0'0'0,"0"0"15"0,-6-5 0 0,-19-11-15 16,2 4 0-16,6 1 49 0,1 1 0 0,3-1-49 0,0-2 0 15,1 2 89-15,0 2-1 0,3 1-88 0,1 0 0 16,2-3 13-16,-1 1-1 0,2 3-12 0,2-5 0 15,-2 3 32-15,1-4 1 0,4 1-33 0,-2 4 0 16,0 0 72-16,2 3 0 0,2-1-72 0,1 1 0 16,0-3 48-16,2 0 1 0,0-1-49 0,6 1 0 0,7-5 54 15,-2-1 1-15,3 4-55 0,3-1 0 0,2 2 62 16,3 1 0-16,-1 0-62 0,4 3 0 0,3 0 57 16,2 2 0-16,-1 3-57 0,-1-3 0 0,1 1 53 15,-1 2 0-15,1 0-53 0,-1 5 0 0,2 3 49 0,0 2 0 16,-1 5-49-16,-1 4 0 0,1 7 40 0,-1-2 0 15,-4 9-40-15,-2 3 0 0,-5 2 31 0,-3 7 2 16,-4-4-33-16,-4-2 0 0,-3 2 26 0,-3-4 1 16,-5-2-27-16,-5 4 0 0,-3-1 22 0,-3 5 2 15,-5-8-24-15,-5 0 0 0,-6-7 23 0,-5-2 1 16,-5-6-24-16,-2-4 0 0,-6-7 21 0,-4-1 2 0,-1-4-23 16,-1-8 0-16,0 0 20 0,0-7 1 0,2-2-21 15,-2-3 0-15,0-5 19 0,-3-1 1 0,7-1-20 16,3-6 0-16,7-4 17 0,5 0 0 0,7 1-17 15,2-1 0-15,9 4 15 0,3 5 0 0,9-4-15 16,2-1 0-16,8-1 15 0,5-1 1 0,1-3-16 16,7 3 0-16,5-6 11 0,2 1 1 0,6 3-12 15,2 3 0-15,6 6 9 0,-2-2 0 0,3 7-9 16,0-1 0-16,-2 4 7 0,-3 7 1 0,4-4-8 16,-4 2 0-16,-38 11-2096 0</inkml:trace>
  <inkml:trace contextRef="#ctx0" brushRef="#br0" timeOffset="47414.098">19345 2880 1997 0,'0'0'0'0,"0"0"0"0,6 22 0 0,-4 2 22 15,3 8 1-15,1 6-23 0,0 1 0 0,1 10 98 0,1 5-1 16,1 0-97-16,1-2 0 0,-2-3 94 0,-2-4 2 15,2-4-96-15,0 3 0 0,2 2 35 16,-2-2-1-16,0 1-34 0,3-7 0 0,-2-7 23 0,-1-2-1 16,-1-7-22-16,-1-3 0 0,-1-11 22 0,-4-2 0 15,3-4-22-15,-4-2 0 0,0-2 22 0,0 1 1 16,-5-10-23-16,0-7 0 0,-3-6 20 0,-3-6 1 0,1-6-21 16,2-1 0-16,2-4 18 0,0 0 0 0,-2 0-18 15,1 1 0-15,3 4 14 0,-1 3-1 0,0-4-13 16,2-1 0-16,3-6 10 0,0 0 2 0,0 2-12 15,1 1 0-15,4 0 4 0,2 5 2 0,4-1-6 16,0 4 0-16,5-2 2 0,3 5 0 0,5 5-2 16,3 1 0-16,5 3 0 0,3 1 1 0,3 7-1 15,2 2 0-15,6 6 0 0,-3 2 0 0,2 8 0 16,-7 6 0-16,0 5 0 0,-1 4 0 0,-2 1 0 16,-1 3 0-16,-3 1 0 0,3-1 0 0,-9 1 0 15,-1 1 0-15,-6 0 0 0,-4 5 1 0,-4-3-1 16,-5 8 0-16,-5 1 2 0,-5 4-1 0,-5-3-1 0,-4-3 0 15,-5-7 2-15,-4-5 0 0,-2-3-2 0,-4-1 0 16,-3-6 5-16,-1-2 0 0,-4-2-5 0,1-5 0 16,-3 0 8-16,1-4 0 0,1-3-8 0,5 2 0 15,5-6 10-15,-1 1 1 0,4-2-11 0,5-6 0 0,8-1 9 16,-1-4 0-16,11 2-9 0,2-7 0 0,7-1 8 16,7-4 0-16,7 1-8 0,2-1 0 0,-24 29-2146 15</inkml:trace>
  <inkml:trace contextRef="#ctx0" brushRef="#br0" timeOffset="47647.992">20523 2717 2048 0,'0'0'0'16,"0"0"0"-16,-7 25 0 0,3 4 39 0,-4 7 0 15,1 5-39-15,2-1 0 0,2 6 77 0,-5 3 1 16,4 0-78-16,4 5 0 0,0 3 100 0,0 3 1 0,-4-1-101 15,4-4 0-15,4-9 35 0,-1-5-1 0,0 3-34 16,-2-2 0-16,1-1 22 0,1-2 0 0,-1-2-22 16,1-7 0-16,0-5 27 0,2-3 0 0,-3-4-27 15,-1-7 0-15,1-5 21 0,1-3 1 0,0-3-22 16,7-4 0-16,-10 4-2020 0</inkml:trace>
  <inkml:trace contextRef="#ctx0" brushRef="#br0" timeOffset="47890.415">20972 2766 2098 0,'0'0'0'0,"-11"5"0"0,-8-1 0 0,-11 8 21 16,-10 0 2-16,-5-1-23 0,-4 2 0 0,-5-4 44 15,-5 4-1-15,0-2-43 0,1 0 0 0,1-1 88 16,1-2 0-16,-3 0-88 0,5-4 0 0,0 0 32 15,1-4-1-15,-1 1-31 0,1 2 0 0,2-3 21 16,0 3-1-16,0-3-20 0,2-3 0 0,4-1 31 0,4-3 2 16,4 1-33-16,8 3 0 0,10-5 24 0,7 3 1 15,10-3-25-15,8 3 0 0,-6 5-1967 0</inkml:trace>
  <inkml:trace contextRef="#ctx0" brushRef="#br0" timeOffset="48203.246">21517 2443 1997 0,'0'0'0'0,"-3"5"0"16,-2 3 0-16,-1 0 46 0,-2 1 1 0,-6 7-47 16,-9 4 0-16,-5 1 88 0,-7 8-1 0,0 2-87 15,-4 7 0-15,3 7 62 0,-3 4 1 0,3 0-63 16,1 0 0-16,3-2 38 0,1-4 1 0,6 5-39 15,3-3 0-15,6 8 23 0,3 4 0 0,3-3-23 16,4-5 0-16,3 0 28 0,3 0 0 0,3 0-28 0,3 0 0 16,6-3 37-16,2 1 0 0,3-5-37 0,3-1 0 15,3-5 48-15,0 1 0 0,5-9-48 0,3-4 0 16,4-4 48-16,3-7 0 0,2-3-48 0,0-4 0 0,0-6 41 16,1-3-1-16,1-5-40 0,-1-5 0 0,-41 13-2188 15</inkml:trace>
  <inkml:trace contextRef="#ctx0" brushRef="#br0" timeOffset="48407.348">21707 3174 2236 0,'0'0'0'0,"0"0"0"0,-3 26 0 0,1 2 6 0,2 9-1 0,0-1-5 15,3-3 0-15,4-4 18 0,1-1 1 0,3 1-19 16,0-5 0-16,3 1 45 0,4-4 1 0,3-6-46 16,-1-7 0-16,1-8 30 0,0-6 2 0,-4-7-32 15,-1-4 0-15,-1-8 20 0,-4-7 1 0,0-1-21 16,-1-1 0-16,-1 6 7 0,-1-4 1 0,-3-1-8 16,-4-2 0-16,-1 35-1871 0</inkml:trace>
  <inkml:trace contextRef="#ctx0" brushRef="#br0" timeOffset="48529.318">21809 2644 1859 0,'0'0'0'0,"0"0"0"0,6-3 0 15,-6 3 8-15,13-13 0 0,-13 13-8 0,21-9 0 16,-21 9 0-16,17 0 0 0,-1 0 0 0,5 4 0 0,-21-4-1408 16</inkml:trace>
  <inkml:trace contextRef="#ctx0" brushRef="#br0" timeOffset="48772.017">22292 3135 2173 0,'0'0'0'16,"5"3"0"-16,3-3 0 0,0 3-1 0,4-1 0 16,1 1 1-16,-6-3 0 0,-3 0 2 0,0 0 2 15,2 0-4-15,3-5 0 0,7-1 78 0,5-2 2 0,0 2-80 16,3-2 0-16,1 0 35 0,1 0-1 0,-1-3-34 15,1 1 0-15,1 2 27 0,2-4 0 0,-1 4-27 16,-1 0 0-16,-1 3 54 0,-1 2 1 0,1 0-55 16,-4 1 0-16,2-4 38 0,0 0 2 0,-2-6-40 15,-1 8 0-15,-21 4-1985 0</inkml:trace>
  <inkml:trace contextRef="#ctx0" brushRef="#br0" timeOffset="49002.294">23083 2508 2173 0,'0'0'0'0,"1"5"0"15,1-1 0-15,-1 4 71 0,1 5 0 0,1 3-71 0,2 8 0 16,1 9 129-16,1 3 1 0,-3 2-130 0,1 2 0 0,2 1 81 16,1 0-1-16,-2 0-80 0,0-1 0 0,2-2 33 15,0-6 1-15,-1 1-34 0,-1 0 0 0,-1-1 19 16,0 4 0-16,-2-3-19 0,-2-4 0 0,1-1 19 15,-2-2 1-15,1-3-20 0,3-2 0 0,-4-4 18 16,1-1 1-16,1-5-19 0,-1-1 0 0,1-7 14 16,0-3 0-16,1-3-14 0,2-2 0 0,-5 5-2208 0</inkml:trace>
  <inkml:trace contextRef="#ctx0" brushRef="#br0" timeOffset="49398.314">23414 2202 1784 0,'0'0'0'0,"5"5"0"16,6 3 0-16,2 0 20 0,4 8 1 0,-1-4-21 15,-1 4 0-15,-1 5 52 0,-1-4 1 0,1 2-53 16,0 2 0-16,-1-4 82 0,0-1 1 0,0 0-83 16,1-2 0-16,0 2 32 0,1 0 1 0,-1 0-33 0,0-1 0 15,1 0 20-15,-1-1 1 0,0 0-21 0,2 7 0 16,2 6 42-16,1 1 0 0,-3 5-42 0,3 4 0 16,2 7 48-16,1 7-1 0,-3 1-47 0,-3-3 0 15,-3 3 43-15,-4-2 2 0,-4 0-45 16,-3 6 0-16,-4 1 50 0,-4 1-1 0,-10-6-49 0,-10-2 0 0,-10-6 44 15,-9-9 0-15,-8 0-44 0,-2-7 0 0,-9 1 37 16,-5-7 0-16,2-2-37 0,4-1 0 0,1-3 32 16,3-3 2-16,6-1-34 0,7 4 0 0,14-3 22 15,6 3 1-15,9-4-23 0,4 1 0 0,8-2 15 0,7 2 1 16,6 0-16-16,3 2 0 0,-11-15-2154 0</inkml:trace>
  <inkml:trace contextRef="#ctx0" brushRef="#br0" timeOffset="49948.268">24767 3676 1658 0,'0'0'0'0,"5"2"0"0,3 4 0 16,5 1 18-16,-1 4 0 0,0 0-18 0,-3 1 0 15,-2 1 38-15,-4 0 0 0,0-1-38 0,2 4 0 0,-4 2 62 16,3 2 1-16,-3-1-63 0,-1 2 0 0,-3-4 27 15,0 2 0-15,-8-3-27 0,-2-3 0 0,-5-4 17 16,-2-1 1-16,-9-5-18 0,-6-3 0 0,-10-4 20 16,-6-4 1-16,-9-5-21 0,-9-3 0 0,-14-3 20 15,-6-3 0-15,-19-6-20 0,-17-4 0 0,-13-1 24 0,-9-4 1 16,-11-4-25-16,-8 0 0 0,-6-7 37 16,-6-1 1-16,-9-1-38 0,-6 1 0 0,-4-4 59 0,-4 4 2 15,0-5-61-15,0-1 0 0,-3-2 86 0,2-2 1 16,1 7-87-16,2 3 0 0,1 5 90 0,2 1 0 15,10 0-90-15,5 0 0 0,16 2 72 0,4-1 1 0,13 4-73 16,10-2 0-16,17 7 56 0,3 3 0 0,13 1-56 16,10 9 0-16,8 4 43 0,8 5 1 0,17 3-44 15,11 0 0-15,12 1 27 0,9 4 0 0,9 3-27 16,5 0 0-16,12 5 18 0,5 3 0 0,4-5-18 16,-2 2 0-16,-3-5-2323 0</inkml:trace>
  <inkml:trace contextRef="#ctx0" brushRef="#br0" timeOffset="50380.942">18287 3984 1897 0,'0'0'0'0,"-5"3"0"0,-3 3 0 0,-7 5 37 16,-2 0 0-16,1-1-37 0,2-2 0 0,2-4 50 15,4 0 0-15,1-1-50 0,3-3 0 0,4 0 107 0,4 0-1 16,3 0-106-16,6 0 0 0,10 0 37 0,4 0 0 16,5 0-37-16,7-3 0 0,4-2 24 0,8-3-1 15,5 0-23-15,5 0 0 0,9 0 30 0,2-1-1 16,6-2-29-16,3-5 0 0,7 0 46 0,7-2 1 15,6-7-47-15,1-2 0 0,8-3 50 0,1-5 2 16,9 0-52-16,-4-1 0 0,5-4 43 0,4 2 1 0,2-11-44 16,2-6 0-16,5-8 47 0,0-5 1 0,1-2-48 15,6-3 0-15,1 2 43 0,-2-2-1 0,2 0-42 16,0-1 0-16,1-4 36 0,2 1 1 0,-1-4-37 16,-3 3 0-16,1 1 33 0,0-3 0 0,-5 0-33 15,2 2 0-15,-4 1 33 0,1 2 1 0,-2 2-34 16,-4 8 0-16,1 4 30 0,-2 1 1 0,-3 9-31 15,-6-1 0-15,-6 6 29 0,-2 6 2 0,-8 2-31 16,-4 3 0-16,-9 7 20 0,-5 2 1 0,-3 1-21 16,-2-7 0-16,-81 32-2471 0</inkml:trace>
  <inkml:trace contextRef="#ctx0" brushRef="#br0" timeOffset="83745.051">12362 5450 577 0,'0'0'0'0,"0"0"0"0,-5-8 0 16,5 8-3-16,-8-18 0 0,8 18 3 0,-8-19 0 15,8 19-429-15</inkml:trace>
  <inkml:trace contextRef="#ctx0" brushRef="#br0" timeOffset="84545.583">12367 5364 866 0,'0'0'0'0,"0"0"0"0,13 5 0 0,-13-5 68 16,24 13 2-16,-9-2-70 0,3-2 0 0,-2 5 181 15,5-1-1-15,1 3-180 0,0-2 0 0,1 2 26 16,1 3 1-16,3-2-27 0,0-1 0 0,1 0 18 16,4-3 0-16,2 3-18 0,1-4 0 0,1 4 12 15,1 0 1-15,-2 1-13 0,2-4 0 0,-4 0 38 0,-2-1 0 16,0 1-38-16,8-2 0 0,-1-3 28 0,-1 0 1 16,1 0-29-16,0 0 0 0,4 0 49 0,-1-4 1 15,-3 4-50-15,4-3 0 0,-4 3 49 0,3 0 1 16,1-3-50-16,4 3 0 0,4-1 43 0,2 1 2 15,2 0-45-15,0-3 0 0,-1 3 45 0,-2-5 0 0,3 7-45 16,2-2 0-16,5 1 37 0,-1 2 1 0,1 2-38 16,3-1 0-16,-2 1 33 0,5 1 0 0,0-1-33 15,0 0 0-15,-4-1 25 0,3 1 1 0,1 0-26 16,1 1 0-16,2-5 25 0,-3 3-1 0,0-5-24 16,0 6 0-16,-3-5 27 0,1 2 1 0,2-3-28 15,0 1 0-15,-3 0 27 0,3-5 1 0,1 2-28 16,1-3 0-16,-1 4 28 0,2-4 0 0,2 1-28 15,-2-2 0-15,-1 3 25 0,1 0 0 0,-3 0-25 16,1-1 0-16,3-3 22 0,-1 1 1 0,-2-1-23 16,1-1 0-16,-2-2 20 0,0-1 1 0,-2 3-21 0,0-4 0 15,-4 2 18-15,0 0 0 0,-2 1-18 16,-1-1 0-16,5-2 15 0,-4 5 0 0,3-5-15 0,-3 2 0 16,3 3 12-16,-3-4-1 0,3 0-11 0,-3 4 0 15,3-4 10-15,0 0 1 0,-1 3-11 0,3-1 0 0,3 1 8 16,1 1 1-16,1-3-9 0,-2 1 0 0,3-1 8 15,-3 0 0-15,0 1-8 0,0 2 0 0,1-3 6 16,1 3 1-16,-1-3-7 0,2 1 0 0,-1-3 8 16,3 2 0-16,1 0-8 0,-5 1 0 0,4-1 7 15,1-1 0-15,-1 0-7 0,3 1 0 0,0 2 8 0,0-4 1 16,0 2-9-16,0 3 0 0,1-3 9 0,1 1 0 16,1 2-9-16,2 0 0 0,4-3 8 0,1 3 0 15,-3-3-8-15,3 3 0 0,1-2 6 0,-3 2 0 16,1-5-6-16,-4 2 0 0,1-3 5 0,1 1 0 15,-3 0-5-15,1 1 0 0,-2-8 5 0,2 3-1 0,-1 1-4 16,0-3 0-16,2 1 3 0,0-2 0 0,0 1-3 16,1 0 0-16,1-2 2 0,-4 0 0 0,3 4-2 15,0-2 0-15,3 3 2 0,-1 0 0 0,-2 0-2 16,-3 2 0-16,1-1 1 0,-3 3 1 0,4-4-2 16,-1-2 0-16,-2 2 1 0,1 0 0 0,1 0-1 15,0-3 0-15,-1 2 2 0,1-2 0 0,-5-2-2 16,0 0 0-16,-2 1 1 0,1-1 1 0,-7-1-2 15,-2 0 0-15,-5-5 2 0,1 1 1 0,0 2-3 16,-2-4 0-16,-2-1 2 0,0 1 0 0,-2 4-2 16,-3-3 0-16,-4 4 2 0,-3 0 1 0,-1 2-3 0,-1 0 0 15,0 2 2-15,-1 0 0 0,-4 5-2 0,-5-2 0 16,-4 0 1-16,-5 3 0 0,0 2-1 0,0 0 0 16,-24 3-2134-16</inkml:trace>
  <inkml:trace contextRef="#ctx0" brushRef="#br0" timeOffset="97632.8">9463 6704 929 0,'0'0'0'0,"0"0"4"15,0 0 1-15,0 0-5 0,5 3 0 0,-5-3 11 16,3-3 1-16,-3 3-12 0,1-5 0 0,-1 5 56 16,4 0 0-16,-4 0-56 0,8 0 0 0,-8 0 24 15,4 0 1-15,-4 0-25 0,8 0 0 0,-8 0 24 16,2 0 1-16,-2 0-25 0,6-6 0 0,-6 6 72 0,7-5 0 16,-7 5-72-16,14-2 0 0,-14 2 48 0,22 5 0 15,-6-5-48-15,5 3 0 0,0 2 50 0,6 3-1 16,0 0-49-16,-2-2 0 0,-4 0 52 0,0 1-1 15,-2-1-51-15,-3-3 0 0,-3 4 47 0,-2-1 2 16,-3-1-49-16,-3-4 0 0,-4-1 42 0,-2-1 1 16,-4 1-43-16,-2 0 0 0,-2 0 58 0,-4 0 2 0,-8 0-60 15,-4 0 0-15,-13-4 52 0,-4 0 1 0,-2-1-53 16,-3 2 0-16,1 1 43 0,-5 2-1 0,2-1-42 16,-2-4 0-16,-4-5 41 0,3-1-1 0,4 2-40 15,2 1 0-15,1 0 34 0,2 0 1 0,2 0-35 16,4-1 0-16,7-1 31 0,-2 1 1 0,5 1-32 15,6 3 0-15,2-3 29 0,5 3 0 0,6 1-29 16,3 2 0-16,5 2 26 0,1 0 0 0,11 2-26 16,2-1 0-16,13 2 20 0,3-3 1 0,9 5-21 15,5-2 0-15,10-1 21 0,5 3 2 0,5 1-23 16,2 2 0-16,2-3 20 0,2 2 0 0,2 1-20 0,0 0 0 16,1 5 17-16,3 0 1 0,-5 2-18 0,-8-2 0 15,-8 0 17-15,-9-2 1 0,-10 2-18 0,-5-4 0 16,-15 2 14-16,-12-3 2 0,-7-3-16 0,-6 0 0 0,-9-2 11 15,-9-3 1-15,-3 0-12 0,-4-5 0 0,-9-1 10 16,-3-2 1-16,-3-2-11 0,-6-1 0 0,-4 2 8 16,-3-4 1-16,-1 0-9 0,-4-1 0 0,-2 0 6 15,-3-2 1-15,4 0-7 0,1 3 0 0,5 2 6 16,4 2-1-16,7 1-5 0,0 0 0 0,10-1 5 16,7 2-1-16,6 2-4 0,5 2 0 0,7 2 4 0,4 1 0 15,7-3-4-15,2 3 0 0,8 3 4 0,2-3 0 16,11 1-4-16,6 2 0 0,9 2 5 0,9 3-1 15,4 0-4-15,3-3 0 0,12 1 6 0,4 0-1 16,4 1-5-16,1-1 0 0,-1 2 6 0,4 0 1 16,-1 3-7-16,-2-3 0 0,-6 5 5 0,-2-4 1 0,-3 2-6 15,-10 0 0-15,-8-1 5 0,-5-2 1 0,-11-4-6 16,-9 0 0-16,-13-4 5 0,-6-5 0 0,-15-1-5 16,-2 4 0-16,-14-4 5 0,-4-1-1 0,-7-1-4 15,-4-3 0-15,-10 2 4 0,-3-5 0 0,-5 4-4 16,-2-1 0-16,-2 3 2 0,-4 2 1 0,1-1-3 15,6 3 0-15,1 0 1 0,5 3 1 0,11-2-2 16,1 3 0-16,14 3 1 0,9-3 1 0,6 5-2 16,8 3 0-16,10-1 1 0,8 6 0 0,11-2-1 15,4 7 0-15,9 2 2 0,9 4-1 0,5-2-1 16,10-1 0-16,6 1 1 0,9 3 0 0,6-1-1 0,-2-3 0 16,4 4 2-16,2-1 0 0,-1 1-2 0,-4 0 0 15,-6-1 5-15,0-3-1 0,-8 2-4 0,-11 1 0 16,-12 1 6-16,-7 1 0 0,-16-3-6 0,-10-7 0 15,-11-8 5-15,-13-1 2 0,-11-7-7 0,-11-2 0 0,-20-6 7 16,-11-3-1-16,-5-2-6 0,-6-1 0 0,-15-2 6 16,-9-3 1-16,-4 3-7 0,-3 2 0 0,3 2 4 15,-1 2 2-15,4-3-6 0,4-2 0 0,106 15-2201 16</inkml:trace>
  <inkml:trace contextRef="#ctx0" brushRef="#br0" timeOffset="102692.226">17311 5351 1155 0,'0'0'0'0,"0"0"0"0,8 0 0 0,-8 0 27 16,21 2 0-16,-21-2-27 0,20 3 0 0,-20-3 68 0,8 8 0 15,-8-8-68-15,5 3 0 0,-5-3 74 0,3 0 1 16,-3 0-75-16,5 8 0 0,-5-8 22 0,2 13-1 16,-2-13-21-16,6 17 0 0,-6-17 25 0,13 26 0 15,-8-7-25-15,-1-4 0 0,3 0 33 0,2 7-1 16,1-2-32-16,1 1 0 0,-1-4 25 0,2 2 1 0,1 2-26 15,-2-5 0-15,-1-2 26 0,3-1 1 0,-1 1-27 16,1-1 0-16,0-4 41 0,1 2 1 0,-1-1-42 16,3-2 0-16,2 0 58 0,-1 3 2 0,2-7-60 15,3 1 0-15,4 0 53 0,-1 1 2 0,1 2-55 16,-2-3 0-16,0-2 52 0,0 3 0 0,0 1-52 16,0-2 0-16,-4-2 45 0,3 1-1 0,0 0-44 15,3 0 0-15,3-2 34 0,-2 4 1 0,5-1-35 16,-4-2 0-16,3 2 28 0,-1-5 1 0,2 2-29 15,-5-1 0-15,0 4 27 0,-2-5 0 0,3 0-27 16,0 1 0-16,4 3 28 0,2-4 1 0,-4-4-29 16,0 3 0-16,-1 1 24 0,0 0-1 0,-1 0-23 15,-1 0 0-15,0 0 22 0,-3 0-1 0,0-5-21 0,-1 2 0 16,-1-2 18-16,-1-3 0 0,1 5-18 0,2-2 0 16,1-3 12-16,-1 1 2 0,2-1-14 0,-6 3 0 15,3-1 10-15,-3 1 0 0,4 0-10 0,-1 0 0 0,2 1 8 16,1 0 0-16,-2 1-8 0,-2-2 0 0,-3 1 3 15,2-3 2-15,0 6-5 0,-1-4 0 0,6 3 1 16,-4 1 1-16,0-2-2 0,1 1 0 0,1-1 0 16,1-2 1-16,1-3-1 0,-4 4 0 0,2 0 0 0,0 0 0 15,1 0 0-15,1 4 0 0,-1 0 0 16,2 0 0-16,2 4 0 0,-2-4 0 0,-1 0 0 0,-1 0 0 16,2 0 0-16,2 1 0 0,3 2 0 0,-2 1 0 15,2 0 0-15,0 1 0 0,-2-2 0 0,2 2 0 16,0 0 0-16,-5-1 0 0,0 3 0 0,-1-2 0 15,1-2 0-15,1 1 0 0,4 0 0 0,2-4 0 16,-4 1 0-16,2 2 0 0,1-1 0 0,6 0 0 0,-6 2 0 16,-3-4 0-16,-3 2 0 0,-3 1 0 0,2-3 0 15,1 3 0-15,-3-3 0 0,1-3 0 0,1 3 0 16,1 3 0-16,2-3 0 0,-1 2 0 0,1 1 0 16,0-3 0-16,1 0 0 0,-3 0 0 0,2-3 0 15,-2 3 0-15,-2 3 0 0,-4 0 0 0,5 2 0 16,-3-4 0-16,5 3 0 0,-1-4 0 0,0 3 0 15,1-3 0-15,-2 1 0 0,6-1 0 0,0 0 0 16,0 0 0-16,-5 0 0 0,1 0 0 0,-1 0 0 16,1 4 0-16,-5-4 0 0,0 3 0 0,1-3 0 15,-2-3 0-15,4-2 0 0,1-2 0 0,-2 6 0 0,-3-2 0 16,2 3 0-16,-1 3 0 0,-1-3 0 0,0-3 0 16,1 1 0-16,-3 1 0 0,1-1 0 0,-2 2 0 15,0 2 0-15,-1-1 0 0,-2-2 0 0,0-1 0 16,-2 2 0-16,0-3 0 0,-1 1 0 0,-2-1 0 0,0-2 0 15,-1 2 0-15,0 0 0 0,-2-2 0 0,0 0 0 16,-1-2 0-16,3 2 0 0,0-2 0 0,-1 1 0 16,2 0 1-16,4 1-1 0,-1-3 0 0,2 0 1 15,-3-1 1-15,-1-2-2 0,0 6 0 0,-1 0 3 16,0-1-1-16,0 4-2 0,2-1 0 0,4 1 2 0,-2 2 0 16,1 0-2-16,0 0 0 0,1 0 4 0,1-1-1 15,1-1-3-15,-3 2 0 0,3 3 2 0,0 2 2 16,2 0-4-16,-1 0 0 0,6 1 2 0,-4 2 1 15,2-2-3-15,2 1 0 0,2-3 4 0,-1 4-1 16,1 0-3-16,-3 0 0 0,1-2 2 0,-1 2 2 0,1 0-4 16,-3-1 0-16,0-3 2 0,-3 1 1 0,1 0-3 15,0 1 0-15,3-4 2 0,-2-2 0 0,4 3-2 16,-2-1 0-16,-1 1 0 0,3 0 1 0,-1-2-1 16,1 3 0-16,-1-1 0 0,1-3 1 0,-2 0-1 15,-2 0 0-15,-3 0 0 0,0 0 1 0,1 0-1 16,0-3 0-16,-2-2 0 0,3 2 1 0,-1-2-1 15,-1-3 0-15,4-1 0 0,-3 1 1 0,-12 1-1 16,4 3 0-16,2-4 0 0,-1 0 1 0,7-2-1 16,-2-2 0-16,1 0 0 0,-1 3 2 0,20-13-2 15,-11 8 0-15,-5 1 0 0,-4 3 1 0,-2 4-1 0,0-2 0 16,3 2 0-16,5-1 0 0,3 0 0 0,-2-1 0 16,2 0 0-16,0 0 0 0,-3 3 0 0,0 0 0 15,2 5 0-15,-1 2 0 0,6 1 0 0,0-1 0 16,-2 1 0-16,1 0 0 0,7-3 0 0,-3 5 0 15,4-5-1-15,-5 1 1 0,6 1 0 0,-1 3 0 0,2-4-2 16,-1 2 2-16,-3 1 0 0,-1 0 0 0,0-1-1 16,-2-1 1-16,-6-2 0 0,-1 0 0 0,-1-2 0 15,1 2 0-15,-7-6 0 0,0-2 0 0,0-1 0 16,-3-4 0-16,-3-6 0 0,-4 2 0 0,-2-7 0 0,-6 2 0 16,-2-5 0-16,-6 1 0 0,-2 0 0 15,-4 0 0-15,7 14 0 0,-2-4 0 0,-5-2 0 0,0-2 0 16,0-1 0-16,1-3 0 0,12 24-2066 0</inkml:trace>
  <inkml:trace contextRef="#ctx0" brushRef="#br0" timeOffset="109642.057">4715 10659 1293 0,'0'0'0'0,"0"0"25"0,0 0 1 0,0 0-26 16,20-5 0-16,-20 5 62 0,10-2 0 0,-10 2-62 16,3 0 0-16,-3 0 63 0,2 0 1 0,-2 0-64 15,0 0 0-15,0 0 27 0,0 0 0 0,0 0-27 16,-13-4 0-16,-5 0 19 0,-2-4 1 0,-6 4-20 15,-2 1 0-15,-6-1 17 0,-3 3 1 0,-1-6-18 16,0 1 0-16,-4-2 15 0,1 0 0 0,-5 0-15 16,-5 2 0-16,-3 0 15 0,-5-1 1 0,-4-1-16 15,-3-1 0-15,-1-1 37 0,-5 1 0 0,-3-1-37 16,-3 1 0-16,-3-1 60 0,-7 1 2 0,5-1-62 16,-1 3 0-16,4-1 45 0,0 0 1 0,2 1-46 0,2 3 0 15,1 0 43-15,5 1 0 0,3 0-43 0,0 3 0 0,8-3 43 16,0 1 1-16,1 1-44 0,7 1 0 0,2 0 43 15,6 0-1-15,1-2-42 0,9-1 0 0,4-2 37 16,4 1 0-16,2 0-37 0,4 1 0 0,10 2 27 16,-2-4 1-16,6 3-28 0,0 2 0 0,5 0 27 15,0 0 0-15,0 0-27 0,2 0 0 0,1 0 20 16,2 0 2-16,7 0-22 0,9 0 0 0,13 2 23 0,7-1 2 16,5 3-25-16,0-3 0 0,9 6 20 0,-1-3 0 15,3 4-20-15,2 0 0 0,0 0 17 0,8 2 1 16,0 1-18-16,0-2 0 0,3 4 17 0,2 1 1 15,-5-1-18-15,4-5 0 0,0 0 14 0,0-1 1 16,-1 1-15-16,-3 2 0 0,-3-2 19 0,0 1 1 16,-2-1-20-16,0-1 0 0,-6-1 19 0,-2 0 2 0,-1-1-21 15,-2-2 0-15,-10-1 19 0,1 1 1 0,-9-2-20 16,1 1 0-16,-1-2 19 0,-3-2 0 0,-6 1-19 16,-1 1 0-16,-4 1 16 0,-7-1 1 0,-2-1-17 15,-5 1 0-15,-2 0 14 0,-3 0 1 0,0-3-15 16,-5 0 0-16,-3-2 12 0,-4-2 2 0,-8 0-14 15,-7-1 0-15,-9 0 10 0,-7-5 0 0,-7 2-10 16,1 0 0-16,-2 1 8 0,-3-2-1 0,-5 1-7 16,-4 1 0-16,-3 2 6 0,-6-3 1 0,-3 2-7 15,-5 1 0-15,-3 0 3 0,-4-3 2 0,-1 3-5 16,4 1 0-16,-1 3 3 0,-1 1 0 0,5-2-3 0,-2 2 0 16,5-4 3-16,1 6-1 0,2-4-2 0,8 5 0 15,4 2 2-15,0 1 0 0,4-2-2 0,8-1 0 16,4-1 3-16,8-2-1 0,6 1-2 0,7 0 0 15,9 1 1-15,6 1 1 0,9-2-2 0,10 1 0 0,6-1 2 16,10 2 1-16,10 0-3 0,4 0 0 0,11 3 2 16,10 2 0-16,8 0-2 0,2-1 0 0,14 4 2 15,4 2 1-15,4-1-3 0,7 2 0 0,7 4 2 16,0-3 0-16,2 4-2 0,1 0 0 0,-3 0 2 16,0 1 1-16,-4-2-3 0,-5 0 0 0,-4 1 2 15,-4 0 0-15,-9 0-2 0,1-5 0 0,-10 0 1 0,-1 0 0 16,-7-1-1-16,-5-1 0 0,-6-1 2 0,-5-2-1 15,-7-1-1-15,-3-2 0 0,-7 0 1 0,-3-3 0 16,-9 2-1-16,-1-2 0 0,-11-2 0 0,-5-1 1 16,-10 0-1-16,-2-2 0 0,-9-3 0 0,-8 1 1 0,-4-3-1 15,-9-3 0-15,-9-1 0 0,-8-3 1 0,-6-1-1 16,-2 1 0-16,-8-1 0 0,-1 1 1 0,-7 0-1 16,0 1 0-16,-7-5 0 0,0 2 1 0,0 2-1 15,3 1 0-15,-1 2 2 0,-3 3-1 0,7 3-1 16,4-2 0-16,5 4 1 0,3 3 0 0,5 1-1 15,8 2 0-15,2 0 1 0,6 0 1 0,10 2-2 16,7 1 0-16,17 0 3 0,5 0-1 0,16 2-2 16,4 0 0-16,9-1 4 0,7 3 1 0,6-1-5 15,9 0 0-15,10 2 5 0,10 0 1 0,3 2-6 16,5-2 0-16,5 1 8 0,6 2 0 0,-2 0-8 16,7 2 0-16,2 3 6 0,2 1 1 0,1-2-7 0,-3 0 0 15,-3 0 6-15,-2-1 1 0,-5 0-7 0,-6 0 0 16,-4-1 4-16,-3-2 2 0,-6-1-6 0,-2-1 0 0,-8 2 3 15,-7 0 2-15,-6 0-5 0,-4-6 0 16,-12 0 1-16,-2-2 1 0,-9-1-2 0,-3-1 0 16,-3 1 0-16,-8-4 1 0,-5-1-1 0,-4-5 0 0,-9-1 0 15,-5-2 0-15,-5-2 0 0,-8-3 0 0,-12 0-1 16,-1 0 1-16,-7-1 0 0,-3-2 0 0,-3 0-1 16,-2 0 1-16,-3-2 0 0,-4 1 0 0,-6-4-1 15,-6 0 0-15,4 2 1 0,2 2 0 0,2-1-3 0,4 2 2 16,-1 3 1-16,5 0 0 0,0 4-2 0,0 2 1 15,11-1 1-15,2 3 0 0,11 2-4 0,2-1 2 16,3 3 2-16,4 1 0 0,9 1-2 0,2 2 0 16,6 2 2-16,-1 1 0 0,6 1-3 0,-1 3 1 15,5-2 2-15,6-2 0 0,10-3-2381 0</inkml:trace>
  <inkml:trace contextRef="#ctx0" brushRef="#br0" timeOffset="132596.041">9531 9729 1080 0,'0'0'0'0,"0"0"0"16,0-6 0-16,0 6 44 0,0-10 1 0,0 10-45 16,0-12 0-16,0 12 139 0,-1-13 0 0,1 13-139 15,-3-14 0-15,3 14 144 0,-2-13 1 0,2 13-145 16,-6-9 0-16,6 9 15 0,-2-8 1 0,2 8-16 15,-5-8 0-15,5 8 45 0,-3-5 0 0,3 5-45 16,-5-3 0-16,5 3 81 0,-8 0-1 0,8 0-80 16,-6 3 0-16,6-3 47 0,-6 5 2 0,6-5-49 0,-12 11 0 15,12-11 57-15,-8 17 0 0,8-17-57 0,0 24 0 16,0-24 63-16,0 25 1 0,0-25-64 0,7 24 0 16,-7-24 66-16,5 22 2 0,-5-22-68 0,4 24 0 15,-4-24 57-15,4 21 0 0,-4-21-57 0,1 25 0 0,-1-25 52 16,-1 32 0-16,-3-17-52 0,3 1 0 0,-2 2 42 15,-1 1-1-15,0 0-41 0,-1 0 0 0,-2-2 33 16,1-3-1-16,1 1-32 0,2-1 0 0,-2-1 27 16,-1-1 0-16,1-4-27 0,2 5 0 0,1-5 23 15,2-2 0-15,-3 0-23 0,2 2 0 0,-3 0 22 0,3 0-1 16,-1-2-21-16,1 1 0 0,1-4 18 0,0 3 0 16,0 1-18-16,0-1 0 0,0 0 19 0,0-3 1 15,1 4-20-15,2-2 0 0,2 1 17 0,0-3 0 16,1 2-17-16,-1 0 0 0,3-2 14 0,0-2 2 15,2 2-16-15,1-3 0 0,3 0 15 0,2 0 0 16,0 0-15-16,2 0 0 0,2 0 14 0,1 0-1 0,0 0-13 16,-4 0 0-16,4 0 15 0,-3-4 0 0,2 1-15 15,4 3 0-15,-2 1 14 0,2-1 2 0,2-1-16 16,3-1 0-16,-1 0 13 0,6 1 2 0,-1 1-15 16,1-3 0-16,4 1 12 0,0-1 2 0,0 0-14 15,1 1 0-15,1 1 10 0,-2-1 0 0,0 2-10 16,3-3 0-16,2 1 11 0,2 1 0 0,-3-3-11 15,1 1 0-15,1-5 13 0,2 2-1 0,1 1-12 16,-1 1 0-16,3-1 10 0,-2 2 0 0,0-1-10 16,3 3 0-16,-1-4 8 0,2 2 1 0,0 0-9 15,2 1 0-15,-4-3 7 0,2 2 0 0,-1 0-7 0,1 0 0 16,0 1 5-16,0 2 1 0,1-3-6 0,2 2 0 16,-3-3 5-16,4 1 1 0,-1 2-6 0,0 1 0 15,0-3 4-15,-3 1 1 0,3-1-5 0,-4 0 0 16,1-2 3-16,-2 0 2 0,2 0-5 0,-1 2 0 15,-3 0 3-15,0-2 1 0,0 1-4 0,4-1 0 0,-4-2 2 16,2 0 1-16,-3 2-3 0,1 0 0 0,-1 0 4 16,-5 2-1-16,5 0-3 0,-3 0 0 0,2 1 2 15,-2-3 0-15,2 2-2 0,-2 2 0 0,1-1 3 16,-2 2 0-16,1 0-3 0,-2 0 0 0,-2 0 2 0,-3 0 0 16,4 0-2-16,2-1 0 0,-1-3 3 15,0 1-1-15,-2 2-2 0,1 1 0 0,-2 0 2 0,0 0 2 16,0 1-4-16,1-1 0 0,0 0 2 0,3 0 1 15,1 2-3-15,-5 3 0 0,2-4 2 0,0 4 1 16,0 1-3-16,-1-1 0 0,1 1 2 0,-1 1 0 16,-3-1-2-16,2 0 0 0,1 1 2 0,-1-1 1 0,-1 0-3 15,-1-3 0-15,-1 2 1 0,2 3 0 0,-7-5-1 16,2 2 0-16,-2 0 0 0,-2 0 1 0,0-2-1 16,-1-2 0-16,0 1 0 0,1 1 1 0,-1 0-1 15,-2 0 0-15,-1-1 0 0,0 0 0 0,0-1 0 16,-2 2 0-16,1-3 0 0,-3 0 0 0,1 0 0 15,0 0 0-15,-4 0 0 0,1 0 0 0,-2 0 0 16,0-6 0-16,-7 1 0 0,2 0 0 0,-4 1 0 16,1 1 0-16,-2-2 0 0,-1-2 0 0,0 1 0 15,-1-2 0-15,1-4 0 0,2-1 0 0,-4-3 0 16,2 0 0-16,-5-1 0 0,0-4 0 0,-4 2 0 16,3-1 0-16,-1 1 0 0,1 0 0 0,1 1 0 0,-5 4 0 15,2-3 0-15,-1 2 1 0,3-1-1 0,1 1 0 16,1 0 1-16,1-2 1 0,0 1-2 0,1 2 0 0,2 0 1 15,-4 3 0-15,6-1-1 0,-3 1 0 0,4 0 1 16,0-1 0-16,-1 1-1 0,-1 1 0 0,-1 2 1 16,3 2 0-16,-3 1-1 0,-1 0 0 0,1 2 1 15,1 0 1-15,-1 1-2 0,3 1 0 0,-5 1 1 16,2 0 0-16,2 3-1 0,-1 3 0 0,0 2 0 16,1 0 1-16,1 5-1 0,-4 3 0 0,4 4 0 0,-3 1 1 15,3-1-1-15,0-2 0 0,0 2 0 0,2 1 0 16,-2 0 0-16,0-1 0 0,4 1 0 0,1 1 0 15,-3-2 0-15,-2 1 0 0,0 1 0 0,0 2 0 16,0 0 0-16,-7-2 0 0,2-3 0 0,-1 0 0 16,-2 0 0-16,-2 0 0 0,2 0 0 0,-3 0 0 0,2 0 0 15,1-6 0-15,-4-1 0 0,3-1 0 0,-2-3 0 16,-1 5 0-16,1-4 0 0,-2 2 0 0,-1 1 0 16,-2-1 0-16,0-2 0 0,-3-1 0 0,1 2 0 15,2-3 0-15,0-2-1 0,0-2 1 0,1 1 0 16,0 0 0-16,-1 1-1 0,3-2 1 0,-1-1 0 15,-2 1 0-15,2-1-1 0,-5-1 0 0,3 1 1 16,0 1 0-16,-2-3-3 0,0 1 2 0,2 3 1 16,1-4 0-16,-3 0-2 0,2 0 1 0,0 0 1 15,-6 0 0-15,-1-4-1 0,-4 0 0 0,2-1 1 16,-1 2 0-16,-4 0-2 0,-1 1 2 0,-2-3 0 0,-2 2 0 16,-2-2-1-16,-4-3 1 0,-1 1 0 0,1 2 0 15,-5 0-1-15,1-1 1 0,-5 1 0 0,4-1 0 16,-3 1-1-16,2 3 1 0,-2-2 0 0,-2 0 0 15,-3 1-1-15,-2 0 1 0,0 1 0 0,0-2 0 16,2 1 0-16,3-1 0 0,-6 3 0 0,-2 1 0 0,0-3 0 16,-4 1 0-16,-2 0 0 0,1 1 0 0,-1 1 0 15,0-3 0-15,-4 3 0 0,-1 3 0 0,-2-3 0 16,-6 1 0-16,3 1 0 0,-3 0 0 0,3 1 0 16,0-3 0-16,0 1 0 0,0 1 0 0,3 0 0 15,-1-1 0-15,0 1 0 0,-2-1 0 0,0 2 0 0,-2-1 0 16,2 0 0-16,2-1 0 0,0 2 0 0,1 1 0 15,-3-3 0-15,5 2 0 0,-2-3 0 0,2 2 0 16,-4 1 0-16,3-3 0 0,-1 3 0 0,-1 2 0 16,1-3 0-16,-3 1 0 0,2 0-1 0,-1-3 1 15,1 0 0-15,-2 0 0 0,0-3-1 0,0-2 1 0,0 2 0 16,0 0 0-16,0 1 0 0,0-3 0 0,5 5 0 16,0-3 0-16,1 2 0 0,2 1 0 0,2 0 0 15,-2 1 0-15,0 2 0 0,0-3 0 0,6 0 0 16,4 0 0-16,3-3 0 0,3 2 0 0,1-1 0 15,1 0 0-15,3 2 0 0,-1 2 0 0,6-2 0 16,-4 0 0-16,4 0 0 0,3 0 1 0,4 0-1 16,-1 0 0-16,5 0 0 0,-4 0 1 0,5 0-1 15,4 0 0-15,3 0 0 0,1 0 0 0,3 0 0 16,-3 0 0-16,6 0 0 0,-1 0 0 0,6 0 0 16,-4 0 0-16,-1 0 0 0,4 0 0 0,-2 0 0 0,5 0 0 15,-3 0 0-15,3 0 0 0,-3 0 0 0,1-2 0 16,-1-1 0-16,1 0 0 0,2 1 0 0,-3-2 0 15,0 1 0-15,2-2 0 0,-3-3 0 0,1 0 0 0,2-5 0 16,1 1 0-16,0-4 0 0,0-3 0 0,3-3 0 16,2-2 0-16,2 3 0 0,-2-2 0 0,0-1 0 15,0 2 0-15,1-2 0 0,4 2 0 0,-5 1 0 16,3 2 1-16,-1-1-1 0,-2-1 0 0,0 2 0 16,1 2 1-16,-1 1-1 0,3 0 0 0,2 0 0 0,1 2 1 15,2 1-1-15,4 2 0 0,7 0 0 0,3 1 1 16,2-7-1-16,0-13 0 0,-29 30-2651 0</inkml:trace>
  <inkml:trace contextRef="#ctx0" brushRef="#br0" timeOffset="158097.847">15386 8659 1482 0,'0'0'0'0,"0"0"63"16,0 0 0-16,0 0-63 0,-11-3 0 0,11 3 122 15,-8-3 0-15,8 3-122 0,-2 0 0 0,2 0 92 16,-3 0 1-16,3 0-93 0,-2-2 0 0,2 2 27 15,0-6 0-15,0 6-27 0,-3-5 0 0,3 5 26 0,-11-16 1 16,11 16-27-16,-13-28 0 0,7 10 27 0,3-2 0 16,-2-1-27-16,2 0 0 0,-2 6 19 0,2-4 0 15,1 0-19-15,-1-4 0 0,0 1 19 0,-4-1 0 16,4-3-19-16,5 2 0 0,4-1 20 0,2-2 1 16,2 5-21-16,-1-2 0 0,2 4 19 0,-3-1 1 0,5 1-20 15,0-1 0-15,3-1 17 0,-2 1 1 0,2 2-18 16,1 0 0-16,3 2 16 0,-1 1 2 0,0 0-18 15,2 3 0-15,3 1 17 0,-1 4 0 0,5 0-17 16,-3 3 0-16,5 4 21 0,1 1 2 0,-3 1-23 16,1 4 0-16,0-2 21 0,-1 3 1 0,-2 1-22 15,1 1 0-15,0 1 17 0,0 2 3 0,0-3-20 16,2 2 0-16,1 1 20 0,0 1 0 0,2-2-20 16,-3 1 0-16,1 2 15 0,-1-4 0 0,1 5-15 15,-1-1 0-15,-4-2 14 0,4 3-1 0,-3-1-13 16,-2 0 0-16,0-2 10 0,-1-2 1 0,1 1-11 15,2 3 0-15,-1-4 8 0,-1 2 0 0,3 2-8 0,2-4 0 16,1 2 8-16,2 5 0 0,-6-3-8 0,2-4 0 16,-2 2 6-16,-4-3 0 0,2 0-6 0,0 0 0 0,2 2 5 15,-1 1 0-15,1-3-5 0,-1-2 0 0,4 2 5 16,1 0-1-16,0-2-4 0,-1-1 0 0,0-2 4 16,-2-1 0-16,-2 1-4 0,1-2 0 0,-1 1 4 15,-4-2 0-15,1 0-4 0,2 2 0 0,2-2 3 16,2-2 1-16,-1-1-4 0,1 0 0 0,-1-2 3 15,1-1 1-15,3 1-4 0,-3 3 0 0,1-2 2 16,0 2 1-16,-5 0-3 0,0 2 0 0,-2-3 6 0,-3 2-1 16,0-3-5-16,-1 0 0 0,1-4 6 0,0 0 1 15,0 0-7-15,2-2 0 0,1-1 6 0,0 0 2 16,-1 2-8-16,0-4 0 0,1 0 12 0,0-1-1 16,-1 5-11-16,0-4 0 0,-4 2 12 0,3 0 2 0,-3-2-14 15,-4-1 0-15,0 0 12 0,-4-1 1 0,2 0-13 16,-1-1 0-16,-2 3 13 0,0 0-1 0,0 1-12 15,0-2 0-15,1-1 11 0,1 1 0 0,-1 1-11 16,1 4 0-16,1-4 9 0,0 5 0 0,0-3-9 16,1 3 0-16,-1 0 9 0,2 0 0 0,1 2-9 15,0 3 0-15,1 3 7 0,2-3 1 0,-1 3-8 16,2 3 0-16,-1 2 6 0,4 1-1 0,-4 0-5 16,-1 2 0-16,-3 3 5 0,-3-1 0 0,1 1-5 15,-2 2 0-15,4-4 4 0,-2 2 0 0,0-1-4 16,1-2 0-16,-1 0 2 0,1 3 1 0,4-3-3 0,-3 1 0 15,1 2 2-15,2-1 0 0,0 1-2 0,-1-3 0 16,1-4 1-16,0 1 1 0,0 1-2 0,1-1 0 16,4 3 2-16,-4 0 0 0,2-2-2 0,1 1 0 15,-1-4 1-15,0-2 0 0,0 3-1 0,-2-3 0 16,-1 1 1-16,0-1 0 0,0-1-1 0,0-1 0 0,-1-2 1 16,-1-1 2-16,2 1-3 0,0-1 0 0,0-1 1 15,1-5 1-15,-1 2-2 0,3 2 0 0,2 1 1 16,0-3 1-16,-1 0-2 0,1-1 0 0,0 1 3 15,1 0-1-15,1 0-2 0,-3-1 0 0,-1 2 2 0,1 3 0 16,-3-4-2-16,-1 3 0 0,0-3 2 0,1 2 0 16,-2-1-2-16,1 1 0 0,1 0 2 0,2-1 0 15,-3 3-2-15,3-4 0 0,2 0 3 0,0-2-1 16,-2 2-2-16,0 2 0 0,0 1 2 0,0 1 0 16,1-1-2-16,0 2 0 0,3-1 3 0,-1 3 0 15,0-4-3-15,-6 2 0 0,2 0 2 0,-2 0 0 16,1 1-2-16,1 2 0 0,-1 0 3 0,2 0-1 15,-3 2-2-15,2-1 0 0,3-1 2 0,-4 0 0 0,1 2-2 16,-1 1 0-16,1 0 1 0,-1 2 2 0,1 3-3 16,-1-3 0-16,2 2 1 0,1 3 0 0,-5 1-1 15,3 0 0-15,1 2 0 0,-3-1 1 0,3 4-1 16,0 2 0-16,-4-2 0 0,-1 4 1 0,-8-15-1 16,1 3 0-16,1 3 0 0,1 2 0 0,2 9 0 15,-1 1 0-15,-2 3 0 0,-2 2 0 0,1-1 0 16,-7-1 0-16,0-1 0 0,-3 2 0 0,-10 30 0 15,0-22 0-15,0-8 0 0,1-5 0 0,12-14 0 0,-7 3 0 16,7-11-2340-16</inkml:trace>
  <inkml:trace contextRef="#ctx0" brushRef="#br0" timeOffset="167458.906">17890 11309 1595 0,'0'0'0'0,"0"0"62"0,0 0 1 0,0 0-63 16,-24 11 0-16,24-11 121 0,-27 7 0 0,11-7-121 0,-3 0 0 15,-2 0 83-15,-5 0 1 0,2-3-84 0,-1-1 0 16,-1 1 30-16,-1 0-1 0,0-2-29 0,-3-4 0 15,3-4 22-15,1-1 1 0,-1-2-23 0,0-4 0 0,-3-1 16 16,0-3 2-16,-2-3-18 0,-2-1 0 0,-2-4 15 16,-3-3 0-16,1-1-15 0,0-2 0 0,-4 0 10 15,1-2 1-15,3-4-11 0,4-2 0 0,2-3 16 16,5-5-1-16,-5 2-15 0,2 3 0 0,-3 0 22 16,-1-2-1-16,1 0-21 0,2-2 0 0,3-1 26 0,1-3 1 15,1 0-27-15,-1 0 0 0,0 0 24 0,0 0 2 16,1 0-26-16,1 1 0 0,1 6 23 0,-2-3 0 15,6 7-23-15,1 1 0 0,4 5 22 0,2 7-1 16,6 4-21-16,2 1 0 0,3 2 25 0,4 9 0 16,3 4-25-16,-1 4 0 0,4 4 28 0,0 5 2 15,0 0-30-15,5 2 0 0,0 2 25 0,-1 3 1 16,-4 2-26-16,2 5 0 0,-2 5 24 0,0 5 1 0,0 0-25 16,-7 0 0-16,3-4 19 0,-4 2 0 0,0 2-19 15,0 0 0-15,0 0 13 0,0 1 2 0,0 4-15 16,-4-1 0-16,3 4 12 0,-5 3 0 0,-1-1-12 15,1 0 0-15,1-6 9 0,2 2 1 0,1 2-10 16,2-4 0-16,-3 1 9 0,1-1 0 0,4-4-9 16,1 1 0-16,-3-4 7 0,0 0 1 0,2-6-8 15,-2 0 0-15,0-6 6 0,0-2 0 0,0-6-6 16,0-2 0-16,0-6 6 0,-2-2 1 0,-1-6-7 0,1-4 0 16,-4-6 4-16,0-5 2 0,-2-2-6 15,0-2 0-15,-3-6 4 0,-1 0 1 0,1-1-5 0,-1 0 0 16,0-3 3-16,3-4 2 0,-4 7-5 0,3 5 0 15,7 6 2-15,-3 3 1 0,4 4-3 0,4 3 0 0,4 1 4 16,-1 3-1-16,5 5-3 0,2 0 0 0,4 1 9 16,2 4 1-16,3 3-10 0,2 4 0 0,6 6 15 15,0 4-1-15,3 0-14 0,1 3 0 0,2 5 19 16,4 2 0-16,-4-1-19 0,1 1 0 0,3 0 23 16,0 2-1-16,0-5-22 0,-9-7 0 0,-30-11-2347 15</inkml:trace>
  <inkml:trace contextRef="#ctx0" brushRef="#br0" timeOffset="188207.066">18100 11579 1482 0,'0'0'0'0,"0"0"85"0,0 0 0 0,0 0-85 16,-2 0 0-16,2 0 163 0,-1 0 0 0,1 0-163 15,-5 0 0-15,5 0 95 0,-13 0 2 0,13 0-97 16,-28-2 0-16,7-1 31 0,-3 0 2 0,3-1-33 16,2-3 0-16,0 0 27 0,2 1 0 0,1 0-27 15,-2-1 0-15,-1 1 24 0,-2 0 1 0,2-2-25 16,0 0 0-16,0 0 21 0,0 0 2 0,1 0-23 15,-4-3 0-15,0 1 18 0,-1-2 1 0,-2-4-19 0,-1 0 0 16,1 0 16-16,-2 0 0 0,0-1-16 0,-1-2 0 16,1-3 18-16,2-2 0 0,1-1-18 0,-2-4 0 15,2-4 20-15,1-2 1 0,-1 2-21 0,0 3 0 16,-5 4 20-16,2 1 0 0,0 0-20 0,0-1 0 16,3 1 17-16,-2 1 1 0,-1-4-18 0,2-1 0 0,2-1 19 15,1-1 1-15,3-1-20 0,1 0 0 0,-2 2 24 16,-1-1 0-16,0 0-24 0,4 3 0 0,-1-4 25 15,-1 4 1-15,2-1-26 0,-4 1 0 0,2-1 27 16,0-1 0-16,-4-3-27 0,-1 0 0 0,1 1 23 16,-8-4 2-16,3-1-25 0,-1 6 0 0,3 2 22 0,1 4 1 15,1-1-23-15,3 1 0 0,4 1 18 0,4-3 1 16,-3 2-19-16,2 1 0 0,-1 2 16 0,3 0-1 16,2 0-15-16,-1 1 0 0,3-4 14 0,1 1-1 15,3-1-13-15,1 4 0 0,-2 2 10 0,3 3 2 16,2 2-12-16,-1 3 0 0,-1 0 7 0,2 3 1 15,2 2-8-15,1-1 0 0,2 1 8 0,-5 0 0 0,3 1-8 16,3-1 0-16,5 1 8 0,-1 0 0 0,3 2-8 16,-1 1 0-16,-1 2 8 0,2 0-1 0,-5 0-7 15,-3 4 0-15,-2 0 8 0,-1-2 0 0,1 3-8 16,-3 3 0-16,-5 3 7 0,0 1 0 0,-4 6-7 16,-4 4 0-16,-4 5 6 0,-4 8 2 0,-2-5-8 15,3 0 0-15,-4 0 10 0,2 2 2 0,1-2-12 16,0 1 0-16,4-2 10 0,2-4 1 0,2 0-11 15,1-1 0-15,2-3 10 0,-1-2 1 0,3-2-11 16,2 2 0-16,1 2 13 0,2-1-1 0,3 1-12 16,-4-5 0-16,3-2 13 0,-1-1 1 0,2-4-14 0,0 1 0 15,0-9 14-15,0-1 1 0,0 0-15 0,0 0 0 16,0 0 13-16,0 0 2 0,2-6-15 0,3-2 0 16,-2-8 12-16,2-8 2 0,-1 1-14 0,1-3 0 0,2 1 11 15,2 0 1-15,-1-2-12 0,0-2 0 0,2 1 11 16,-1 1 0-16,2-2-11 0,-3-1 0 0,5 0 10 15,-3 3 1-15,4 0-11 0,0 4 0 0,-1-1 8 16,3 6 1-16,-2-2-9 0,2 4 0 0,-3 3 7 16,0 5-1-16,1 1-6 0,4 3 0 0,-1 4 6 15,2 4 0-15,-1-1-6 0,-2 1 0 0,1 3 4 0,1-1 1 16,-1 4-5-16,1 2 0 0,1 6 2 0,-3 4 1 16,3 2-3-16,0-4 0 0,2 4 2 0,1 1 1 15,-1-3-3-15,-3 2 0 0,-4 0 1 0,-1 0 1 16,-5-2-2-16,0-2 0 0,-4 1 1 0,-2 0 1 15,1-12-2-15,-3-9 0 0,0 0-2582 0</inkml:trace>
  <inkml:trace contextRef="#ctx0" brushRef="#br0" timeOffset="191914.194">7923 11064 1482 0,'0'0'0'15,"0"0"90"-15,0 0-1 0,-16-3-89 0,-5-2 0 16,-7 2 173-16,-6-2 0 0,-1 4-173 0,2 1 0 16,-1 1 102-16,1 4 1 0,-9-4-103 0,-4 3 0 15,-8-1 31-15,-11 2 0 0,-4-2-31 0,-1 1 0 0,-2-4 29 16,-6 2 1-16,-2 0-30 0,-4-1 0 0,-4-1 25 16,-4-1 2-16,4-3-27 0,1-2 0 15,87 6-1790-15</inkml:trace>
  <inkml:trace contextRef="#ctx0" brushRef="#br0" timeOffset="-181884.857">1863 12540 1628 0,'-13'-13'0'0,"13"13"200"0,-12-13-1 0,-9-17-199 15,3 2 0-15,7 5 65 0,7 4 2 0,0-1-67 16,4-2 0-16,4 0 33 0,4-1 2 0,-1 3-35 16,6 1 0-16,5 1 28 0,-2 3 0 0,4 0-28 15,1 4 0-15,1 3 20 0,2 2 1 0,-1 3-21 16,5 3 0-16,1 3 44 0,0 2 1 0,-2 1-45 16,2 2 0-16,2 3 37 0,0 2 0 0,-1 3-37 0,-1 3 0 15,-1 4 41-15,-2 4 0 0,-1 2-41 0,-4 1 0 16,-5 1 46-16,2-2 0 0,-10-1-46 0,-1 1 0 0,-7-4 53 15,0 1 0-15,-4 1-53 0,-7-2 0 16,-2 2 47-16,-8-2 0 0,-1-1-47 0,-7 1 0 0,-4 1 39 16,-4 2 1-16,-4-4-40 0,1-8 0 0,-5-5 25 15,4-3 1-15,-2-4-26 0,3 1 0 0,0 0 22 16,3-5 0-16,1-5-22 0,5-1 0 0,6-4 16 16,1-1-1-16,6-5-15 0,2-3 0 0,7-3 14 0,1-3-1 15,5-2-13-15,3 0 0 0,3 2 14 0,2-1-1 16,6-2-13-16,2-2 0 0,7-2 16 0,3 2 1 15,0-2-17-15,6-1 0 0,1-3 14 0,4-1 2 16,-1 4-16-16,-2 3 0 0,1 3 13 0,1 2-1 16,1 6-12-16,-1 4 0 0,-33 15-2407 0</inkml:trace>
  <inkml:trace contextRef="#ctx0" brushRef="#br0" timeOffset="-181342.393">2585 12123 2035 0,'0'0'0'0,"0"0"0"0,7 11 0 15,-7-11 73-15,16 21 0 0,-16-21-73 0,12 28 0 16,-7-10 144-16,1-1-1 0,-1 4-143 0,5 2 0 15,3 4 87-15,3 3 0 0,-4 1-87 0,-4-1 0 0,0 0 31 16,0 1 0-16,-3-5-31 0,0-1 0 0,-2-4 20 16,2-2 2-16,-1-2-22 0,0-1 0 0,-4-3 22 15,0-2 0-15,-4-3-22 0,3-2 0 0,1-5 24 16,-3 1 0-16,-2-2-24 0,-3-2 0 0,-3-1 22 16,1 0 0-16,1-3-22 0,-7-5 0 0,3-5 19 15,-3-3 1-15,3-3-20 0,4-2 0 0,1-5 15 0,5-1 2 16,-2-6-17-16,5 0 0 0,0-4 11 0,0-1 2 15,0 1-13-15,5 2 0 0,6 2 9 0,-2 4 0 16,4-3-9-16,3-3 0 0,2-1 11 0,2-2 1 16,4 7-12-16,-2 6 0 0,2 7 9 0,2 5 1 15,-1 7-10-15,4 6 0 0,5 3 8 0,-1 3 0 0,0 8-8 16,-2 3 0-16,-1 7 9 0,2 1 1 0,-3 5-10 16,-4-2 0-16,-3 2 11 0,-2 0 1 0,-6 0-12 15,-3 1 0-15,-6-2 12 0,-5-1 1 0,-5-1-13 16,-3 3 0-16,-9 0 15 0,-3 0-1 0,-2-2-14 15,-3 2 0-15,-7 0 15 0,-3 1 1 0,-2-2-16 16,0-6 0-16,2-2 14 0,-3-4 1 0,1-1-15 16,4-4 0-16,-1 1 11 0,1-6 0 0,3 1-11 15,1-2 0-15,8-3 9 0,5 0 0 0,4-1-9 16,2-1 0-16,10 2-2437 0</inkml:trace>
  <inkml:trace contextRef="#ctx0" brushRef="#br0" timeOffset="-181092.248">3373 12069 1897 0,'0'0'0'0,"0"8"0"0,0 6 0 0,0 9 72 16,0 7 0-16,0 0-72 0,-4 6 0 0,3 5 63 0,-2 4 1 15,-1-1-64-15,0 2 0 0,-1 1 73 0,0 3-1 16,0-5-72-16,2 0 0 0,3-4 40 0,0 0 0 15,-3-1-40-15,3-2 0 0,3-3 23 0,-3-1 0 16,3-2-23-16,-1-5 0 0,1-6 16 0,2-1 1 16,-2-2-17-16,-1-4 0 0,-2-14-1855 0</inkml:trace>
  <inkml:trace contextRef="#ctx0" brushRef="#br0" timeOffset="-180887.379">3867 12114 2161 0,'0'0'0'0,"-10"0"0"16,-3 1 0-16,-10 1 8 0,-11-1 0 0,1 1-8 16,-6 1 0-16,-2 2 48 0,-9 3 1 0,3 0-49 15,-6 0 0-15,2 0 53 0,-3-4 1 0,0 3-54 0,4 2 0 16,4-4 23-16,3 0 1 0,2-1-24 0,-1 3 0 15,9-6 15-15,-1 1 0 0,9-2-15 0,-1 0 0 16,10-2 9-16,3-2 1 0,4-3-10 0,1 2 0 16,8 5-1858-16</inkml:trace>
  <inkml:trace contextRef="#ctx0" brushRef="#br0" timeOffset="-180601.204">4058 11697 2123 0,'0'0'0'16,"0"2"0"-16,0-1 0 0,-3 3 13 0,3-1 2 15,-5 8-15-15,-6 6 0 0,-2 9 37 0,-1 5 1 16,-5-1-38-16,1 7 0 0,1 4 77 0,-4 3 1 0,0 2-78 16,0 2 0-16,-4 1 28 0,1 0 1 0,2 1-29 15,6 3 0-15,8-1 19 0,3 2 0 0,5-4-19 16,0-4 0-16,5-4 41 0,3-9-1 0,0-2-40 15,4 1 0-15,1-2 62 0,0 0-1 0,3 0-61 16,1-1 0-16,7-2 45 0,2 1 1 0,-4-1-46 16,4-3 0-16,1-3 31 0,-2-1 0 0,1-4-31 15,-4-7 0-15,-22-9-2125 0</inkml:trace>
  <inkml:trace contextRef="#ctx0" brushRef="#br0" timeOffset="-180410.733">4334 12335 1934 0,'0'0'0'0,"-3"7"0"0,3 2 0 15,-5 9 8-15,2 5 1 0,3 3-9 0,0 4 0 0,0 6 15 16,3 2 0-16,2 0-15 0,3-1 0 0,4-4 38 16,1 0 2-16,3 0-40 0,2 1 0 0,2-4 31 15,1 0 2-15,0-3-33 0,4-5 0 0,-3-5 21 0,2-3 1 16,-3-4-22-16,1-1 0 0,2-2 24 15,-3-2 1-15,0-7-25 0,-4-3 0 0,-17 5-1662 0</inkml:trace>
  <inkml:trace contextRef="#ctx0" brushRef="#br0" timeOffset="-180021.611">4670 11821 1344 0,'0'0'0'0,"8"1"0"16,0 3 0-16,8 0 36 0,1 4 0 0,4 0-36 0,-3 2 0 15,-2 1 72-15,1 1 0 0,4 4-72 16,0 3 0-16,-1 3 57 0,3 4-1 0,-3 2-56 0,1 4 0 16,3 1 27-16,-3 3 0 0,1 4-27 0,2-2 0 0,-3 2 15 15,1 6 2-15,-1 1-17 0,-1 7 0 16,-4 3 29-16,-1 6 2 0,-4 1-31 0,-2-4 0 0,-2-2 34 16,-6 1 2-16,-2-4-36 0,-2-4 0 0,-7-4 59 15,-4-4 0-15,-1-3-59 0,-4-5 0 0,2-7 63 16,-4-3 1-16,-1-4-64 0,1-4 0 0,-3-5 68 0,2-6 1 15,-2 0-69-15,6-4 0 0,-2-2 62 0,2-2 0 16,7-3-62-16,1 1 0 0,10 4-1797 0</inkml:trace>
  <inkml:trace contextRef="#ctx0" brushRef="#br0" timeOffset="-179685.48">5940 12204 2161 0,'0'0'0'0,"-6"1"0"0,-4 3 0 16,-10 0 27-16,-4 4 0 0,-3 0-27 0,-7 2 0 15,-2 2 72-15,-7 3 0 0,-4-3-72 0,3-1 0 0,1-1 75 16,-2-1 0-16,4 1-75 0,7-2 0 0,9-3 30 16,2-1 0-16,7-2-30 0,5 4 0 0,5 1 18 15,6 0 1-15,5 0-19 0,3-4 0 0,-8-3-1956 16</inkml:trace>
  <inkml:trace contextRef="#ctx0" brushRef="#br0" timeOffset="-179540.684">5853 12579 2173 0,'0'0'0'16,"-8"2"0"-16,-5 1 0 0,-13 2 36 0,-5-2 1 15,0 2-37-15,3-1 0 0,2-1 65 0,1-3 1 0,1 2-66 16,6 1 0-16,1 0 5 0,1 2-1 0,8-2-4 15,3-3 0-15,5 0-1791 0</inkml:trace>
  <inkml:trace contextRef="#ctx0" brushRef="#br0" timeOffset="-178741.187">6862 12106 1960 0,'0'0'0'15,"0"-2"0"-15,3 1 0 0,2-4 37 0,-5 3 1 0,1 1-38 16,2-1 0-16,-3 0 67 0,4 1 2 0,-4-1-69 15,1 1 0-15,2-1 105 0,-3 1 1 0,4-1-106 16,-4 2 0-16,1 0 36 0,2 0 0 0,-3 3-36 16,0 3 0-16,0 6 22 0,0 3 1 0,0 8-23 15,0 3 0-15,5 3 33 0,3 6 2 0,0 1-35 16,0 1 0-16,2-1 34 0,-1-1 1 0,5-3-35 16,-1-2 0-16,2-3 32 0,-3-1 1 0,1-5-33 15,-2-4 0-15,-3 1 37 0,0-4 1 0,-3-4-38 16,0-2 0-16,-5-7 33 0,0-1 1 0,-3-3-34 15,1-2 0-15,2-1 28 0,-5-2 1 0,2-8-29 16,0-3 0-16,1-9 27 0,-3-9 1 0,2-1-28 0,6 3 0 16,2 1 22-16,0 2 0 0,5 3-22 0,1 4 0 15,5 3 18-15,1 3 0 0,1 5-18 0,1 1 0 16,0 5 12-16,2 5 2 0,-1 3-14 0,0 3 0 16,-3 2 10-16,-1 3 0 0,2 0-10 0,-3 0 0 0,0 4 5 15,1-1 0-15,-5 0-5 0,2 0 0 0,-4 1 2 16,-1-3 2-16,-3-3-4 0,-2-1 0 0,-1-2 0 15,1 0 1-15,-3 1-1 0,0-1 0 0,0-2 0 16,0-1 1-16,0 2-1 0,0 0 0 0,0-2 0 16,0 0 1-16,0 0-1 0,0-2 0 0,3-1 0 0,-1-5 0 15,1-3 0-15,2-3 0 0,-2-5 0 0,3-4 0 16,2 3 0-16,0 2 0 0,3 4 0 0,-3 0 0 16,5 3 0-16,5 1 0 0,-2 4 0 0,4 1 0 15,3 2 0-15,0 3 0 0,0 3 0 0,1 4 0 16,1 0 0-16,-2 5 0 0,0-5 0 0,0 3 1 15,-3-1-1-15,0-1 0 0,-3 0 1 0,-1 0 0 16,-2 0-1-16,-2 0 0 0,-3-2 2 0,-2-1-1 0,-1 1-1 16,0 2 0-16,-1 0 1 0,3 0 0 0,5-3-1 15,0-3 0-15,-13-2-2332 0</inkml:trace>
  <inkml:trace contextRef="#ctx0" brushRef="#br0" timeOffset="-178085.531">8108 11970 2324 0,'0'0'0'0,"-8"1"0"0,-1 4 0 16,-12-4 64-16,-3 4 1 0,-2 2-65 0,1 2 0 16,-1 4 46-16,1 3 0 0,1 3-46 0,3 0 0 0,5-2 31 15,4-1 0-15,2 0-31 0,5 1 0 0,-1-4 25 16,4-1 0-16,2-1-25 0,0-3 0 0,0-1 14 15,5-1 1-15,-2 0-15 0,2 1 0 0,0-3 11 16,-2 1 0-16,-1 0-11 0,1 0 0 0,0-4 16 16,-3-1 1-16,2-1-17 0,1-2 0 0,-3-1 17 0,1 1 1 15,2-2-18-15,1-4 0 0,0-5 18 0,-2-4 0 16,1 1-18-16,0 1 0 0,2 3 15 0,3 2 1 16,-3 2-16-16,-2 1 0 0,2 3 16 0,-3 2 1 15,1 3-17-15,0-3 0 0,-2 1 12 0,3 1 0 0,-1-1-12 16,2 2 0-16,-1 0 9 0,4 0 1 0,0 0-10 15,2 2 0-15,1 1 8 0,-3 0 0 0,2 0-8 16,-2 2 0-16,0 0 7 0,-2 3 1 0,0-5-8 16,-1 1 0-16,-2 3 5 0,2-1 2 0,0 2-7 15,0-3 0-15,1 0 5 0,-1-1 0 0,3 3-5 16,5 1 0-16,-1-4 4 0,6 1 0 0,-2 1-4 16,-2 1 0-16,5-1 1 0,-1 2 0 0,-1-2-1 15,-1 1 0-15,-5-6 0 0,-1 1 0 0,-2-1 0 16,0-1 0-16,-7 0-1 0,3 0 1 0,-4 0 0 15,0 0 0-15,-4-1-1 0,3-2 0 0,-2-2 1 16,-7-5 0-16,-4-2-1 0,-4-3 0 0,4 0 1 16,0 0 0-16,1 1-1 0,3 1-1 0,-1-2 2 0,5 2 0 15,3 2-1-15,-2 0 0 0,-2 0 1 0,3 3 0 16,2 1-3-16,-1 6 1 0,3-4 2 0,0 2 0 16,0 3-14-16,0-3 1 0,3 1 13 0,2 2 0 15,4 2-30-15,4 1 1 0,6 5 29 0,7 5 0 0,2 2-29 16,6 8 0-16,-1 0 29 0,6 4 0 0,2 2-23 15,0-1 1-15,-1 2 22 0,0 2 0 0,2 1-16 16,1 2 1-16,0-3 15 0,1-4 0 0,-2-2-3 16,-4-4 2-16,-1-5 1 0,-4-1 0 0,-6-3 0 15,-3-2 1-15,-3-7-1 0,-4-7 0 0,-1-6 5 0,-6-5 0 16,-4-7-5-16,-1-6 0 0,-5 27-2067 0</inkml:trace>
  <inkml:trace contextRef="#ctx0" brushRef="#br0" timeOffset="-177925.889">8755 11800 2023 0,'0'0'0'0,"0"0"0"16,-16 14 0-16,-1 1 44 0,-4 2 0 0,0 8-44 15,1 10 0-15,-1 6 87 0,0 5-1 0,0 3-86 16,1-1 0-16,-1-2 110 0,3 0 0 0,-2 3-110 16,-4 1 0-16,1 4 37 0,3-1 0 0,-6-3-37 15,-2-4 0-15,-3-6 23 0,-1-4 0 0,2-4-23 16,5-4 0-16,25-28-1969 0</inkml:trace>
  <inkml:trace contextRef="#ctx0" brushRef="#br0" timeOffset="-176329.015">8334 13095 1985 0,'0'0'0'0,"5"0"0"0,6 0 0 16,2 0 11-16,3 0 0 0,-2 0-11 0,2 0 0 16,-3 0 34-16,-2-1-1 0,2-2-33 0,-3-2 0 15,1-2 49-15,-7 3 0 0,6-7-49 0,1-2 0 0,-1-4 30 16,2-4 1-16,1 0-31 0,-2 1 0 15,-1-1 19-15,1 1 1 0,-3-3-20 0,-2 1 0 0,1 2 35 16,-2-2 0-16,-1-1-35 0,0 3 0 0,-3-4 42 16,2 2 1-16,-3 1-43 0,0 4 0 0,0 4 38 15,-3 4 0-15,3 2-38 0,0 4 0 0,0 2 38 16,0-1 0-16,0 0-38 0,0 2 0 0,0 2 41 0,0 0-1 16,3 2-40-16,1 6 0 0,5 7 35 15,-1 7 1-15,5 1-36 0,0 4 0 0,-1 3 29 0,4 2 1 16,0-2-30-16,-1 1 0 0,0 1 23 0,-2-1-1 15,3 2-22-15,-3 1 0 0,1 2 16 0,1 2 1 16,-3-2-17-16,-2 0 0 0,-2-2 11 0,-6 0 1 16,-2-4-12-16,-2-3 0 0,-3-6 13 0,-3-2-1 0,-5-4-12 15,-3-2 0-15,-1-4 9 0,-4-2 1 0,0-2-10 16,1-4 0-16,-1-3 9 0,0-2 0 0,4-1-9 16,-2 0 0-16,4-2 9 0,3-1 0 0,-1-2-9 15,0-2 0-15,5-1 10 0,0-1 1 0,0-1-11 16,3 0 0-16,5-1 16 0,0-2 1 0,0-1-17 15,5-1 0-15,-2 1 21 0,7-5 2 0,-2-2-23 16,0 2 0-16,0-4 22 0,1-2 1 0,-1-1-23 16,0 4 0-16,0 0 23 0,-3 1 2 0,0 0-25 15,-2 2 0-15,-1 0 18 0,1 1 0 0,-6-1-18 16,-2-2 0-16,5 24-2399 0</inkml:trace>
  <inkml:trace contextRef="#ctx0" brushRef="#br0" timeOffset="-176194.239">8500 12603 2287 0,'0'0'0'0,"2"0"0"0,1 0 0 0,2 0 46 15,-2 0 0-15,-2 0-46 0,3 0 0 0,-3 0 78 16,2 0 1-16,-3-2-79 0,4-1 0 0,-3 2 16 16,2-3 2-16,1 3-18 0,0-1 0 0,-2 1 35 0,4 1 1 15,7-5-36-15,1 2 0 0,-14 3-1982 0</inkml:trace>
  <inkml:trace contextRef="#ctx0" brushRef="#br0" timeOffset="-175832.711">9490 12560 2224 0,'0'0'0'0,"0"0"0"16,0 0 0-16,0 0 17 0,0 0 0 0,0 0-17 15,-2 0 0-15,-1 0 39 0,-2 2 0 0,-4 1-39 16,-10 2 0-16,-4 1 99 0,-2 0-1 0,-4 1-98 16,4 1 0-16,1-5 33 0,1 1 1 0,-4 3-34 15,5-1 0-15,-3 0 21 0,1 1 1 0,3 1-22 16,3 0 0-16,6 0 34 0,-1 1 1 0,2-1-35 16,3-2 0-16,1 1 34 0,4 1 0 0,-2-1-34 0,5 1 0 15,0 0 35-15,0 2 1 0,2 1-36 0,4 2 0 16,4-1 30-16,1 2 1 0,2 1-31 0,1-3 0 15,2-1 34-15,0-1 1 0,2-2-35 0,-2 0 0 0,-2-2 32 16,2-1 0-16,1 0-32 0,2-1 0 0,-1 0 33 16,3-3 0-16,-1-1-33 0,1 0 0 15,-3 2 28-15,1-2 2 0,0 0-30 0,0 0 0 0,-1 0 20 16,-2 0 0-16,1 1-20 0,-4 2 0 0,0-3 15 16,-2 2-1-16,-3-2-14 0,-2-2 0 0,-6 2-2429 15</inkml:trace>
  <inkml:trace contextRef="#ctx0" brushRef="#br0" timeOffset="-175457.697">9799 12614 1922 0,'0'0'0'0,"0"3"0"16,0-3 0-16,0 0 32 0,-1 0 1 0,1 6-33 16,-5 4 0-16,2 6 71 0,-5 4-1 0,0 3-70 0,0 0 0 15,1 6 124-15,-4-1-1 0,6 1-123 0,-3-1 0 16,4 1 39-16,0-4 2 0,8 0-41 0,-3-2 0 15,6-3 26-15,-3-1-1 0,6-1-25 0,1-1 0 16,3-6 48-16,1 2-1 0,2-4-47 0,1-2 0 16,6-4 49-16,-2-2 0 0,2-4-49 0,1-3 0 15,-1-5 45-15,3-3 1 0,-3-4-46 0,-3-2 0 0,-8-1 30 16,-5-4 0-16,0-4-30 0,1-1 0 0,-9 30-2138 16</inkml:trace>
  <inkml:trace contextRef="#ctx0" brushRef="#br0" timeOffset="-175353.671">9978 12299 1997 0,'0'0'0'16,"0"0"0"-16,0-3 0 0,0 3 2 0,-4-3 0 15,4 3-2-15,0-4 0 0,0 4 0 0,-1 2 0 0,1-2 0 16,-3 6 0-16,3-6-1501 0</inkml:trace>
  <inkml:trace contextRef="#ctx0" brushRef="#br0" timeOffset="-173928.935">11484 11694 2236 0,'0'0'0'0,"0"0"0"15,3 2 0-15,-3-2-1 0,2 1 1 0,-2-1 0 0,0 8 0 16,0-8 19-16,0 19 1 0,0 0-20 0,0 2 0 16,0 10 135-16,0 4 0 0,3 5-135 0,0-2 0 15,3 3 43-15,1 2 1 0,-2-2-44 0,-1-3 0 16,1-5 33-16,0-4-1 0,3-2-32 0,0-4 0 16,3-1 58-16,-1 2 2 0,1-5-60 0,-2 2 0 0,1-2 40 15,-2 0 1-15,3-2-41 0,3-1 0 0,-14-16-2172 16</inkml:trace>
  <inkml:trace contextRef="#ctx0" brushRef="#br0" timeOffset="-173721.484">12019 12346 2123 0,'0'0'0'0,"0"-3"0"0,0 0 0 0,0-2 28 0,0-1 0 16,-4-2-28-16,-4-1 0 0,-10-1 44 0,-3 1 0 16,-4 2-44-16,-9-1 0 0,-7 4 126 0,-5-1 0 0,-4 2-126 15,1-1 0-15,-2 1 38 0,0 2 1 16,3-2-39-16,4 3 0 0,4 3 25 0,5-2 1 0,3 1-26 15,6-1 0-15,9 1 81 0,4 0 0 0,2-2-81 16,6 1 0-16,2-1 48 0,3 0 0 0,3 0-48 16,0 0 0-16,-3 0-2179 0</inkml:trace>
  <inkml:trace contextRef="#ctx0" brushRef="#br0" timeOffset="-173565.173">11760 11605 2299 0,'0'0'0'0,"-12"-1"0"0,-2-2 0 16,-11 0 40-16,-9-2 1 0,-3 0-41 15,-1 5 0-15,-3 0 64 0,-1 3 1 0,-4 2-65 0,3-3 0 16,2 2 43-16,-4 3 1 0,7-4-44 0,1 2 0 16,8-1 25-16,4 3 0 0,6-1-25 0,4 2 0 0,9 1 7 15,6 1 1-15,5 3-8 0,0-4 0 0,-5-9-1996 16</inkml:trace>
  <inkml:trace contextRef="#ctx0" brushRef="#br0" timeOffset="-173197.463">11922 11944 2110 0,'0'0'0'16,"5"5"0"-16,3 1 0 0,5 2 50 0,3 5 0 15,-2 0-50-15,-1 2 0 0,-2 0 110 0,-2 2 0 0,3 0-110 16,-4 4 0-16,4-4 105 0,1 2 0 0,-3-1-105 15,1-4 0-15,-5-1 36 0,1-1 0 0,-3-4-36 16,1 0 0-16,-2-3 22 0,-1-3 1 0,1-1-23 16,-3 1 0-16,0-1 36 0,0-1 0 0,0-1-36 15,0-2 0-15,0-1 26 0,0 1 1 0,3-3-27 16,-1-4 0-16,3-9 19 0,1-3 2 0,-1 2-21 16,3 4 0-16,5 2 14 0,-1 3 1 0,4 3-15 15,2 1 0-15,-1 4 10 0,7 2 1 0,-3 1-11 16,1 3 0-16,2 1 8 0,-3 3 0 0,1 1-8 15,-3 3 0-15,0 3 6 0,1 3 0 0,0 1-6 16,-2-1 0-16,3-1 6 0,-4-3 1 0,-1 1-7 0,-3 0 0 16,-5 1 4-16,-4-1 2 0,0-2-6 0,-3-2 0 15,-1-4 6-15,0-3 1 0,0 1-7 0,-1-1 0 16,1-2 6-16,0 1 0 0,0-2-6 0,0 0 0 16,-4 0 5-16,3 0 1 0,1-3-6 0,1-7 0 15,-1 10-2295-15</inkml:trace>
  <inkml:trace contextRef="#ctx0" brushRef="#br0" timeOffset="-172814.714">12981 11903 992 0,'0'0'0'0,"0"-2"0"0,1 1 0 15,2-1-2-15,-3 2 2 0,2-3 0 0,-1 2 0 0,-1 1-744 16</inkml:trace>
  <inkml:trace contextRef="#ctx0" brushRef="#br0" timeOffset="-172432.323">13060 11778 1394 0,'0'0'0'0,"0"-2"0"0,5-1 0 0,-2 2 2 0,-3-2-1 16,5 1-1-16,-3 0 0 0,1 1-3 0,0 1 1 15,2-3 2-15,-4 1 0 0,1 0 36 0,-1 1 1 16,3-1-37-16,-4 1 0 0,0-1 24 0,-4-3 0 0,3 4-24 15,-1-1 0-15,-2-3 21 0,-3 2 0 0,-4 0-21 16,-5 2 0-16,-5-1 62 0,-1 0 0 0,1 4-62 16,4 3 0-16,1 1 77 0,3 2-1 0,-3 3-76 15,0 2 0-15,-1-4 76 0,-1 2 1 0,2 2-77 16,0 0 0-16,2 1 66 0,-4 3 1 0,4-2-67 16,0 2 0-16,1 0 65 0,-3-2 0 0,3 2-65 15,-3 0 0-15,2 1 55 0,0 1 0 0,4-2-55 16,-1-3 0-16,6-1 47 0,2-2 1 0,3 0-48 15,3 0 0-15,3-1 44 0,4-2 3 0,0 1-47 16,4 2 0-16,5 2 43 0,5 1 2 0,2-3-45 0,2-1 0 16,1-4 35-16,1 1 0 0,-1-4-35 0,0 0 0 15,-2-3 28-15,-2-2 1 0,-1-1-29 0,2 2 0 16,-1-6 21-16,1-1 2 0,-3-1-23 0,0-2 0 16,-4-2 15-16,2-3 1 0,-5 2-16 0,1-2 0 0,-17 16-2126 15</inkml:trace>
  <inkml:trace contextRef="#ctx0" brushRef="#br0" timeOffset="-172170.316">13242 11485 1909 0,'0'0'0'16,"0"2"0"-16,0 1 0 0,0-3 8 0,0 3 0 16,0 5-8-16,0 6 0 0,0 10 37 0,0 1 0 0,3 7-37 15,2-2 0-15,3 6 60 0,3 4-1 0,-3-2-59 16,2-2 0-16,-2 1 25 0,-1-1 1 0,6-1-26 16,-3 3 0-16,1 0 15 0,-3 2 2 0,1-4-17 15,1-3 0-15,1-3 34 0,-3-3 1 0,-1-1-35 16,1-6 0-16,-1 2 38 0,1-3 1 0,0-3-39 15,0-5 0-15,-8-11-1761 0</inkml:trace>
  <inkml:trace contextRef="#ctx0" brushRef="#br0" timeOffset="-171455.593">13656 11949 2060 0,'0'0'0'0,"-1"6"0"0,1 5 0 0,-5 8 20 16,2 7 0-16,0-1-20 0,1-1 0 0,2-2 97 15,0-5-1-15,0 1-96 0,2-2 0 0,4-2 71 0,-1 0 0 16,3-3-71-16,1-1 0 0,4-6 28 0,3 0 0 16,0-4-28-16,-3 0 0 0,-4-2 18 0,-1-3 0 15,0-4-18-15,0-1 0 0,0-6 13 0,-3-1 2 16,-2-2-15-16,2-3 0 0,0-2 10 0,-1 0 0 15,1 1-10-15,-2 0 0 0,1-2 8 0,-4 1 0 0,-4 1-8 16,3 5 0-16,-1 2 3 0,1 5 1 0,1 2-4 16,-5 3 0-16,5 2 3 0,-3 3-1 0,3-2-2 15,-4-1 0-15,3 1 1 0,1 0 1 0,0 2-2 16,0-1 0-16,0 0 1 0,0 2 1 0,0 0-2 16,5 0 0-16,3 2 1 0,1 1 0 0,4 5-1 15,3 8 0-15,5 0 2 0,-1 6 0 0,1 3-2 16,0 0 0-16,-7 1 3 0,2-1 0 0,0 0-3 15,-2-2 0-15,1-6 4 0,-3-1 2 0,1-3-6 16,-5-2 0-16,-2-2 8 0,1-1 0 0,-2-6-8 16,-4-1 0-16,1-1 6 0,-2-1 2 0,0-1-8 15,0-3 0-15,0 4 6 0,0-1 1 0,0-6-7 0,0-1 0 16,0-6 2-16,0-2 1 0,1-4-3 0,3 4 0 16,-1 1 1-16,-2 0 2 0,3 1-3 0,-4-1 0 0,1 0 1 15,2 0 0-15,-3 2-1 0,4 1 0 16,0 2 0-16,3 0 1 0,-4 1-1 0,0 3 0 15,-6-1 0-15,0 0 1 0,-2 1-1 0,-1 4 0 0,-1-3 1 16,1 1 0-16,-1 2-1 0,-1 1 0 0,0 1 2 16,-1 1 0-16,-1 1-2 0,-1 3 0 0,-3 0 2 15,-2 4 0-15,0 3-2 0,5 2 0 0,4 0 1 16,1 1 2-16,4 2-3 0,2 1 0 0,2 2 2 16,1 2 0-16,2-2-2 0,3 0 0 0,3 3 2 0,-3 2 1 15,3-4-3-15,4-2 0 0,-3-6 3 0,3-1 1 16,-1-1-4-16,4-2 0 0,-1-3 6 0,2-2 1 15,-1-3-7-15,-4 0 0 0,2 0 7 0,0-2 0 16,-3-3-7-16,0-1 0 0,-2-5 12 0,-2 1-1 16,1-2-11-16,1 2 0 0,-3 4 9 0,1-2 1 0,-1 0-10 15,0 3 0-15,0 1 8 0,-6 0 0 0,1 1-8 16,0 2 0-16,-3 1-2102 0</inkml:trace>
  <inkml:trace contextRef="#ctx0" brushRef="#br0" timeOffset="-170452.222">14345 11901 1632 0,'0'0'0'0,"0"0"0"15,1 0 0-15,1 0 50 0,0 0-1 0,1 0-49 16,-3 0 0-16,1 0 140 0,3 0 2 0,-1 0-142 16,-2 0 0-16,3 0 184 0,-4 0 1 0,1 0-185 15,1 0 0-15,-2 0 6 0,-2 0 0 0,-7 2-6 16,-9 1 0-16,-11-1 45 0,-4 1 1 0,1 5-46 0,0 1 0 16,3 6 66-16,4 0 1 0,-2 3-67 15,5-1 0-15,-1 1 69 0,3-1 2 0,4 1-71 0,-2-1 0 0,7 2 62 16,3-2 0-16,3 1-62 0,0-2 0 15,1-1 48-15,4 1-1 0,4-3-47 0,1-2 0 0,3-1 45 16,2-3-1-16,2 0-44 0,1-2 0 16,2-1 41-16,2-1 0 0,1-4-41 0,-2-4 0 0,-1-4 32 15,3-2 0-15,-5-4-32 0,0 1 0 0,-2-3 30 0,0-4 0 16,0-4-30-16,-3 1 0 0,2-8 26 16,1-1-1-16,-3-2-25 0,1 0 0 0,-1 1 18 0,0-1 0 15,-3-2-18-15,0 9 0 0,-2 3 14 0,-3 2-1 16,-3 1-13-16,1 2 0 0,1 1 9 0,-1 1 1 15,-1 6-10-15,1 4 0 0,2 1 9 0,0 6 0 16,0 1-9-16,0 1 0 0,0 2 7 0,0 1 1 0,2 5-8 16,6 10 0-16,4 5 6 0,4 9-1 0,0-1-5 15,2 1 0-15,-1 0 5 0,3 2 0 0,0 3-5 16,1 0 0-16,1 3 4 0,-1 4 0 0,0-3-4 16,-4-2 0-16,2-5 3 0,-1-5 1 0,-2-3-4 15,-2-4 0-15,2-4 2 0,-3-1 0 0,0-5-2 16,-2-2 0-16,3-3 1 0,2-4 2 0,-3-5-3 15,-2-4 0-15,0-3 1 0,0-3 0 0,-3-2-1 16,-1-1 0-16,2-3 1 0,1-1 0 0,-2-2-1 16,-5-4 0-16,0 2 1 0,-1-4 2 0,-2 3-3 15,-3 0 0-15,-2 1 2 0,-2 2 0 0,1 1-2 16,-5 3 0-16,1 3 3 0,2 4 1 0,-3 2-4 16,3 3 0-16,3 2 3 0,4 4 2 0,-4 1-5 0,2 2 0 15,0 2 3-15,1-2 1 0,-1 3-4 0,3 3 0 16,3 3 4-16,-1 2-1 0,4 2-3 0,4-1 0 15,6 1 4-15,-2-1-1 0,5 0-3 0,-3 1 0 0,3-4 1 16,5 2 1-16,-2 0-2 0,2 0 0 0,2-4 1 16,2-1 2-16,1-3-3 0,-3 2 0 0,-1-6 0 15,-4 0 1-15,3-4-1 0,1-2 0 0,2-3 0 16,2-3 0-16,0-1 0 0,-7-1 0 0,2-1 0 16,-7 0 0-16,3-1 0 0,-1-4 0 0,-19 16-2654 0</inkml:trace>
  <inkml:trace contextRef="#ctx0" brushRef="#br0" timeOffset="-170017.097">15446 11525 1746 0,'0'0'0'0,"0"-2"0"15,0-1 0-15,0 1-1 0,0-1 1 0,0 2 0 0,0-1 0 16,0 0-5-16,-1 2 1 0,1 0 4 0,-7 2 0 15,1 4 57-15,-7 4 0 0,-1 6-57 0,-1 3 0 16,-4 1 34-16,0 6 0 0,0-1-34 0,2 2 0 16,-1 1 29-16,0 2 0 0,4 2-29 0,5 1 0 0,1 1 80 15,3 0 2-15,5 3-82 0,0 1 0 0,5 1 79 16,3 3 1-16,1-3-80 0,2-2 0 0,4-4 71 16,4 2 2-16,-3-7-73 0,1 1 0 0,-4-9 53 15,1 1 1-15,1-2-54 0,-3-2 0 0,1-4 35 0,0 0 1 16,-5-4-36-16,-2-3 0 0,-6-6-1965 0</inkml:trace>
  <inkml:trace contextRef="#ctx0" brushRef="#br0" timeOffset="-169503.2">15655 12084 2048 0,'0'0'0'0,"5"1"0"15,4 1 0-15,4-1 52 0,5 1 2 0,-1-1-54 16,-1 1 0-16,-2 0 94 0,1-1 2 0,-2-2-96 16,-1-1 0-16,-4 0 78 0,2-1 2 0,-2-3-80 15,0-2 0-15,0-8 35 0,0-1 1 0,-2-2-36 16,-3-3 0-16,-1-2 20 0,-2-5 1 0,-2 6-21 0,-2 2 0 15,-1 5 32-15,-2 2 0 0,3 3-32 0,-1 1 0 0,5 7 37 16,0 0 0-16,0 6-37 0,0 0 0 16,0 4 34-16,0 1 1 0,5 9-35 0,4 8 0 0,5 13 29 15,4 8 1-15,3 2-30 0,-1 1 0 0,1-2 23 16,2-2-1-16,0 2-22 0,-2 4 0 0,5 4 18 16,-4 2 1-16,-1-3-19 0,-2-2 0 0,-2-4 14 15,-1-1-1-15,-3-1-13 0,-5-3 0 0,-3-2 10 0,-5-3 0 16,-7-5-10-16,1-4 0 0,-5-5 9 15,-3-5 0-15,-1-7-9 0,2-1 0 0,1-4 10 0,-1-4 0 16,3-3-10-16,-2-5 0 0,0-1 18 0,3-2 0 16,3-2-18-16,1-4 0 0,2-5 22 0,1-3 0 15,2 0-22-15,0-3 0 0,0 1 19 0,2 0 0 16,1 0-19-16,2 2 0 0,1 0 29 0,0 1 2 0,1 2-31 16,1 4 0-16,4-4 31 0,3 3 2 15,-1 0-33-15,-1 0 0 0,1 5 25 0,2-3 1 0,-3-1-26 16,-2 0 0-16,0-1 18 0,0 0 1 0,-1-5-19 15,-2-2 0-15,-8 23-2534 0</inkml:trace>
  <inkml:trace contextRef="#ctx0" brushRef="#br0" timeOffset="-169406.418">16068 11724 2060 0,'0'0'0'0,"-3"-1"0"0,-2-6 0 15,-3 1 0-15,-2-2 1 0,-2-3-1 0,4-2 0 16,8 13-1546-16</inkml:trace>
  <inkml:trace contextRef="#ctx0" brushRef="#br0" timeOffset="-169151.192">16323 11384 2349 0,'0'0'0'0,"3"1"0"0,7 6 0 0,4-1 0 0,5 4 0 16,-3 5 0-16,5 9 0 0,1 8 0 0,0 7 1 15,-1 3-1-15,1 3 0 0,1 8 18 0,-1 4 2 16,0 0-20-16,1 1 0 0,-7 6 20 0,1 2 1 0,-1 2-21 16,-3-1 0-16,0-2 17 0,-7-7 1 0,0 4-18 15,-4 3 0-15,-4 3 60 0,-2-2 2 0,-4-2-62 16,0-3 0-16,-8-2 61 0,-2-4 0 0,-4-1-61 15,-5-1 0-15,-7-3 49 0,-4-1-1 0,3-8-48 16,3-7 0-16,32-34-2104 0</inkml:trace>
  <inkml:trace contextRef="#ctx0" brushRef="#br0" timeOffset="-167904.803">11120 11381 1997 0,'0'0'0'0,"0"0"66"0,0 0 0 0,0 0-66 15,20 11 0-15,-20-11 125 0,4 12 0 0,-4-12-125 0,-8 29 0 16,4-13 72-16,-4 1 3 0,0 4-75 0,-2 2 0 16,2-2 31-16,-3 1 2 0,1 0-33 0,-2-1 0 15,-1-4 16-15,2-1 1 0,-2 0-17 0,3 1 0 0,-2 1 9 16,1-1 1-16,1 1-10 0,4-1 0 0,4 2 7 16,-1 2 0-16,6-1-7 0,-3-1 0 0,5 0 3 15,3 2 2-15,0-1-5 0,4 3 0 0,1 2 3 16,0 3 0-16,3-2-3 0,1-1 0 0,-4-3 3 15,3-1-1-15,-2-1-2 0,6 1 0 0,-3-7 2 0,-1 2 1 16,2 0-3-16,-2 0 0 0,-2 0 3 0,-3-7 0 16,-1 2-3-16,-2-3 0 0,-4-2 2 0,0 1 2 15,-1-3-4-15,-3 1 0 0,0 0 3 0,0 0 0 16,-3-1-3-16,-5 1 0 0,-2 0 3 0,-3 0 0 16,-3-1-3-16,-1 1 0 0,-7 2 2 0,-2-1 2 15,2 0-4-15,2 1 0 0,1-1 2 0,-2 0 0 16,8 2-2-16,2 5 0 0,10 3 1 0,0 3 0 0,6 3-1 15,0-2 0-15,4 4 1 0,4 3 1 0,2 2-2 16,-1-1 0-16,6 2 0 0,1 0 1 0,2 0-1 16,0 0 0-16,-1 4 0 0,3-4 1 0,-3 3-1 15,4 2 0-15,-1 0 0 0,-3 4 1 0,1-2-1 16,-3-6 0-16,-3 1 0 0,0-2 0 0,-1-1 0 16,-1-7 0-16,0-2 2 0,-5-2 0 0,0-1-2 15,1-3 0-15,-4 2 5 0,0 0 1 0,1-3-6 16,-4-4 0-16,1-4 10 0,-2-3 1 0,7 1-11 15,8-2 0-15,5 2 16 0,8 2 0 0,9 0-16 0,11-2 0 16,-49-3-2094-16</inkml:trace>
  <inkml:trace contextRef="#ctx0" brushRef="#br0" timeOffset="-166697.933">17053 11393 1871 0,'0'0'0'0,"0"0"0"0,29 8 0 16,2 0 79-16,6 3 1 0,3 2-80 0,1 0 0 15,1 4 133-15,-1 2 1 0,-1 5-134 0,0 3 0 16,-3 4 78-16,1 4 2 0,-9-3-80 0,1-2 0 0,-8-5 31 16,-3-3 2-16,-3-1-33 0,-3-2 0 0,-7-3 19 15,-2-5 0-15,-8 2-19 0,0-1 0 0,-4-1 21 16,-2-1 1-16,-3 1-22 0,-1 0 0 0,-4 0 20 15,-2 2 0-15,-1-1-20 0,2 1 0 0,0 1 19 16,1 0 1-16,-1 1-20 0,5 1 0 0,-2-1 19 16,1 1 0-16,1 0-19 0,1-2 0 0,1-1 15 0,-1 0 0 15,3-2-15-15,5-2 0 0,4-2 11 0,1-1 0 16,1-1-11-16,1 1 0 0,1-3 10 0,-3 2 0 16,7 1-10-16,4 2 0 0,5 3 9 0,1 2 0 15,1 0-9-15,1-1 0 0,-5-1 10 0,2-1 2 16,0-1-12-16,0-1 0 0,2 2 10 0,-2-2 1 0,1 0-11 15,-4-2 0-15,0 0 9 0,-2 2 0 0,0-3-9 16,0 0 0-16,2-1 7 0,3 3 0 0,-3-3-7 16,2 3 0-16,3 2 6 0,3-1 0 0,-4 3-6 15,1 4 0-15,-2 2 3 0,0 4 0 0,-2 2-3 16,-1 4 0-16,-2 3 3 0,-2 4 0 0,-1 0-3 16,-3 1 0-16,-2 2 1 0,-3 1 1 0,-3 1-2 15,-2-1 0-15,-3 0 1 0,-1 0 1 0,-4-3-2 16,-3-3 0-16,-1-4 1 0,-7-4 0 0,1-2-1 15,-2-1 0-15,1-5 1 0,0-4 0 0,0-1-1 16,2-3 0-16,3-1 1 0,3-4 1 0,3-3-2 16,0 0 0-16,7-3 3 0,1-4-1 0,4-1-2 0,2 2 0 15,4-2 9-15,3 2 0 0,9-4-9 0,7-4 0 16,-24 14-2207-16</inkml:trace>
  <inkml:trace contextRef="#ctx0" brushRef="#br0" timeOffset="-166551.392">18674 12821 2311 0,'0'0'0'0,"0"0"0"0,-27 29 0 0,0 1 28 0,-10 10 1 16,2 1-29-16,1 3 0 0,3-1 62 0,0 4 1 15,-2 1-63-15,1-1 0 0,2-2 0 0,1-1 1 16,8-8-1-16,7-6 0 0,14-30-1872 0</inkml:trace>
  <inkml:trace contextRef="#ctx0" brushRef="#br0" timeOffset="-165315.319">5961 11786 1821 0,'0'0'0'0,"0"0"0"15,5 24 0-15,3-2 66 0,-3 10 0 0,-1-1-66 16,1 1 0-16,-2-2 100 0,1 0 1 0,0-2-101 16,-4-1 0-16,2-1 71 0,1-4 0 0,0-2-71 15,2-5 0-15,0-3 28 0,0-2 1 0,1-4-29 16,-1 1 0-16,0-7 17 0,-1 0-1 0,8 0-16 15,-3 0 0-15,7 0 12 0,0-7-1 0,2-1-11 16,-6-3 0-16,1-3 8 0,0-2 1 0,-2-1-9 16,-2-1 0-16,-1 2 3 0,2-4 0 0,-2-2-3 15,0 0 0-15,-3 1 2 0,0 0 0 0,1 2-2 0,-1 2 0 16,-2 1 1-16,2 2 0 0,-1 3-1 0,0 0 0 16,0 4 0-16,-2 4 1 0,1 0-1 15,0 2 0-15,2-1 0 0,0 0 1 0,0 2-1 0,1-3 0 16,4 0 1-16,-2 0 2 0,1 1-3 0,2 2 0 0,-3 0 6 15,5 2 1-15,0-1-7 0,-5 1 0 0,0 0 14 16,-3-1 0-16,-1 2-14 0,4-1 0 0,0 1 19 16,0 2 0-16,2 3-19 0,1 3 0 0,-1 3 23 15,2 3 0-15,-1 1-23 0,-1-1 0 0,-2 2 23 16,0 3-1-16,0-1-22 0,-3-2 0 0,-4-2 18 0,-1-1 1 16,0-3-19-16,0-2 0 0,0-3 16 0,0-3 1 15,0-2-17-15,0-2 0 0,0 1 20 0,3 1 0 16,1-1-20-16,-3-1 0 0,2 3 20 0,-3-4 1 15,2 0-21-15,1 0 0 0,2-5 14 0,1 2 2 16,4-2-16-16,-2-3 0 0,5-8 11 0,3-1 1 16,-4 1-12-16,1 0 0 0,0 3 6 0,-4-2 1 0,3-1-7 15,-3-2 0-15,-1-1 2 0,0-1 0 0,-3 2-2 16,3-1 0-16,1 4 0 0,3 0 0 0,0 1 0 16,1 0 0-16,0 1 0 0,3-3 0 0,-4 0 0 15,1 1 0-15,-13 15-2127 0</inkml:trace>
  <inkml:trace contextRef="#ctx0" brushRef="#br0" timeOffset="-164870.846">6898 11699 1695 0,'0'0'0'0,"2"1"0"16,1-1 0-16,-3 0 25 0,2 2 0 0,1 1-25 16,-3 2 0-16,0 1 37 0,0 2 0 0,0 3-37 15,-3 5 0-15,-2 5 96 0,0-4 2 0,0 1-98 0,-3-4 0 16,-4-2 36-16,-1 4 1 0,2-3-37 0,1 0 0 16,5-2 23-16,-1 1 2 0,1 1-25 0,4-2 0 15,1-1 41-15,0-3 2 0,0 1-43 0,4 0 0 16,1 0 43-16,0-1 0 0,3-4-43 0,3 0 0 0,-1-3 49 15,-2 0-1-15,1-3-48 0,2-2 0 0,-3-5 45 16,2-1 0-16,-2-3-45 0,0 0 0 16,0-2 40-16,-3 0 2 0,-1 2-42 0,0 0 0 0,-4 1 38 15,1 4 1-15,2 1-39 0,-3 0 0 0,3 3 32 16,-3 0-1-16,0 1-31 0,0 0 0 0,0 3 21 16,0-1 1-16,0 2-22 0,0-3 0 0,0 1 14 15,0 2 2-15,0 0-16 0,0 0 0 0,0 0 10 0,0 0 1 16,0 0-11-16,0 0 0 0,0 0 7 0,0 0 0 15,0 0-7-15,0 0 0 0,0 2 4 0,0 1 2 16,0-3-6-16,0 0 0 0,0 0 2 0,0 0 1 0,0 0-3 16,0 2 0-16,5-1 2 0,-3 1 0 0,1 0-2 15,2-2 0-15,3 0 0 0,3 0 0 0,-5 0 0 16,1 0 0-16,-1 0-5 0,0 0 2 0,2 0 3 16,-1 0 0-16,4 0-16 0,-3 0 0 0,1 0 16 15,3 1 0-15,5 1-25 0,-1-1 0 0,5 2 25 16,-4 1 0-16,4 2-21 0,-3 2-1 0,2 1 22 15,-4 1 0-15,2-2-15 0,-5-2-1 0,3 0 16 16,-4 1 0-16,1-1-10 0,0-1 1 0,-5-2 9 16,0-1 0-16,-8-2-1993 0</inkml:trace>
  <inkml:trace contextRef="#ctx0" brushRef="#br0" timeOffset="-164721.763">7230 11731 1972 0,'0'0'0'0,"-3"3"0"0,-2 1 0 16,0 4 32-16,-4 3 0 0,-3 4-32 0,0-6 0 0,-1 2 91 16,-3 2 0-16,0-2-91 0,2 2 0 0,1-1 72 15,0 1 0-15,2 0-72 0,1-2 0 0,4-2 26 16,1-1-1-16,4-3-25 0,-3-4 0 0,4-1-1811 16</inkml:trace>
  <inkml:trace contextRef="#ctx0" brushRef="#br0" timeOffset="-164214.593">7534 11320 2261 0,'0'0'0'0,"0"2"0"16,0-2 0-16,0 0 38 0,-3 5 0 0,-5 0-38 15,-6 6 0-15,-7 6 66 0,-3 4 0 0,-6-1-66 16,1 1 0-16,-4 1 100 0,-4-1 1 0,4 4-101 15,2-1 0-15,-2 3 33 0,1 3-1 0,5 0-32 16,1-2 0-16,2-1 21 0,4-2 0 0,-1 1-21 16,5-1 0-16,6-3 31 0,1-1 2 0,3-2-33 15,1 0 0-15,0-3 22 0,0-2 1 0,5 0-23 16,5 2 0-16,0 1 15 0,3 2 2 0,-4 2-17 16,4 0 0-16,5 1 10 0,-5 1 2 0,5 0-12 15,0-4 0-15,-2-4 2 0,2-2 1 0,-1-2-3 0,-2 0 0 16,1-1 0-16,-1-2 1 0,-2-2-1 0,-5-3 0 15,2-1 0-15,-5-1 0 0,0 4 0 0,0-5 0 16,-4 0-1-16,3 0 1 0,-6 5 0 0,-5 1 0 0,-11 2-2 16,-2 3 0-16,-4 0 2 0,4-3 0 0,4 0-5 15,0-3 2-15,0 4 3 0,-2 2 0 0,2 2-6 16,3 1 2-16,1 2 4 0,1 3 0 0,3 3-5 16,0 4 1-16,5-1 4 0,0 4 0 0,4 1-5 15,-1 1 2-15,5 1 3 0,0 0 0 0,1-4-3 0,3 1-1 16,0-1 4-16,4 1 0 0,-3 1-2 0,2-2 0 15,-1 1 2-15,0 2 0 0,-1 3-2 0,0 0 0 16,-2 1 2-16,2 0 0 0,-2-3-1 0,2-1 0 16,-5 0 1-16,1-1 0 0,3-2-1 0,-4-1 1 15,3 0 0-15,-3 3 0 0,5 2 0 0,-4 1 1 16,6-1-1-16,5-2 0 0,3-3 2 0,5 3 2 0,7-3-4 16,7-5 0-16,-34-22-2172 0</inkml:trace>
  <inkml:trace contextRef="#ctx0" brushRef="#br0" timeOffset="-163728.658">19394 12272 2311 0,'0'0'0'0,"0"0"0"15,-3 25 0-15,1 2 55 0,-1 8 1 0,-1 1-56 16,-4 2 0-16,-2 2 118 0,-3 1 1 0,0-1-119 15,-1 3 0-15,0-2 70 0,-4 0-1 0,2 0-69 16,0 3 0-16,0 1 37 0,2 1 0 0,-2-2-37 16,5-4 0-16,5-2 17 0,-2-2 1 0,4-6-18 15,4-6 0-15,0-24-2181 0</inkml:trace>
  <inkml:trace contextRef="#ctx0" brushRef="#br0" timeOffset="-163056.49">18820 11458 2086 0,'0'0'0'0,"2"-3"0"16,1-2 0-16,2-4 77 0,3-2 1 0,3 3-78 15,2 5 0-15,1 4 76 0,2 4 1 0,2 8-77 16,1 7 0-16,2 7 41 0,4 10 0 0,-3 2-41 16,2 4 0-16,2 6 30 0,3 3 1 0,-4 2-31 15,1 1 0-15,2 2 17 0,1 4 1 0,-4 0-18 16,-4 1 0-16,0 0 12 0,-4-2 0 0,-1 3-12 0,-6 4 0 15,-5 1 15-15,-2 2 1 0,-3-2-16 0,-5-7 0 16,-3 3 15-16,-1-7 1 0,-4-2-16 0,-3-1 0 16,-5-5 20-16,0-3 1 0,-3-5-21 0,2-4 0 0,1-12 24 15,-4-5 0-15,4-4-24 0,-3 0 0 0,2-6 20 16,1-2 0-16,-3-5-20 0,2-6 0 0,1-7 21 16,1-4 2-16,-1-4-23 0,0-1 0 0,4-4 22 15,1-4 2-15,3-5-24 0,-5-4 0 0,2-4 23 16,-1-6 2-16,1 0-25 0,0 0 0 0,-1 0 25 0,-1 0 1 15,2-1-26-15,3-2 0 0,1-2 23 0,0-1 1 16,3 1-24-16,2 2 0 0,4 3 39 0,2 0 0 16,4 5-39-16,2 3 0 0,4 2 43 0,2 4 0 15,5 4-43-15,-1 4 0 0,4-1 31 0,3 4 0 16,2 4-31-16,2 2 0 0,2 4 22 0,-2 2 0 16,2-2-22-16,-1-4 0 0,-27 15-2471 0</inkml:trace>
  <inkml:trace contextRef="#ctx0" brushRef="#br0" timeOffset="-162468.783">19452 11230 1997 0,'0'0'0'0,"6"2"0"0,8-1 0 0,7 3 4 15,5-1 1-15,2 3-5 0,3 5 0 16,2 5 59-16,2 3 2 0,2 3-61 0,1 2 0 0,0 1 92 16,4-3 0-16,-2 5-92 0,-2 3 0 0,-5 0 35 15,-2 4 0-15,-4-1-35 0,-3-5 0 0,-5 3 23 16,-5-3 1-16,-4-3-24 0,-7-1 0 0,-8-3 40 15,-5-2 2-15,-4-7-42 0,-3 1 0 0,-6-2 41 0,-1-3 2 16,-3-2-43-16,-3 1 0 0,-4-1 37 0,-2 0 1 16,-1-1-38-16,4 0 0 0,2 1 31 0,3 1 2 15,2-3-33-15,6 1 0 0,-1 0 26 0,3 0 1 16,7 1-27-16,3 3 0 0,7-1 28 0,4 2 1 0,6 2-29 16,1 4 0-16,9 5 30 0,3 3 1 0,4-1-31 15,2 3 0-15,6-1 29 0,-1 2 1 0,1-2-30 16,-2 1 0-16,-2-3 26 0,0 1 1 0,-1-3-27 15,0-4 0-15,-7 0 23 0,-1-1 1 0,-2-3-24 16,-2 1 0-16,-5-4 17 0,-3-1 0 0,-2-2-17 16,-6-3 0-16,-2-2 12 0,-3-2 0 0,-4 0-12 15,-6 1 0-15,-5-1 9 0,-3-1 1 0,-2-2-10 16,0 0 0-16,0-1 6 0,2 1 0 0,-4 0-6 16,2 0 0-16,3 1 4 0,4 1 1 0,-2 2-5 15,4 2 0-15,-2 4 3 0,3 2 0 0,1 4-3 16,3 4 0-16,5 6 3 0,-3 3-1 0,5 6-2 15,2 3 0-15,1 3 1 0,0 3 1 0,0-1-2 0,0 4 0 16,0-1 1-16,-2 4 2 0,-4-1-3 0,-7-1 0 16,-8-1 1-16,-6-5 0 0,-6-4-1 0,-7-6 0 15,-11-5 1-15,-7-5 0 0,-1-8-1 0,-7-3 0 16,-5-8 1-16,-5-2 0 0,3-11-1 0,-1-3 0 0,74 16-2389 16</inkml:trace>
  <inkml:trace contextRef="#ctx0" brushRef="#br0" timeOffset="-137415.062">1230 11401 1784 0,'0'0'0'0,"0"0"112"15,0 0 0-15,-11 16-112 0,2 3 0 0,-4 3 185 16,-3 2 1-16,3 1-186 0,1 2 0 0,-1 2 106 16,2 1 2-16,1 1-108 0,-3 4 0 0,1 3 30 15,-1 3 0-15,0 5-30 0,2 3 0 0,1 10 29 16,-1 4 0-16,6 7-29 0,2-2 0 0,10 6 31 0,-1 2 2 16,8 5-33-16,1 3 0 0,5 3 23 0,4-3 2 15,-1 3-25-15,-3-3 0 0,4 0 22 0,-1-2 1 16,-3 2-23-16,1-1 0 0,-3-4 20 0,1-3 1 15,6-13-21-15,9-7 0 0,-34-56-2182 0</inkml:trace>
  <inkml:trace contextRef="#ctx0" brushRef="#br0" timeOffset="-136696.213">21100 11392 2048 0,'3'4'0'0,"-3"-4"83"0,6 16 1 0,12 19-84 0,1 8 0 15,-2 1 138-15,-1 2 0 0,2 0-138 0,-1 2 0 16,3-3 73-16,-3 8 0 0,4-1-73 0,1 10 0 0,2 7 34 15,0 4 1-15,-2 9-35 0,2 9 0 0,2 8 16 16,-6 6 0-16,-2 1-16 0,-5-3 0 0,-5 1 10 16,0-1 1-16,-15-14-11 0,-5-10 0 0,-11-14 6 15,-5-8 0-15,-14-8-6 0,-7-11 0 0,-10-6 5 16,-10-12-1-16,-4-1-4 0,-4-1 0 0,-4-12 5 0,-2-1 0 16,7-5-5-16,6-2 0 0,70 2-2094 0</inkml:trace>
  <inkml:trace contextRef="#ctx0" brushRef="#br0" timeOffset="-134566.127">2015 7834 1695 0,'-7'0'0'0,"7"0"84"0,-16 8 0 0,-22 9-84 16,-7 4 0-16,2 4 159 0,-1 2 0 0,2-1-159 15,3 2 0-15,-6 2 86 0,3 2 2 0,-4-1-88 16,0-2 0-16,-5-4 34 0,2 2 0 0,2 3-34 16,1 0 0-16,0 2 23 0,4 1-1 0,9-3-22 15,0 0 0-15,10-1 19 0,4-1 0 0,6-4-19 16,9 2 0-16,7-1 14 0,3 0 1 0,7-1-15 16,6 0 0-16,3-5 12 0,7 1 0 0,4-1-12 0,6 0 0 15,5-3 11-15,3 5 1 0,4-1-12 16,3 1 0-16,0 3 9 0,5-1 0 0,-2 3-9 0,-2-6 0 15,-1-2 7-15,-3 1 2 0,-2 1-9 0,-11-2 0 16,-7 1 7-16,-11 0 0 0,-4-2-7 0,-8 1 0 16,-8-3 6-16,-8 0-1 0,-8 0-5 0,-1 0 0 0,-9 2 6 15,-7-1 0-15,1 0-6 0,-6 1 0 16,-1 1 6-16,-5 1 1 0,2 1-7 0,3-2 0 0,-6 1 7 16,2-7-1-16,3 4-6 0,2 0 0 0,4 1 6 15,1-1 1-15,3 0-7 0,1 1 0 0,3 1 5 0,1 1 2 16,4-2-7-16,4-1 0 0,1 0 7 0,3-2-1 15,5 4-6-15,0-1 0 0,8 0 6 0,0 2 0 16,3 2-6-16,2 1 0 0,5 0 4 0,1 4 2 16,5-3-6-16,1 4 0 0,4 0 3 0,0 2 2 15,4-1-5-15,1 1 0 0,-1-9 4 0,4 2 1 16,-7 2-5-16,-1 2 0 0,-2 0 4 0,-2 3 2 0,-7-1-6 16,-2 1 0-16,-5 1 4 0,-6 2 1 0,-2-2-5 15,-3 0 0-15,-1-2 4 0,-4 2 2 0,-3-3-6 16,-5-1 0-16,1-4 4 0,-6 0 1 0,5 0-5 15,1 2 0-15,2 0 5 0,2 1 2 0,7-1-7 16,1 4 0-16,3 2 7 0,2 2 0 0,7 0-7 16,4 6 0-16,8-2 10 0,7 7 1 0,9 0-11 15,6 1 0-15,8 3 11 0,8 3 0 0,8-27-11 16,7-18 0-16,-69-5-2148 0</inkml:trace>
  <inkml:trace contextRef="#ctx0" brushRef="#br0" timeOffset="-122819.372">28723 3007 1821 0,'3'0'0'0,"-3"0"57"0,8-7 1 15,21-7-58-15,0-2 0 0,-2 0 123 0,-5 4-1 16,2-1-122-16,3-3 0 0,2 0 75 0,1 1 2 16,4 0-77-16,1-4 0 0,5-1 31 0,1-1 0 15,2 1-31-15,0-1 0 0,0 5 16 0,0-1 1 16,5 6-17-16,3-2 0 0,5 5 11 0,3 0 0 0,1 8-11 15,1 0 0-15,-1 8 7 0,1 5 0 0,0 3-7 16,-2-1 0-16,-2 6 4 0,-3 0 2 0,2 2-6 16,0 3 0-16,-2 2 3 0,-2 5 2 0,1 4-5 15,0 1 0-15,-1 5 2 0,1 6 0 0,-2-3-2 16,-2-1 0-16,1-2 1 0,-3-2 2 0,0 1-3 16,-3 2 0-16,-1-6 1 0,-1 3 0 0,-4 3-1 15,-3 1 0-15,-3 1 0 0,-3 0 1 0,-2 1-1 16,-2-6 0-16,-2-4 0 0,-3-1 1 0,-1 5-1 15,-3 0 0-15,-3 8 0 0,-5 1 1 0,-2-5-1 16,-2 0 0-16,-6-6 1 0,-3-2 0 0,-1 1-1 16,-2 1 0-16,-5 3 4 0,0-4-1 0,-1 1-3 0,-2-1 0 15,0-1 5-15,0-1-1 0,0 0-4 0,2 1 0 16,1-2 7-16,4 1 0 0,-1 4-7 0,-1 1 0 16,1 3 8-16,2 2-1 0,0 1-7 0,-1-1 0 0,-4 3 12 15,0-4 0-15,1 4-12 0,-3 0 0 0,-2 8 13 16,-2 0 2-16,1-3-15 0,1 3 0 0,-1-7 17 15,2 3 1-15,0 2-18 0,0 4 0 0,0 1 24 16,0 2 2-16,2-1-26 0,1-4 0 0,4 0 29 16,-1-6 2-16,2 1-31 0,2 5 0 0,-1 3 32 0,1-1 2 15,3 1-34-15,1-3 0 0,2-3 28 0,0-2 1 16,2 2-29-16,3 0 0 0,-1-2 25 0,3-3 1 16,4-4-26-16,2-3 0 0,1 1 20 0,4-6 0 15,1 1-20-15,1 1 0 0,3-1 19 0,-1-1 0 16,0-4-19-16,2-5 0 0,3-4 16 0,0-3 0 15,-1-9-16-15,-2 4 0 0,-2-2 12 0,-1 1 0 0,0-7-12 16,-1-2 0-16,1-3 13 0,0 0 0 0,-4-3-13 16,-1 0 0-16,-3 0 11 0,-2-3 2 0,-3 1-13 15,-5 2 0-15,1 0 11 0,-3 0 0 0,-1 2-11 16,0 1 0-16,0-3 9 0,0 2 0 0,-1 4-9 16,-3 8 0-16,1 9 7 0,-5 5 1 0,0 5-8 15,-1 4 0-15,1 5 5 0,0 6 1 0,-2-4-6 16,1-1 0-16,-1 1 3 0,-1 1 1 0,1 1-4 15,1 6 0-15,-1 0 2 0,-1 7 0 0,-2-2-2 16,2-4 0-16,2 1 1 0,-1-3 0 0,0 3-1 16,1 3 0-16,1 1 0 0,1 6 2 0,3-3-2 15,2 1 0-15,2 0 0 0,2 0 0 0,1-2 0 0,0-2 0 16,2 6 0-16,1-6 0 0,4 4 0 0,-2 0 0 16,0 1 0-16,1 1 1 0,2-1-1 0,1-5 0 15,0-1 0-15,1-3 1 0,1 2-1 0,1 1 0 16,-1 0 0-16,2 0 1 0,2-5-1 0,-2-1 0 0,-4-5 1 15,1-2 1-15,0 2-2 0,1 1 0 0,1-1 3 16,-1 2-1-16,2-2-2 0,0-2 0 0,-2-8 3 16,0 2 1-16,1 2-4 0,-2 1 0 0,-2 2 3 15,0 1 1-15,-2 4-4 0,-1-2 0 0,-1 1 4 0,-2 4 0 16,-1 1-4-16,1 0 0 0,1 2 4 0,2 0-1 16,-1-2-3-16,-2-3 0 0,-2 0 3 0,0 0 1 15,-1 0-4-15,-1 1 0 0,1-1 2 0,-2 0 1 16,-2-3-3-16,-1 1 0 0,-3-4 3 0,-2 0-1 0,0-2-2 15,0-2 0-15,0-1 2 0,0-4 0 16,-2 0-2-16,-1 1 0 0,-3 5 1 0,-2 1 2 0,0-3-3 16,-2-2 0-16,-1-1 1 0,-2-1 1 0,1-1-2 15,-3-3 0-15,1 2 1 0,1-4 1 0,-3 1-2 16,1 1 0-16,-1 4 1 0,-2-2 1 0,-1-2-2 16,-3-3 0-16,-2-2 1 0,-2-2 0 0,-2-3-1 15,-3-1 0-15,-2-5 1 0,-4 2 0 0,2-1-1 16,0-3 0-16,-1-1 1 0,-1-1 0 0,-1-2-1 15,-2 4 0-15,-5-4 1 0,-1 0 2 0,0-1-3 16,0 0 0-16,1 0 1 0,2-1 0 0,-3 0-1 16,-5 2 0-16,-1-5 1 0,-6 2 0 0,-1-3-1 15,0 3 0-15,0 1 2 0,-1-3 1 0,-2 2-3 0,0-2 0 16,-2-1 2-16,-1 1 1 0,-4-2-3 0,-1-1 0 16,-2-1 4-16,-1-2-1 0,-2-2-3 0,-1-3 0 15,2 2 3-15,-1-1 1 0,-1-4-4 0,1 3 0 16,0 0 3-16,0 0 2 0,0 1-5 0,-1-1 0 0,1-2 4 15,0-1 1-15,-6 0-5 0,-2 1 0 0,-1-2 4 16,1-2 1-16,-3-1-5 0,-2 3 0 0,-1 2 4 16,-2-3 2-16,3 4-6 0,4-1 0 0,6 3 4 15,0-1 1-15,1 0-5 0,1 0 0 0,-1 0 4 16,4 2 2-16,0-1-6 0,4 2 0 0,1 1 4 0,-1-1 1 16,4 0-5-16,4 2 0 0,4-5 4 0,0 0 1 15,-1 3-5-15,3-1 0 0,-3 5 4 0,4-4 1 16,0 2-5-16,-2-2 0 0,-3-1 3 0,0-2 2 15,0-2-5-15,-1-1 0 0,1-3 3 0,-3-2 1 0,1 0-4 16,1 3 0-16,-1 2 4 0,-1 2 0 0,2 1-4 16,1-3 0-16,1 3 7 0,2-2 0 0,2 1-7 15,2 1 0-15,4 0 10 0,3 2 1 0,4-1-11 16,-2 4 0-16,-2-1 11 0,2 0 0 0,5 1-11 16,-2 2 0-16,5-1 12 0,0 0-1 0,0 2-11 15,0 2 0-15,0 1 11 0,0 0 0 0,0 1-11 16,0 0 0-16,0 1 10 0,0-2 2 0,0-1-12 15,0-1 0-15,-2 3 8 0,1-1 1 0,-1 0-9 16,0-3 0-16,1 1 6 0,-1 1 1 0,0-2-7 16,-1-3 0-16,-2-3 6 0,2-2-1 0,-2 1-5 15,-1 4 0-15,0 0 5 0,-1 1-1 0,-4-1-4 0,0-2 0 16,-4 1 4-16,-1-4 0 0,-3 0-4 16,-1 3 0-16,-1 0 3 0,-3 2 1 0,-6-2-4 0,-1 2 0 15,-4-5 2-15,-3 0 1 0,-2 4-3 0,0-4 0 16,-1 1 3-16,-4 3-1 0,2-3-2 0,-2-1 0 15,1-1 2-15,-4 3 1 0,-2-2-3 0,2 0 0 16,-4 3 3-16,2 0 0 0,-2 2-3 0,2-3 0 0,1 1 2 16,-4 0 1-16,4 1-3 0,-4 0 0 0,4 1 2 15,-6 2 0-15,3 1-2 0,-6 1 0 0,-1 2 2 16,2 1 2-16,-1-1-4 0,3 1 0 0,-3 1 2 16,-1 0 0-16,-1 0-2 0,-1 1 0 0,-3-3 2 0,0 2 1 15,1 0-3-15,-4-1 0 0,0 1 0 0,0 0 1 16,3-2-1-16,-1-1 0 0,-1-1 0 0,4 1 0 15,-5-1 0-15,2 4 0 0,-1-5 0 0,1 2 0 16,-1 1 0-16,0 0 0 0,-1-3 0 0,-2 0 0 16,0 2 0-16,-1-2 0 0,0-2-1 0,0-1 1 15,-5-2 0-15,2 0 0 0,-1 1-1 0,1-3-1 0,1-1 2 16,-6 1 0-16,-3-1-1 0,1 0 0 0,2 0 1 16,1 0 0-16,2-2-1 0,2 1 0 0,-4 1 1 15,1 0 0-15,-4-3-1 0,-1 1 0 0,0-1 1 16,1-1 0-16,-2-1-1 0,4 0-1 0,-1 2 2 15,-4 3 0-15,0 0-1 0,1 4 0 0,0-1 1 16,-1-1 0-16,-3-2-1 0,-4-2 1 0,3 2 0 16,-4 0 0-16,-2 2-1 0,4 0 1 0,-2 1 0 15,3 2 0-15,-1 0-1 0,1 3 0 0,1 0 1 16,0 0 0-16,-2 0-3 0,1 0 2 0,2 1 1 0,-1 1 0 16,1 1-2-16,-4-3 0 0,3 2 2 0,0-1 0 15,3 1-4-15,-1 1 2 0,6-3 2 0,-3 0 0 16,3 0-3-16,-3 1 0 0,4 1 3 0,0 3 0 0,3-2-5 15,0 2 1-15,2-1 4 0,-2 1 0 16,5 2-5-16,-4-1 2 0,1 0 3 0,0 1 0 16,-2 0-4-16,0 1 1 0,0 3 3 0,1-3 0 0,0 2-3 15,0 1 0-15,4 2 3 0,-3-4 0 0,-1 2-3 16,3 0 1-16,-3 0 2 0,4 0 0 0,-3 1-4 16,3 0 1-16,-1-2 3 0,3 1 0 0,4 0-3 0,-6-2 0 15,1-1 3-15,2 2 0 0,-3-1-3 0,2 1 1 16,-3-2 2-16,-2-5 0 0,1 2-2 0,-1-4-1 15,0 4 3-15,2 1 0 0,1 2-2 0,0-3 0 16,0 1 2-16,0 1 0 0,0-3-2 0,-1 0 0 16,3 2 2-16,1 3 0 0,6-1-2 0,-4 2 1 0,3-4 1 15,-1 0 0-15,3 1-2 0,-2-6 1 0,4 4 1 16,2 1 0-16,5 2-1 0,-4-4-1 0,0 0 2 16,3-2 0-16,-1-2-1 0,4 0 0 0,-1-2 1 15,6 2 0-15,-1-4-2 0,3 2 1 0,6 0 1 16,-1-1 0-16,5 0-2 0,0 0 0 0,0 0 2 15,4 0 0-15,0 1-2 0,3 0 1 0,1 1 1 16,2 1 0-16,1-3-2 0,5 1 0 0,2 0 2 16,-6 1 0-16,4-2-4 0,4 0 2 0,0-1 2 15,1 0 0-15,5-3-4 0,3 1 0 0,-1 0 4 16,1-1 0-16,1 1-4 0,2 0-1 0,5-2 5 16,-2-2 0-16,5-1-4 0,2 2-1 0,1-4 5 0,-2 2 0 15,1-2-7-15,0-1 2 0,2 0 5 0,-2-2 0 16,2 3-7-16,-2-3 0 0,4 1 7 0,1-3 0 15,2-2-7-15,2 1 0 0,2-2 7 0,-4-1 0 0,-2 1-8 16,2 1 0-16,-2-3 8 0,2-2 0 0,-3 0-8 16,4-4 0-16,-1-4 8 0,2-3 0 0,2-4-6 15,1-3-1-15,1-1 7 0,2-4 0 0,2-1-8 16,0-1 1-16,4-4 7 0,-1-3 0 0,0-3-8 16,0-5 2-16,-3-2 6 0,0 2 0 0,2 2-7 0,-5 0 1 15,1-2 6-15,1-5 0 0,-4-3-5 16,-3-1 0-16,2-4 5 0,1-2 0 0,0-3-4 0,1-2-1 15,-1-2 5-15,0 1 0 0,-1-1-3 0,1-2 1 16,5 1 2-16,4-2 0 0,4-1-3 0,0-1 1 16,0 2 2-16,1 3 0 0,-1-3-2 0,5 1 1 15,-2 1 1-15,1 0 0 0,0-2-2 0,-4-3 0 0,4 3 2 16,0 2 0-16,3 0-1 0,-4 2 0 0,2-2 1 16,-2 1 0-16,2-2-1 0,-2 2 0 0,0-3 1 15,-3-1 0-15,0 3-1 0,0-1 0 0,0 2 1 16,1-2 0-16,0-1-1 0,-1-2-1 0,0 4 2 15,3-1 0-15,-3 2-2 0,0-3 1 0,0 1 1 16,4 2 0-16,-4-2-2 0,0 2 0 0,0-2 2 16,3 7 0-16,2 0-3 0,1 1 1 0,-1 3 2 15,1 1 0-15,4 2-2 0,-2-2 0 0,3 1 2 16,2 1 0-16,3 6-4 0,-3-1 2 0,3-3 2 16,4 0 0-16,1-1-2 0,0 1 0 0,0 7 2 0,3 1 0 15,1 3-4-15,4 5 1 0,0 3 3 0,-1-1 0 16,6 1-4-16,-2-3 2 0,1 3 2 0,4 5 0 15,1 5-3-15,4 3 1 0,-1 1 2 0,4 4 0 16,4-2-3-16,-1-4 1 0,5 6 2 0,-4 3 0 0,5-1-2 16,1 6 0-16,2 4 2 0,-1-1 0 0,4 6-3 15,3-2 2-15,0 4 1 0,0 1 0 0,4-3-2 16,-2-2 1-16,2 1 1 0,0 2 0 0,-2-2-3 16,-1 1 0-16,3 1 3 0,0-2 0 0,3 4-4 15,4-1 0-15,-3-2 4 0,0 1 0 0,-1 2-4 16,-2 1 1-16,6 2 3 0,1 0 0 0,-1 1-5 0,-2 0 1 15,3 3 4-15,3-2 0 0,-1 1-6 0,1-1 2 16,2-1 4-16,-1-1 0 0,4 5-7 0,0-3 1 16,0 1 6-16,0 3 0 0,-3-5-7 0,3 3 1 15,0-2 6-15,4-2 0 0,6 1-7 0,-2-1 0 0,1 0 7 16,1 2 0-16,1 0-7 0,-5 2 2 0,5-4 5 16,2 0 0-16,1-1-6 0,2 1 2 0,-2 1 4 15,5-1 0-15,-1-3-5 0,1-1 1 0,1 4 4 16,4 5 0-16,1 0-4 0,1 0 1 0,4 0 3 15,-1 4 0-15,-2 0-3 0,3 0 0 0,3-1 3 16,4-3 0-16,3 0-3 0,1 0 1 0,0 0 2 16,2 4 0-16,-1-4-2 0,4 4-1 0,0-3 3 15,5-1 0-15,0 0-2 0,-2 1 0 0,2 1 2 16,0 1 0-16,3 1-2 0,2-4 1 0,-2 3 1 16,0-3 0-16,2 2-3 0,-2 1 2 0,5-5 1 0,-1 2 0 15,1 2-2-15,0 1 1 0,2 1 1 16,1-1 0-16,0-3-1 0,1 2 0 0,1-1 1 0,-2-1 0 15,2 0-2-15,0-3 1 0,-2 2 1 0,1-4 0 16,4 5-1-16,0-3 1 0,0-1 0 0,1-1 0 16,2 5-1-16,2-3 1 0,0 1 0 0,-1 2 0 0,-2-3-1 15,1 2 1-15,1 1 0 0,1 0 0 0,0 3-1 16,-2-3 1-16,1 0 0 0,1 1 0 0,-4 2-1 16,2 0 1-16,2-3 0 0,0 2 0 0,-1-1-1 15,4 0 1-15,2-1 0 0,1 4 0 0,3 0 0 16,-2 1 0-16,1-2 0 0,-4 0 0 0,1-1 0 0,1 1 0 15,2 2 0-15,-1 1 0 0,6 2 0 0,-4 0 0 16,1 0 0-16,-2 2 0 0,1 1 0 0,4-3 0 16,1 3 0-16,-2-1 0 0,4 4 0 0,-1-1 0 15,-1 0 0-15,-3-2 0 0,0-2 0 0,-2 2 0 16,-1 1 0-16,-4 0 0 0,0-4 0 0,2 4 0 0,-3-3 0 16,5 5 0-16,1-1 0 0,0 0 0 0,-1 0 0 15,-2-2 0-15,-2-3 0 0,-1 3 0 0,5 2 0 16,-1 0 0-16,1-1 0 0,0 4 0 0,-1 0 0 15,1 0 0-15,-1 3 0 0,-1-1 0 0,2-2 0 16,0-1 0-16,-1 1 0 0,1-3 0 0,-2 3 0 16,-2-3 0-16,-1 1 0 0,1-1 0 0,-4 0 0 15,1 3 0-15,-1-4 0 0,-4 4 0 0,1-5 0 16,-1 2 0-16,-2-5 0 0,0 3 0 0,3-1 0 16,-1 1 0-16,2-6 0 0,2 1 0 0,-4 2 0 15,-1 0 0-15,-6 0 0 0,1 0 1 0,2 0-1 0,-1 0 0 16,1 2 1-16,0 1 0 0,-1-3-1 0,2 3 0 15,-1-3 2-15,1 0 0 0,-1 0-2 0,-2 5 0 16,-1-3 3-16,-2 1-1 0,-2 0-2 0,2 2 0 16,-2-2 2-16,2-2 0 0,-2 3-2 0,-1-4 0 0,-2-5 3 15,-2 2 0-15,1-1-3 0,-4 3 0 0,1 1 2 16,-3-3 0-16,3 3-2 0,-1 0 0 0,-1-3 3 16,-1 1-1-16,1 2-2 0,0 0 0 0,1 0 2 15,2 0 2-15,-3 2-4 0,0 1 0 0,-1 0 2 16,1 2 1-16,-3-1-3 0,-2 4 0 0,-2 3 5 0,0-3-1 15,-1 5-4-15,-2 0 0 0,0-1 5 0,1 4 0 16,-11 0-5-16,-2-3 0 0,-6 2 6 0,-4-2 1 16,-5 3-7-16,-1-2 0 0,-6 0 9 0,-2 4 1 15,-2-1-10-15,-5 7 0 0,-2 5 12 0,1 4 0 16,4-5-12-16,4-4 0 0,-77-24-2397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F724361-CF9F-485D-A01E-81273B9F977D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B925A-254B-46EE-8253-EAE8203619A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6638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CB2A4-11AD-445D-9449-ECE97BF7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5881" y="3446573"/>
            <a:ext cx="5590283" cy="1014667"/>
          </a:xfrm>
        </p:spPr>
        <p:txBody>
          <a:bodyPr/>
          <a:lstStyle>
            <a:lvl1pPr algn="ctr">
              <a:defRPr cap="none" baseline="0"/>
            </a:lvl1pPr>
          </a:lstStyle>
          <a:p>
            <a:r>
              <a:rPr lang="en-US" dirty="0"/>
              <a:t>Big Concept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5E7B94-0CB0-48FD-9BA2-0BCEF75A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24361-CF9F-485D-A01E-81273B9F977D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BA529F-BA16-4C50-8761-34379098B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38C27-C210-4D9C-AB83-9BF54E32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B925A-254B-46EE-8253-EAE8203619A4}" type="slidenum">
              <a:rPr lang="en-US" smtClean="0"/>
              <a:t>‹#›</a:t>
            </a:fld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067791F-5EAB-433C-8512-E3D8B5FEA33C}"/>
              </a:ext>
            </a:extLst>
          </p:cNvPr>
          <p:cNvCxnSpPr/>
          <p:nvPr/>
        </p:nvCxnSpPr>
        <p:spPr>
          <a:xfrm>
            <a:off x="138752" y="1917510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9FC5ADD-7CD5-4855-8137-142378EFA26D}"/>
              </a:ext>
            </a:extLst>
          </p:cNvPr>
          <p:cNvGrpSpPr/>
          <p:nvPr/>
        </p:nvGrpSpPr>
        <p:grpSpPr>
          <a:xfrm>
            <a:off x="4736398" y="555634"/>
            <a:ext cx="2723751" cy="2723751"/>
            <a:chOff x="4360460" y="449353"/>
            <a:chExt cx="3282287" cy="328228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61030CC-581E-4D1E-9ACA-A92F5BB6C0CB}"/>
                </a:ext>
              </a:extLst>
            </p:cNvPr>
            <p:cNvSpPr/>
            <p:nvPr userDrawn="1"/>
          </p:nvSpPr>
          <p:spPr>
            <a:xfrm>
              <a:off x="4360460" y="449353"/>
              <a:ext cx="3282287" cy="3282287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Shape 822">
              <a:extLst>
                <a:ext uri="{FF2B5EF4-FFF2-40B4-BE49-F238E27FC236}">
                  <a16:creationId xmlns:a16="http://schemas.microsoft.com/office/drawing/2014/main" id="{9662AC8F-8502-4CF6-87AC-2CB7EFEBC5CD}"/>
                </a:ext>
              </a:extLst>
            </p:cNvPr>
            <p:cNvGrpSpPr/>
            <p:nvPr userDrawn="1"/>
          </p:nvGrpSpPr>
          <p:grpSpPr>
            <a:xfrm>
              <a:off x="4868910" y="1003939"/>
              <a:ext cx="2265387" cy="2173113"/>
              <a:chOff x="5233525" y="4954450"/>
              <a:chExt cx="538275" cy="516350"/>
            </a:xfrm>
          </p:grpSpPr>
          <p:sp>
            <p:nvSpPr>
              <p:cNvPr id="8" name="Shape 823">
                <a:extLst>
                  <a:ext uri="{FF2B5EF4-FFF2-40B4-BE49-F238E27FC236}">
                    <a16:creationId xmlns:a16="http://schemas.microsoft.com/office/drawing/2014/main" id="{915C32CE-F54C-4A91-A795-5F6EE0E2C310}"/>
                  </a:ext>
                </a:extLst>
              </p:cNvPr>
              <p:cNvSpPr/>
              <p:nvPr/>
            </p:nvSpPr>
            <p:spPr>
              <a:xfrm>
                <a:off x="5637825" y="4954450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1023" y="3410"/>
                    </a:moveTo>
                    <a:lnTo>
                      <a:pt x="1023" y="3410"/>
                    </a:lnTo>
                    <a:lnTo>
                      <a:pt x="1193" y="3483"/>
                    </a:lnTo>
                    <a:lnTo>
                      <a:pt x="1388" y="3532"/>
                    </a:lnTo>
                    <a:lnTo>
                      <a:pt x="1583" y="3556"/>
                    </a:lnTo>
                    <a:lnTo>
                      <a:pt x="1778" y="3581"/>
                    </a:lnTo>
                    <a:lnTo>
                      <a:pt x="1778" y="3581"/>
                    </a:lnTo>
                    <a:lnTo>
                      <a:pt x="1973" y="3556"/>
                    </a:lnTo>
                    <a:lnTo>
                      <a:pt x="2143" y="3532"/>
                    </a:lnTo>
                    <a:lnTo>
                      <a:pt x="2314" y="3508"/>
                    </a:lnTo>
                    <a:lnTo>
                      <a:pt x="2484" y="3435"/>
                    </a:lnTo>
                    <a:lnTo>
                      <a:pt x="2630" y="3361"/>
                    </a:lnTo>
                    <a:lnTo>
                      <a:pt x="2776" y="3264"/>
                    </a:lnTo>
                    <a:lnTo>
                      <a:pt x="2923" y="3167"/>
                    </a:lnTo>
                    <a:lnTo>
                      <a:pt x="3044" y="3045"/>
                    </a:lnTo>
                    <a:lnTo>
                      <a:pt x="3166" y="2923"/>
                    </a:lnTo>
                    <a:lnTo>
                      <a:pt x="3264" y="2801"/>
                    </a:lnTo>
                    <a:lnTo>
                      <a:pt x="3361" y="2631"/>
                    </a:lnTo>
                    <a:lnTo>
                      <a:pt x="3434" y="2485"/>
                    </a:lnTo>
                    <a:lnTo>
                      <a:pt x="3483" y="2314"/>
                    </a:lnTo>
                    <a:lnTo>
                      <a:pt x="3531" y="2144"/>
                    </a:lnTo>
                    <a:lnTo>
                      <a:pt x="3556" y="1973"/>
                    </a:lnTo>
                    <a:lnTo>
                      <a:pt x="3580" y="1803"/>
                    </a:lnTo>
                    <a:lnTo>
                      <a:pt x="3580" y="1803"/>
                    </a:lnTo>
                    <a:lnTo>
                      <a:pt x="3556" y="1608"/>
                    </a:lnTo>
                    <a:lnTo>
                      <a:pt x="3531" y="1437"/>
                    </a:lnTo>
                    <a:lnTo>
                      <a:pt x="3483" y="1267"/>
                    </a:lnTo>
                    <a:lnTo>
                      <a:pt x="3434" y="1096"/>
                    </a:lnTo>
                    <a:lnTo>
                      <a:pt x="3361" y="950"/>
                    </a:lnTo>
                    <a:lnTo>
                      <a:pt x="3264" y="804"/>
                    </a:lnTo>
                    <a:lnTo>
                      <a:pt x="3166" y="658"/>
                    </a:lnTo>
                    <a:lnTo>
                      <a:pt x="3044" y="536"/>
                    </a:lnTo>
                    <a:lnTo>
                      <a:pt x="2923" y="414"/>
                    </a:lnTo>
                    <a:lnTo>
                      <a:pt x="2776" y="317"/>
                    </a:lnTo>
                    <a:lnTo>
                      <a:pt x="2630" y="220"/>
                    </a:lnTo>
                    <a:lnTo>
                      <a:pt x="2484" y="147"/>
                    </a:lnTo>
                    <a:lnTo>
                      <a:pt x="2314" y="98"/>
                    </a:lnTo>
                    <a:lnTo>
                      <a:pt x="2143" y="49"/>
                    </a:lnTo>
                    <a:lnTo>
                      <a:pt x="1973" y="25"/>
                    </a:lnTo>
                    <a:lnTo>
                      <a:pt x="1778" y="0"/>
                    </a:lnTo>
                    <a:lnTo>
                      <a:pt x="1778" y="0"/>
                    </a:lnTo>
                    <a:lnTo>
                      <a:pt x="1607" y="25"/>
                    </a:lnTo>
                    <a:lnTo>
                      <a:pt x="1437" y="49"/>
                    </a:lnTo>
                    <a:lnTo>
                      <a:pt x="1266" y="98"/>
                    </a:lnTo>
                    <a:lnTo>
                      <a:pt x="1096" y="147"/>
                    </a:lnTo>
                    <a:lnTo>
                      <a:pt x="925" y="220"/>
                    </a:lnTo>
                    <a:lnTo>
                      <a:pt x="779" y="317"/>
                    </a:lnTo>
                    <a:lnTo>
                      <a:pt x="658" y="414"/>
                    </a:lnTo>
                    <a:lnTo>
                      <a:pt x="536" y="536"/>
                    </a:lnTo>
                    <a:lnTo>
                      <a:pt x="414" y="658"/>
                    </a:lnTo>
                    <a:lnTo>
                      <a:pt x="317" y="804"/>
                    </a:lnTo>
                    <a:lnTo>
                      <a:pt x="219" y="950"/>
                    </a:lnTo>
                    <a:lnTo>
                      <a:pt x="146" y="1096"/>
                    </a:lnTo>
                    <a:lnTo>
                      <a:pt x="73" y="1267"/>
                    </a:lnTo>
                    <a:lnTo>
                      <a:pt x="49" y="1437"/>
                    </a:lnTo>
                    <a:lnTo>
                      <a:pt x="24" y="1608"/>
                    </a:lnTo>
                    <a:lnTo>
                      <a:pt x="0" y="1803"/>
                    </a:lnTo>
                    <a:lnTo>
                      <a:pt x="0" y="1803"/>
                    </a:lnTo>
                    <a:lnTo>
                      <a:pt x="24" y="2071"/>
                    </a:lnTo>
                    <a:lnTo>
                      <a:pt x="97" y="2339"/>
                    </a:lnTo>
                    <a:lnTo>
                      <a:pt x="195" y="2582"/>
                    </a:lnTo>
                    <a:lnTo>
                      <a:pt x="317" y="280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Shape 824">
                <a:extLst>
                  <a:ext uri="{FF2B5EF4-FFF2-40B4-BE49-F238E27FC236}">
                    <a16:creationId xmlns:a16="http://schemas.microsoft.com/office/drawing/2014/main" id="{25663F7D-C889-439B-A68E-97D8B29147A8}"/>
                  </a:ext>
                </a:extLst>
              </p:cNvPr>
              <p:cNvSpPr/>
              <p:nvPr/>
            </p:nvSpPr>
            <p:spPr>
              <a:xfrm>
                <a:off x="5323025" y="4980625"/>
                <a:ext cx="88925" cy="889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57" fill="none" extrusionOk="0">
                    <a:moveTo>
                      <a:pt x="3191" y="2850"/>
                    </a:moveTo>
                    <a:lnTo>
                      <a:pt x="3191" y="2850"/>
                    </a:lnTo>
                    <a:lnTo>
                      <a:pt x="3313" y="2680"/>
                    </a:lnTo>
                    <a:lnTo>
                      <a:pt x="3410" y="2509"/>
                    </a:lnTo>
                    <a:lnTo>
                      <a:pt x="3483" y="2314"/>
                    </a:lnTo>
                    <a:lnTo>
                      <a:pt x="3532" y="2095"/>
                    </a:lnTo>
                    <a:lnTo>
                      <a:pt x="3532" y="2095"/>
                    </a:lnTo>
                    <a:lnTo>
                      <a:pt x="3556" y="1925"/>
                    </a:lnTo>
                    <a:lnTo>
                      <a:pt x="3556" y="1730"/>
                    </a:lnTo>
                    <a:lnTo>
                      <a:pt x="3556" y="1559"/>
                    </a:lnTo>
                    <a:lnTo>
                      <a:pt x="3508" y="1389"/>
                    </a:lnTo>
                    <a:lnTo>
                      <a:pt x="3459" y="1218"/>
                    </a:lnTo>
                    <a:lnTo>
                      <a:pt x="3410" y="1072"/>
                    </a:lnTo>
                    <a:lnTo>
                      <a:pt x="3337" y="902"/>
                    </a:lnTo>
                    <a:lnTo>
                      <a:pt x="3240" y="756"/>
                    </a:lnTo>
                    <a:lnTo>
                      <a:pt x="3142" y="634"/>
                    </a:lnTo>
                    <a:lnTo>
                      <a:pt x="3021" y="512"/>
                    </a:lnTo>
                    <a:lnTo>
                      <a:pt x="2899" y="390"/>
                    </a:lnTo>
                    <a:lnTo>
                      <a:pt x="2753" y="293"/>
                    </a:lnTo>
                    <a:lnTo>
                      <a:pt x="2606" y="196"/>
                    </a:lnTo>
                    <a:lnTo>
                      <a:pt x="2436" y="122"/>
                    </a:lnTo>
                    <a:lnTo>
                      <a:pt x="2266" y="74"/>
                    </a:lnTo>
                    <a:lnTo>
                      <a:pt x="2095" y="25"/>
                    </a:lnTo>
                    <a:lnTo>
                      <a:pt x="2095" y="25"/>
                    </a:lnTo>
                    <a:lnTo>
                      <a:pt x="1925" y="1"/>
                    </a:lnTo>
                    <a:lnTo>
                      <a:pt x="1730" y="1"/>
                    </a:lnTo>
                    <a:lnTo>
                      <a:pt x="1559" y="1"/>
                    </a:lnTo>
                    <a:lnTo>
                      <a:pt x="1389" y="25"/>
                    </a:lnTo>
                    <a:lnTo>
                      <a:pt x="1218" y="74"/>
                    </a:lnTo>
                    <a:lnTo>
                      <a:pt x="1072" y="147"/>
                    </a:lnTo>
                    <a:lnTo>
                      <a:pt x="902" y="220"/>
                    </a:lnTo>
                    <a:lnTo>
                      <a:pt x="756" y="317"/>
                    </a:lnTo>
                    <a:lnTo>
                      <a:pt x="634" y="415"/>
                    </a:lnTo>
                    <a:lnTo>
                      <a:pt x="512" y="537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1"/>
                    </a:lnTo>
                    <a:lnTo>
                      <a:pt x="122" y="1097"/>
                    </a:lnTo>
                    <a:lnTo>
                      <a:pt x="74" y="1267"/>
                    </a:lnTo>
                    <a:lnTo>
                      <a:pt x="25" y="1462"/>
                    </a:lnTo>
                    <a:lnTo>
                      <a:pt x="25" y="1462"/>
                    </a:lnTo>
                    <a:lnTo>
                      <a:pt x="1" y="1633"/>
                    </a:lnTo>
                    <a:lnTo>
                      <a:pt x="1" y="1803"/>
                    </a:lnTo>
                    <a:lnTo>
                      <a:pt x="1" y="1998"/>
                    </a:lnTo>
                    <a:lnTo>
                      <a:pt x="25" y="2168"/>
                    </a:lnTo>
                    <a:lnTo>
                      <a:pt x="74" y="2339"/>
                    </a:lnTo>
                    <a:lnTo>
                      <a:pt x="147" y="2485"/>
                    </a:lnTo>
                    <a:lnTo>
                      <a:pt x="220" y="2655"/>
                    </a:lnTo>
                    <a:lnTo>
                      <a:pt x="317" y="2777"/>
                    </a:lnTo>
                    <a:lnTo>
                      <a:pt x="415" y="2923"/>
                    </a:lnTo>
                    <a:lnTo>
                      <a:pt x="536" y="3045"/>
                    </a:lnTo>
                    <a:lnTo>
                      <a:pt x="658" y="3167"/>
                    </a:lnTo>
                    <a:lnTo>
                      <a:pt x="804" y="3264"/>
                    </a:lnTo>
                    <a:lnTo>
                      <a:pt x="950" y="3362"/>
                    </a:lnTo>
                    <a:lnTo>
                      <a:pt x="1096" y="3435"/>
                    </a:lnTo>
                    <a:lnTo>
                      <a:pt x="1267" y="3483"/>
                    </a:lnTo>
                    <a:lnTo>
                      <a:pt x="1462" y="3532"/>
                    </a:lnTo>
                    <a:lnTo>
                      <a:pt x="1462" y="3532"/>
                    </a:lnTo>
                    <a:lnTo>
                      <a:pt x="1705" y="3557"/>
                    </a:lnTo>
                    <a:lnTo>
                      <a:pt x="1973" y="3557"/>
                    </a:lnTo>
                    <a:lnTo>
                      <a:pt x="2217" y="3508"/>
                    </a:lnTo>
                    <a:lnTo>
                      <a:pt x="2460" y="3435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825">
                <a:extLst>
                  <a:ext uri="{FF2B5EF4-FFF2-40B4-BE49-F238E27FC236}">
                    <a16:creationId xmlns:a16="http://schemas.microsoft.com/office/drawing/2014/main" id="{5C225417-5386-4CF0-A050-D547324972FC}"/>
                  </a:ext>
                </a:extLst>
              </p:cNvPr>
              <p:cNvSpPr/>
              <p:nvPr/>
            </p:nvSpPr>
            <p:spPr>
              <a:xfrm>
                <a:off x="5233525" y="5255225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3215" y="707"/>
                    </a:moveTo>
                    <a:lnTo>
                      <a:pt x="3215" y="707"/>
                    </a:lnTo>
                    <a:lnTo>
                      <a:pt x="3093" y="585"/>
                    </a:lnTo>
                    <a:lnTo>
                      <a:pt x="2972" y="464"/>
                    </a:lnTo>
                    <a:lnTo>
                      <a:pt x="2850" y="342"/>
                    </a:lnTo>
                    <a:lnTo>
                      <a:pt x="2679" y="244"/>
                    </a:lnTo>
                    <a:lnTo>
                      <a:pt x="2679" y="244"/>
                    </a:lnTo>
                    <a:lnTo>
                      <a:pt x="2533" y="171"/>
                    </a:lnTo>
                    <a:lnTo>
                      <a:pt x="2363" y="98"/>
                    </a:lnTo>
                    <a:lnTo>
                      <a:pt x="2192" y="50"/>
                    </a:lnTo>
                    <a:lnTo>
                      <a:pt x="2022" y="25"/>
                    </a:lnTo>
                    <a:lnTo>
                      <a:pt x="1851" y="1"/>
                    </a:lnTo>
                    <a:lnTo>
                      <a:pt x="1681" y="25"/>
                    </a:lnTo>
                    <a:lnTo>
                      <a:pt x="1510" y="25"/>
                    </a:lnTo>
                    <a:lnTo>
                      <a:pt x="1340" y="74"/>
                    </a:lnTo>
                    <a:lnTo>
                      <a:pt x="1169" y="123"/>
                    </a:lnTo>
                    <a:lnTo>
                      <a:pt x="1023" y="196"/>
                    </a:lnTo>
                    <a:lnTo>
                      <a:pt x="877" y="269"/>
                    </a:lnTo>
                    <a:lnTo>
                      <a:pt x="731" y="366"/>
                    </a:lnTo>
                    <a:lnTo>
                      <a:pt x="585" y="488"/>
                    </a:lnTo>
                    <a:lnTo>
                      <a:pt x="463" y="610"/>
                    </a:lnTo>
                    <a:lnTo>
                      <a:pt x="341" y="731"/>
                    </a:lnTo>
                    <a:lnTo>
                      <a:pt x="244" y="902"/>
                    </a:lnTo>
                    <a:lnTo>
                      <a:pt x="244" y="902"/>
                    </a:lnTo>
                    <a:lnTo>
                      <a:pt x="171" y="1048"/>
                    </a:lnTo>
                    <a:lnTo>
                      <a:pt x="98" y="1219"/>
                    </a:lnTo>
                    <a:lnTo>
                      <a:pt x="49" y="1389"/>
                    </a:lnTo>
                    <a:lnTo>
                      <a:pt x="25" y="1560"/>
                    </a:lnTo>
                    <a:lnTo>
                      <a:pt x="0" y="1730"/>
                    </a:lnTo>
                    <a:lnTo>
                      <a:pt x="0" y="1900"/>
                    </a:lnTo>
                    <a:lnTo>
                      <a:pt x="25" y="2071"/>
                    </a:lnTo>
                    <a:lnTo>
                      <a:pt x="73" y="2241"/>
                    </a:lnTo>
                    <a:lnTo>
                      <a:pt x="122" y="2412"/>
                    </a:lnTo>
                    <a:lnTo>
                      <a:pt x="195" y="2558"/>
                    </a:lnTo>
                    <a:lnTo>
                      <a:pt x="268" y="2729"/>
                    </a:lnTo>
                    <a:lnTo>
                      <a:pt x="366" y="2850"/>
                    </a:lnTo>
                    <a:lnTo>
                      <a:pt x="463" y="2996"/>
                    </a:lnTo>
                    <a:lnTo>
                      <a:pt x="609" y="3118"/>
                    </a:lnTo>
                    <a:lnTo>
                      <a:pt x="731" y="3240"/>
                    </a:lnTo>
                    <a:lnTo>
                      <a:pt x="901" y="3337"/>
                    </a:lnTo>
                    <a:lnTo>
                      <a:pt x="901" y="3337"/>
                    </a:lnTo>
                    <a:lnTo>
                      <a:pt x="1048" y="3410"/>
                    </a:lnTo>
                    <a:lnTo>
                      <a:pt x="1218" y="3484"/>
                    </a:lnTo>
                    <a:lnTo>
                      <a:pt x="1389" y="3532"/>
                    </a:lnTo>
                    <a:lnTo>
                      <a:pt x="1559" y="3557"/>
                    </a:lnTo>
                    <a:lnTo>
                      <a:pt x="1730" y="3581"/>
                    </a:lnTo>
                    <a:lnTo>
                      <a:pt x="1900" y="3581"/>
                    </a:lnTo>
                    <a:lnTo>
                      <a:pt x="2071" y="3557"/>
                    </a:lnTo>
                    <a:lnTo>
                      <a:pt x="2241" y="3508"/>
                    </a:lnTo>
                    <a:lnTo>
                      <a:pt x="2411" y="3459"/>
                    </a:lnTo>
                    <a:lnTo>
                      <a:pt x="2558" y="3410"/>
                    </a:lnTo>
                    <a:lnTo>
                      <a:pt x="2704" y="3313"/>
                    </a:lnTo>
                    <a:lnTo>
                      <a:pt x="2850" y="3216"/>
                    </a:lnTo>
                    <a:lnTo>
                      <a:pt x="2996" y="3118"/>
                    </a:lnTo>
                    <a:lnTo>
                      <a:pt x="3118" y="2996"/>
                    </a:lnTo>
                    <a:lnTo>
                      <a:pt x="3240" y="2850"/>
                    </a:lnTo>
                    <a:lnTo>
                      <a:pt x="3337" y="2704"/>
                    </a:lnTo>
                    <a:lnTo>
                      <a:pt x="3337" y="2704"/>
                    </a:lnTo>
                    <a:lnTo>
                      <a:pt x="3459" y="2412"/>
                    </a:lnTo>
                    <a:lnTo>
                      <a:pt x="3532" y="2144"/>
                    </a:lnTo>
                    <a:lnTo>
                      <a:pt x="3581" y="1852"/>
                    </a:lnTo>
                    <a:lnTo>
                      <a:pt x="3556" y="156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826">
                <a:extLst>
                  <a:ext uri="{FF2B5EF4-FFF2-40B4-BE49-F238E27FC236}">
                    <a16:creationId xmlns:a16="http://schemas.microsoft.com/office/drawing/2014/main" id="{F2B2177A-3C1C-4737-A983-B5086B44BAC9}"/>
                  </a:ext>
                </a:extLst>
              </p:cNvPr>
              <p:cNvSpPr/>
              <p:nvPr/>
            </p:nvSpPr>
            <p:spPr>
              <a:xfrm>
                <a:off x="5453325" y="5382475"/>
                <a:ext cx="88925" cy="883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33" fill="none" extrusionOk="0">
                    <a:moveTo>
                      <a:pt x="1389" y="1"/>
                    </a:moveTo>
                    <a:lnTo>
                      <a:pt x="1389" y="1"/>
                    </a:lnTo>
                    <a:lnTo>
                      <a:pt x="1194" y="50"/>
                    </a:lnTo>
                    <a:lnTo>
                      <a:pt x="999" y="147"/>
                    </a:lnTo>
                    <a:lnTo>
                      <a:pt x="804" y="245"/>
                    </a:lnTo>
                    <a:lnTo>
                      <a:pt x="634" y="366"/>
                    </a:lnTo>
                    <a:lnTo>
                      <a:pt x="634" y="366"/>
                    </a:lnTo>
                    <a:lnTo>
                      <a:pt x="488" y="488"/>
                    </a:lnTo>
                    <a:lnTo>
                      <a:pt x="390" y="634"/>
                    </a:lnTo>
                    <a:lnTo>
                      <a:pt x="268" y="780"/>
                    </a:lnTo>
                    <a:lnTo>
                      <a:pt x="195" y="926"/>
                    </a:lnTo>
                    <a:lnTo>
                      <a:pt x="122" y="1073"/>
                    </a:lnTo>
                    <a:lnTo>
                      <a:pt x="74" y="1243"/>
                    </a:lnTo>
                    <a:lnTo>
                      <a:pt x="25" y="1414"/>
                    </a:lnTo>
                    <a:lnTo>
                      <a:pt x="0" y="1584"/>
                    </a:lnTo>
                    <a:lnTo>
                      <a:pt x="0" y="1755"/>
                    </a:lnTo>
                    <a:lnTo>
                      <a:pt x="0" y="1925"/>
                    </a:lnTo>
                    <a:lnTo>
                      <a:pt x="25" y="2096"/>
                    </a:lnTo>
                    <a:lnTo>
                      <a:pt x="74" y="2266"/>
                    </a:lnTo>
                    <a:lnTo>
                      <a:pt x="122" y="2412"/>
                    </a:lnTo>
                    <a:lnTo>
                      <a:pt x="195" y="2583"/>
                    </a:lnTo>
                    <a:lnTo>
                      <a:pt x="293" y="2729"/>
                    </a:lnTo>
                    <a:lnTo>
                      <a:pt x="415" y="2875"/>
                    </a:lnTo>
                    <a:lnTo>
                      <a:pt x="415" y="2875"/>
                    </a:lnTo>
                    <a:lnTo>
                      <a:pt x="536" y="3021"/>
                    </a:lnTo>
                    <a:lnTo>
                      <a:pt x="658" y="3143"/>
                    </a:lnTo>
                    <a:lnTo>
                      <a:pt x="804" y="3240"/>
                    </a:lnTo>
                    <a:lnTo>
                      <a:pt x="950" y="3313"/>
                    </a:lnTo>
                    <a:lnTo>
                      <a:pt x="1121" y="3386"/>
                    </a:lnTo>
                    <a:lnTo>
                      <a:pt x="1267" y="3459"/>
                    </a:lnTo>
                    <a:lnTo>
                      <a:pt x="1437" y="3484"/>
                    </a:lnTo>
                    <a:lnTo>
                      <a:pt x="1608" y="3508"/>
                    </a:lnTo>
                    <a:lnTo>
                      <a:pt x="1778" y="3532"/>
                    </a:lnTo>
                    <a:lnTo>
                      <a:pt x="1949" y="3508"/>
                    </a:lnTo>
                    <a:lnTo>
                      <a:pt x="2119" y="3484"/>
                    </a:lnTo>
                    <a:lnTo>
                      <a:pt x="2290" y="3435"/>
                    </a:lnTo>
                    <a:lnTo>
                      <a:pt x="2460" y="3386"/>
                    </a:lnTo>
                    <a:lnTo>
                      <a:pt x="2606" y="3313"/>
                    </a:lnTo>
                    <a:lnTo>
                      <a:pt x="2777" y="3216"/>
                    </a:lnTo>
                    <a:lnTo>
                      <a:pt x="2923" y="3118"/>
                    </a:lnTo>
                    <a:lnTo>
                      <a:pt x="2923" y="3118"/>
                    </a:lnTo>
                    <a:lnTo>
                      <a:pt x="3045" y="2997"/>
                    </a:lnTo>
                    <a:lnTo>
                      <a:pt x="3167" y="2851"/>
                    </a:lnTo>
                    <a:lnTo>
                      <a:pt x="3264" y="2704"/>
                    </a:lnTo>
                    <a:lnTo>
                      <a:pt x="3361" y="2558"/>
                    </a:lnTo>
                    <a:lnTo>
                      <a:pt x="3435" y="2412"/>
                    </a:lnTo>
                    <a:lnTo>
                      <a:pt x="3483" y="2242"/>
                    </a:lnTo>
                    <a:lnTo>
                      <a:pt x="3532" y="2071"/>
                    </a:lnTo>
                    <a:lnTo>
                      <a:pt x="3556" y="1901"/>
                    </a:lnTo>
                    <a:lnTo>
                      <a:pt x="3556" y="1730"/>
                    </a:lnTo>
                    <a:lnTo>
                      <a:pt x="3556" y="1560"/>
                    </a:lnTo>
                    <a:lnTo>
                      <a:pt x="3532" y="1389"/>
                    </a:lnTo>
                    <a:lnTo>
                      <a:pt x="3483" y="1219"/>
                    </a:lnTo>
                    <a:lnTo>
                      <a:pt x="3410" y="1048"/>
                    </a:lnTo>
                    <a:lnTo>
                      <a:pt x="3337" y="902"/>
                    </a:lnTo>
                    <a:lnTo>
                      <a:pt x="3264" y="756"/>
                    </a:lnTo>
                    <a:lnTo>
                      <a:pt x="3142" y="610"/>
                    </a:lnTo>
                    <a:lnTo>
                      <a:pt x="3142" y="610"/>
                    </a:lnTo>
                    <a:lnTo>
                      <a:pt x="2972" y="415"/>
                    </a:lnTo>
                    <a:lnTo>
                      <a:pt x="2753" y="245"/>
                    </a:lnTo>
                    <a:lnTo>
                      <a:pt x="2533" y="123"/>
                    </a:lnTo>
                    <a:lnTo>
                      <a:pt x="2314" y="5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827">
                <a:extLst>
                  <a:ext uri="{FF2B5EF4-FFF2-40B4-BE49-F238E27FC236}">
                    <a16:creationId xmlns:a16="http://schemas.microsoft.com/office/drawing/2014/main" id="{065E0883-FD56-4990-A3BA-7394FB6E3D9D}"/>
                  </a:ext>
                </a:extLst>
              </p:cNvPr>
              <p:cNvSpPr/>
              <p:nvPr/>
            </p:nvSpPr>
            <p:spPr>
              <a:xfrm>
                <a:off x="5682875" y="5188875"/>
                <a:ext cx="889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81" fill="none" extrusionOk="0">
                    <a:moveTo>
                      <a:pt x="0" y="2022"/>
                    </a:moveTo>
                    <a:lnTo>
                      <a:pt x="0" y="2022"/>
                    </a:lnTo>
                    <a:lnTo>
                      <a:pt x="25" y="2216"/>
                    </a:lnTo>
                    <a:lnTo>
                      <a:pt x="98" y="2411"/>
                    </a:lnTo>
                    <a:lnTo>
                      <a:pt x="98" y="2411"/>
                    </a:lnTo>
                    <a:lnTo>
                      <a:pt x="171" y="2557"/>
                    </a:lnTo>
                    <a:lnTo>
                      <a:pt x="244" y="2728"/>
                    </a:lnTo>
                    <a:lnTo>
                      <a:pt x="341" y="2874"/>
                    </a:lnTo>
                    <a:lnTo>
                      <a:pt x="463" y="2996"/>
                    </a:lnTo>
                    <a:lnTo>
                      <a:pt x="585" y="3118"/>
                    </a:lnTo>
                    <a:lnTo>
                      <a:pt x="707" y="3239"/>
                    </a:lnTo>
                    <a:lnTo>
                      <a:pt x="853" y="3337"/>
                    </a:lnTo>
                    <a:lnTo>
                      <a:pt x="999" y="3410"/>
                    </a:lnTo>
                    <a:lnTo>
                      <a:pt x="1169" y="3483"/>
                    </a:lnTo>
                    <a:lnTo>
                      <a:pt x="1340" y="3532"/>
                    </a:lnTo>
                    <a:lnTo>
                      <a:pt x="1510" y="3556"/>
                    </a:lnTo>
                    <a:lnTo>
                      <a:pt x="1681" y="3580"/>
                    </a:lnTo>
                    <a:lnTo>
                      <a:pt x="1851" y="3580"/>
                    </a:lnTo>
                    <a:lnTo>
                      <a:pt x="2022" y="3556"/>
                    </a:lnTo>
                    <a:lnTo>
                      <a:pt x="2192" y="3532"/>
                    </a:lnTo>
                    <a:lnTo>
                      <a:pt x="2363" y="3459"/>
                    </a:lnTo>
                    <a:lnTo>
                      <a:pt x="2363" y="3459"/>
                    </a:lnTo>
                    <a:lnTo>
                      <a:pt x="2533" y="3410"/>
                    </a:lnTo>
                    <a:lnTo>
                      <a:pt x="2704" y="3312"/>
                    </a:lnTo>
                    <a:lnTo>
                      <a:pt x="2850" y="3215"/>
                    </a:lnTo>
                    <a:lnTo>
                      <a:pt x="2972" y="3093"/>
                    </a:lnTo>
                    <a:lnTo>
                      <a:pt x="3093" y="2971"/>
                    </a:lnTo>
                    <a:lnTo>
                      <a:pt x="3215" y="2850"/>
                    </a:lnTo>
                    <a:lnTo>
                      <a:pt x="3288" y="2704"/>
                    </a:lnTo>
                    <a:lnTo>
                      <a:pt x="3386" y="2557"/>
                    </a:lnTo>
                    <a:lnTo>
                      <a:pt x="3434" y="2387"/>
                    </a:lnTo>
                    <a:lnTo>
                      <a:pt x="3483" y="2216"/>
                    </a:lnTo>
                    <a:lnTo>
                      <a:pt x="3532" y="2070"/>
                    </a:lnTo>
                    <a:lnTo>
                      <a:pt x="3556" y="1875"/>
                    </a:lnTo>
                    <a:lnTo>
                      <a:pt x="3556" y="1705"/>
                    </a:lnTo>
                    <a:lnTo>
                      <a:pt x="3532" y="1534"/>
                    </a:lnTo>
                    <a:lnTo>
                      <a:pt x="3507" y="1364"/>
                    </a:lnTo>
                    <a:lnTo>
                      <a:pt x="3434" y="1194"/>
                    </a:lnTo>
                    <a:lnTo>
                      <a:pt x="3434" y="1194"/>
                    </a:lnTo>
                    <a:lnTo>
                      <a:pt x="3361" y="1023"/>
                    </a:lnTo>
                    <a:lnTo>
                      <a:pt x="3288" y="853"/>
                    </a:lnTo>
                    <a:lnTo>
                      <a:pt x="3191" y="706"/>
                    </a:lnTo>
                    <a:lnTo>
                      <a:pt x="3069" y="585"/>
                    </a:lnTo>
                    <a:lnTo>
                      <a:pt x="2947" y="463"/>
                    </a:lnTo>
                    <a:lnTo>
                      <a:pt x="2825" y="341"/>
                    </a:lnTo>
                    <a:lnTo>
                      <a:pt x="2679" y="268"/>
                    </a:lnTo>
                    <a:lnTo>
                      <a:pt x="2533" y="171"/>
                    </a:lnTo>
                    <a:lnTo>
                      <a:pt x="2363" y="122"/>
                    </a:lnTo>
                    <a:lnTo>
                      <a:pt x="2192" y="73"/>
                    </a:lnTo>
                    <a:lnTo>
                      <a:pt x="2022" y="24"/>
                    </a:lnTo>
                    <a:lnTo>
                      <a:pt x="1851" y="24"/>
                    </a:lnTo>
                    <a:lnTo>
                      <a:pt x="1681" y="0"/>
                    </a:lnTo>
                    <a:lnTo>
                      <a:pt x="1510" y="24"/>
                    </a:lnTo>
                    <a:lnTo>
                      <a:pt x="1340" y="73"/>
                    </a:lnTo>
                    <a:lnTo>
                      <a:pt x="1169" y="122"/>
                    </a:lnTo>
                    <a:lnTo>
                      <a:pt x="1169" y="122"/>
                    </a:lnTo>
                    <a:lnTo>
                      <a:pt x="974" y="195"/>
                    </a:lnTo>
                    <a:lnTo>
                      <a:pt x="804" y="292"/>
                    </a:lnTo>
                    <a:lnTo>
                      <a:pt x="658" y="390"/>
                    </a:lnTo>
                    <a:lnTo>
                      <a:pt x="512" y="512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0"/>
                    </a:lnTo>
                    <a:lnTo>
                      <a:pt x="122" y="112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Shape 828">
                <a:extLst>
                  <a:ext uri="{FF2B5EF4-FFF2-40B4-BE49-F238E27FC236}">
                    <a16:creationId xmlns:a16="http://schemas.microsoft.com/office/drawing/2014/main" id="{C497A5ED-CCEE-4F09-A7B4-7079C57F1DC1}"/>
                  </a:ext>
                </a:extLst>
              </p:cNvPr>
              <p:cNvSpPr/>
              <p:nvPr/>
            </p:nvSpPr>
            <p:spPr>
              <a:xfrm>
                <a:off x="5411925" y="5110925"/>
                <a:ext cx="188775" cy="189400"/>
              </a:xfrm>
              <a:custGeom>
                <a:avLst/>
                <a:gdLst/>
                <a:ahLst/>
                <a:cxnLst/>
                <a:rect l="0" t="0" r="0" b="0"/>
                <a:pathLst>
                  <a:path w="7551" h="7576" fill="none" extrusionOk="0">
                    <a:moveTo>
                      <a:pt x="0" y="3776"/>
                    </a:moveTo>
                    <a:lnTo>
                      <a:pt x="0" y="3776"/>
                    </a:lnTo>
                    <a:lnTo>
                      <a:pt x="25" y="3410"/>
                    </a:lnTo>
                    <a:lnTo>
                      <a:pt x="73" y="3021"/>
                    </a:lnTo>
                    <a:lnTo>
                      <a:pt x="171" y="2655"/>
                    </a:lnTo>
                    <a:lnTo>
                      <a:pt x="293" y="2314"/>
                    </a:lnTo>
                    <a:lnTo>
                      <a:pt x="463" y="1973"/>
                    </a:lnTo>
                    <a:lnTo>
                      <a:pt x="658" y="1681"/>
                    </a:lnTo>
                    <a:lnTo>
                      <a:pt x="877" y="1389"/>
                    </a:lnTo>
                    <a:lnTo>
                      <a:pt x="1121" y="1121"/>
                    </a:lnTo>
                    <a:lnTo>
                      <a:pt x="1389" y="877"/>
                    </a:lnTo>
                    <a:lnTo>
                      <a:pt x="1656" y="658"/>
                    </a:lnTo>
                    <a:lnTo>
                      <a:pt x="1973" y="463"/>
                    </a:lnTo>
                    <a:lnTo>
                      <a:pt x="2314" y="293"/>
                    </a:lnTo>
                    <a:lnTo>
                      <a:pt x="2655" y="171"/>
                    </a:lnTo>
                    <a:lnTo>
                      <a:pt x="3020" y="74"/>
                    </a:lnTo>
                    <a:lnTo>
                      <a:pt x="3386" y="25"/>
                    </a:lnTo>
                    <a:lnTo>
                      <a:pt x="3775" y="1"/>
                    </a:lnTo>
                    <a:lnTo>
                      <a:pt x="3775" y="1"/>
                    </a:lnTo>
                    <a:lnTo>
                      <a:pt x="4165" y="25"/>
                    </a:lnTo>
                    <a:lnTo>
                      <a:pt x="4555" y="74"/>
                    </a:lnTo>
                    <a:lnTo>
                      <a:pt x="4896" y="171"/>
                    </a:lnTo>
                    <a:lnTo>
                      <a:pt x="5261" y="293"/>
                    </a:lnTo>
                    <a:lnTo>
                      <a:pt x="5578" y="463"/>
                    </a:lnTo>
                    <a:lnTo>
                      <a:pt x="5894" y="658"/>
                    </a:lnTo>
                    <a:lnTo>
                      <a:pt x="6186" y="877"/>
                    </a:lnTo>
                    <a:lnTo>
                      <a:pt x="6454" y="1121"/>
                    </a:lnTo>
                    <a:lnTo>
                      <a:pt x="6698" y="1389"/>
                    </a:lnTo>
                    <a:lnTo>
                      <a:pt x="6917" y="1681"/>
                    </a:lnTo>
                    <a:lnTo>
                      <a:pt x="7112" y="1973"/>
                    </a:lnTo>
                    <a:lnTo>
                      <a:pt x="7258" y="2314"/>
                    </a:lnTo>
                    <a:lnTo>
                      <a:pt x="7404" y="2655"/>
                    </a:lnTo>
                    <a:lnTo>
                      <a:pt x="7477" y="3021"/>
                    </a:lnTo>
                    <a:lnTo>
                      <a:pt x="7550" y="3410"/>
                    </a:lnTo>
                    <a:lnTo>
                      <a:pt x="7550" y="3776"/>
                    </a:lnTo>
                    <a:lnTo>
                      <a:pt x="7550" y="3776"/>
                    </a:lnTo>
                    <a:lnTo>
                      <a:pt x="7550" y="4165"/>
                    </a:lnTo>
                    <a:lnTo>
                      <a:pt x="7477" y="4555"/>
                    </a:lnTo>
                    <a:lnTo>
                      <a:pt x="7404" y="4920"/>
                    </a:lnTo>
                    <a:lnTo>
                      <a:pt x="7258" y="5261"/>
                    </a:lnTo>
                    <a:lnTo>
                      <a:pt x="7112" y="5578"/>
                    </a:lnTo>
                    <a:lnTo>
                      <a:pt x="6917" y="5895"/>
                    </a:lnTo>
                    <a:lnTo>
                      <a:pt x="6698" y="6187"/>
                    </a:lnTo>
                    <a:lnTo>
                      <a:pt x="6454" y="6455"/>
                    </a:lnTo>
                    <a:lnTo>
                      <a:pt x="6186" y="6698"/>
                    </a:lnTo>
                    <a:lnTo>
                      <a:pt x="5894" y="6917"/>
                    </a:lnTo>
                    <a:lnTo>
                      <a:pt x="5578" y="7112"/>
                    </a:lnTo>
                    <a:lnTo>
                      <a:pt x="5261" y="7258"/>
                    </a:lnTo>
                    <a:lnTo>
                      <a:pt x="4896" y="7405"/>
                    </a:lnTo>
                    <a:lnTo>
                      <a:pt x="4555" y="7478"/>
                    </a:lnTo>
                    <a:lnTo>
                      <a:pt x="4165" y="7551"/>
                    </a:lnTo>
                    <a:lnTo>
                      <a:pt x="3775" y="7575"/>
                    </a:lnTo>
                    <a:lnTo>
                      <a:pt x="3775" y="7575"/>
                    </a:lnTo>
                    <a:lnTo>
                      <a:pt x="3386" y="7551"/>
                    </a:lnTo>
                    <a:lnTo>
                      <a:pt x="3020" y="7478"/>
                    </a:lnTo>
                    <a:lnTo>
                      <a:pt x="2655" y="7405"/>
                    </a:lnTo>
                    <a:lnTo>
                      <a:pt x="2314" y="7258"/>
                    </a:lnTo>
                    <a:lnTo>
                      <a:pt x="1973" y="7112"/>
                    </a:lnTo>
                    <a:lnTo>
                      <a:pt x="1656" y="6917"/>
                    </a:lnTo>
                    <a:lnTo>
                      <a:pt x="1389" y="6698"/>
                    </a:lnTo>
                    <a:lnTo>
                      <a:pt x="1121" y="6455"/>
                    </a:lnTo>
                    <a:lnTo>
                      <a:pt x="877" y="6187"/>
                    </a:lnTo>
                    <a:lnTo>
                      <a:pt x="658" y="5895"/>
                    </a:lnTo>
                    <a:lnTo>
                      <a:pt x="463" y="5578"/>
                    </a:lnTo>
                    <a:lnTo>
                      <a:pt x="293" y="5261"/>
                    </a:lnTo>
                    <a:lnTo>
                      <a:pt x="171" y="4920"/>
                    </a:lnTo>
                    <a:lnTo>
                      <a:pt x="73" y="4555"/>
                    </a:lnTo>
                    <a:lnTo>
                      <a:pt x="25" y="4165"/>
                    </a:lnTo>
                    <a:lnTo>
                      <a:pt x="0" y="3776"/>
                    </a:lnTo>
                    <a:lnTo>
                      <a:pt x="0" y="3776"/>
                    </a:lnTo>
                    <a:close/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Shape 829">
                <a:extLst>
                  <a:ext uri="{FF2B5EF4-FFF2-40B4-BE49-F238E27FC236}">
                    <a16:creationId xmlns:a16="http://schemas.microsoft.com/office/drawing/2014/main" id="{D8CBE5C1-1916-4EF1-B9E9-DC5E58DE62C4}"/>
                  </a:ext>
                </a:extLst>
              </p:cNvPr>
              <p:cNvSpPr/>
              <p:nvPr/>
            </p:nvSpPr>
            <p:spPr>
              <a:xfrm>
                <a:off x="5367475" y="5025075"/>
                <a:ext cx="81600" cy="105975"/>
              </a:xfrm>
              <a:custGeom>
                <a:avLst/>
                <a:gdLst/>
                <a:ahLst/>
                <a:cxnLst/>
                <a:rect l="0" t="0" r="0" b="0"/>
                <a:pathLst>
                  <a:path w="3264" h="4239" fill="none" extrusionOk="0">
                    <a:moveTo>
                      <a:pt x="0" y="1"/>
                    </a:moveTo>
                    <a:lnTo>
                      <a:pt x="3264" y="4238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Shape 830">
                <a:extLst>
                  <a:ext uri="{FF2B5EF4-FFF2-40B4-BE49-F238E27FC236}">
                    <a16:creationId xmlns:a16="http://schemas.microsoft.com/office/drawing/2014/main" id="{BB37530B-08B3-4205-8A08-E876EE3F9FBE}"/>
                  </a:ext>
                </a:extLst>
              </p:cNvPr>
              <p:cNvSpPr/>
              <p:nvPr/>
            </p:nvSpPr>
            <p:spPr>
              <a:xfrm>
                <a:off x="5567800" y="4999500"/>
                <a:ext cx="115100" cy="133975"/>
              </a:xfrm>
              <a:custGeom>
                <a:avLst/>
                <a:gdLst/>
                <a:ahLst/>
                <a:cxnLst/>
                <a:rect l="0" t="0" r="0" b="0"/>
                <a:pathLst>
                  <a:path w="4604" h="5359" fill="none" extrusionOk="0">
                    <a:moveTo>
                      <a:pt x="0" y="5359"/>
                    </a:moveTo>
                    <a:lnTo>
                      <a:pt x="4603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Shape 831">
                <a:extLst>
                  <a:ext uri="{FF2B5EF4-FFF2-40B4-BE49-F238E27FC236}">
                    <a16:creationId xmlns:a16="http://schemas.microsoft.com/office/drawing/2014/main" id="{14DEB002-C856-4D51-9E3F-42951B8C7A10}"/>
                  </a:ext>
                </a:extLst>
              </p:cNvPr>
              <p:cNvSpPr/>
              <p:nvPr/>
            </p:nvSpPr>
            <p:spPr>
              <a:xfrm>
                <a:off x="5600075" y="5217475"/>
                <a:ext cx="127275" cy="16475"/>
              </a:xfrm>
              <a:custGeom>
                <a:avLst/>
                <a:gdLst/>
                <a:ahLst/>
                <a:cxnLst/>
                <a:rect l="0" t="0" r="0" b="0"/>
                <a:pathLst>
                  <a:path w="5091" h="659" fill="none" extrusionOk="0">
                    <a:moveTo>
                      <a:pt x="5090" y="658"/>
                    </a:moveTo>
                    <a:lnTo>
                      <a:pt x="0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Shape 832">
                <a:extLst>
                  <a:ext uri="{FF2B5EF4-FFF2-40B4-BE49-F238E27FC236}">
                    <a16:creationId xmlns:a16="http://schemas.microsoft.com/office/drawing/2014/main" id="{5B5D5E96-C594-4AB6-9DF5-2ED8F56CCF52}"/>
                  </a:ext>
                </a:extLst>
              </p:cNvPr>
              <p:cNvSpPr/>
              <p:nvPr/>
            </p:nvSpPr>
            <p:spPr>
              <a:xfrm>
                <a:off x="5497775" y="5299675"/>
                <a:ext cx="4900" cy="126675"/>
              </a:xfrm>
              <a:custGeom>
                <a:avLst/>
                <a:gdLst/>
                <a:ahLst/>
                <a:cxnLst/>
                <a:rect l="0" t="0" r="0" b="0"/>
                <a:pathLst>
                  <a:path w="196" h="5067" fill="none" extrusionOk="0">
                    <a:moveTo>
                      <a:pt x="0" y="5067"/>
                    </a:moveTo>
                    <a:lnTo>
                      <a:pt x="195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Shape 833">
                <a:extLst>
                  <a:ext uri="{FF2B5EF4-FFF2-40B4-BE49-F238E27FC236}">
                    <a16:creationId xmlns:a16="http://schemas.microsoft.com/office/drawing/2014/main" id="{3FC3F998-CA08-40F4-81A5-CEC994EBBF42}"/>
                  </a:ext>
                </a:extLst>
              </p:cNvPr>
              <p:cNvSpPr/>
              <p:nvPr/>
            </p:nvSpPr>
            <p:spPr>
              <a:xfrm>
                <a:off x="5277975" y="5241825"/>
                <a:ext cx="141275" cy="58500"/>
              </a:xfrm>
              <a:custGeom>
                <a:avLst/>
                <a:gdLst/>
                <a:ahLst/>
                <a:cxnLst/>
                <a:rect l="0" t="0" r="0" b="0"/>
                <a:pathLst>
                  <a:path w="5651" h="2340" fill="none" extrusionOk="0">
                    <a:moveTo>
                      <a:pt x="0" y="2339"/>
                    </a:moveTo>
                    <a:lnTo>
                      <a:pt x="5651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9C05CDBC-229D-45E2-B2F9-9037D7DF9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5880" y="4628428"/>
            <a:ext cx="5590283" cy="1463040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D812236-1A32-4FE2-AB5A-F8F998D835F3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250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01CC624-0437-43EF-99D3-4B5E545BF210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FEBE18-A94F-4CF8-8975-BC720F070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24361-CF9F-485D-A01E-81273B9F977D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EFF45-D87C-45A5-8A43-AA51E8326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072C5-2DDD-45C4-966C-970A137A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B925A-254B-46EE-8253-EAE8203619A4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37B5817-8D3A-4DD3-92FF-32BBC5F91560}"/>
              </a:ext>
            </a:extLst>
          </p:cNvPr>
          <p:cNvCxnSpPr/>
          <p:nvPr/>
        </p:nvCxnSpPr>
        <p:spPr>
          <a:xfrm>
            <a:off x="61415" y="753975"/>
            <a:ext cx="12008609" cy="0"/>
          </a:xfrm>
          <a:prstGeom prst="line">
            <a:avLst/>
          </a:prstGeom>
          <a:ln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32B1C59-33FF-4FB4-BDD7-F61C64008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134" y="263276"/>
            <a:ext cx="10334364" cy="101466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754F48-B758-43EB-980F-1E2884C8E2A7}"/>
              </a:ext>
            </a:extLst>
          </p:cNvPr>
          <p:cNvGrpSpPr/>
          <p:nvPr/>
        </p:nvGrpSpPr>
        <p:grpSpPr>
          <a:xfrm>
            <a:off x="575239" y="475151"/>
            <a:ext cx="631298" cy="631298"/>
            <a:chOff x="1530939" y="2405329"/>
            <a:chExt cx="631298" cy="63129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9BADBD9-302C-40D9-A763-C65CCFE16FDE}"/>
                </a:ext>
              </a:extLst>
            </p:cNvPr>
            <p:cNvSpPr/>
            <p:nvPr userDrawn="1"/>
          </p:nvSpPr>
          <p:spPr>
            <a:xfrm>
              <a:off x="1530939" y="2405329"/>
              <a:ext cx="631298" cy="631298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Shape 490">
              <a:extLst>
                <a:ext uri="{FF2B5EF4-FFF2-40B4-BE49-F238E27FC236}">
                  <a16:creationId xmlns:a16="http://schemas.microsoft.com/office/drawing/2014/main" id="{ABC713E7-D704-4682-B292-907313F269C9}"/>
                </a:ext>
              </a:extLst>
            </p:cNvPr>
            <p:cNvGrpSpPr/>
            <p:nvPr userDrawn="1"/>
          </p:nvGrpSpPr>
          <p:grpSpPr>
            <a:xfrm>
              <a:off x="1661835" y="2536225"/>
              <a:ext cx="369505" cy="369505"/>
              <a:chOff x="2594050" y="1631825"/>
              <a:chExt cx="439625" cy="439625"/>
            </a:xfrm>
          </p:grpSpPr>
          <p:sp>
            <p:nvSpPr>
              <p:cNvPr id="9" name="Shape 491">
                <a:extLst>
                  <a:ext uri="{FF2B5EF4-FFF2-40B4-BE49-F238E27FC236}">
                    <a16:creationId xmlns:a16="http://schemas.microsoft.com/office/drawing/2014/main" id="{5701E159-D011-460A-BF32-22B3BFF6328B}"/>
                  </a:ext>
                </a:extLst>
              </p:cNvPr>
              <p:cNvSpPr/>
              <p:nvPr/>
            </p:nvSpPr>
            <p:spPr>
              <a:xfrm>
                <a:off x="2594050" y="1883300"/>
                <a:ext cx="188175" cy="188150"/>
              </a:xfrm>
              <a:custGeom>
                <a:avLst/>
                <a:gdLst/>
                <a:ahLst/>
                <a:cxnLst/>
                <a:rect l="0" t="0" r="0" b="0"/>
                <a:pathLst>
                  <a:path w="7527" h="7526" fill="none" extrusionOk="0">
                    <a:moveTo>
                      <a:pt x="5992" y="0"/>
                    </a:moveTo>
                    <a:lnTo>
                      <a:pt x="537" y="6430"/>
                    </a:lnTo>
                    <a:lnTo>
                      <a:pt x="1" y="7526"/>
                    </a:lnTo>
                    <a:lnTo>
                      <a:pt x="1097" y="6990"/>
                    </a:lnTo>
                    <a:lnTo>
                      <a:pt x="7526" y="1534"/>
                    </a:lnTo>
                    <a:lnTo>
                      <a:pt x="5992" y="0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492">
                <a:extLst>
                  <a:ext uri="{FF2B5EF4-FFF2-40B4-BE49-F238E27FC236}">
                    <a16:creationId xmlns:a16="http://schemas.microsoft.com/office/drawing/2014/main" id="{CA3D8659-8AB7-48FB-9131-98E6A18A0B20}"/>
                  </a:ext>
                </a:extLst>
              </p:cNvPr>
              <p:cNvSpPr/>
              <p:nvPr/>
            </p:nvSpPr>
            <p:spPr>
              <a:xfrm>
                <a:off x="2857700" y="1631825"/>
                <a:ext cx="175975" cy="176000"/>
              </a:xfrm>
              <a:custGeom>
                <a:avLst/>
                <a:gdLst/>
                <a:ahLst/>
                <a:cxnLst/>
                <a:rect l="0" t="0" r="0" b="0"/>
                <a:pathLst>
                  <a:path w="7039" h="7040" fill="none" extrusionOk="0">
                    <a:moveTo>
                      <a:pt x="268" y="2704"/>
                    </a:moveTo>
                    <a:lnTo>
                      <a:pt x="4336" y="6771"/>
                    </a:lnTo>
                    <a:lnTo>
                      <a:pt x="4336" y="6771"/>
                    </a:lnTo>
                    <a:lnTo>
                      <a:pt x="4336" y="6771"/>
                    </a:lnTo>
                    <a:lnTo>
                      <a:pt x="4652" y="6917"/>
                    </a:lnTo>
                    <a:lnTo>
                      <a:pt x="4993" y="7015"/>
                    </a:lnTo>
                    <a:lnTo>
                      <a:pt x="5310" y="7039"/>
                    </a:lnTo>
                    <a:lnTo>
                      <a:pt x="5651" y="7039"/>
                    </a:lnTo>
                    <a:lnTo>
                      <a:pt x="5992" y="6966"/>
                    </a:lnTo>
                    <a:lnTo>
                      <a:pt x="6308" y="6844"/>
                    </a:lnTo>
                    <a:lnTo>
                      <a:pt x="6454" y="6747"/>
                    </a:lnTo>
                    <a:lnTo>
                      <a:pt x="6601" y="6674"/>
                    </a:lnTo>
                    <a:lnTo>
                      <a:pt x="6747" y="6552"/>
                    </a:lnTo>
                    <a:lnTo>
                      <a:pt x="6893" y="6430"/>
                    </a:lnTo>
                    <a:lnTo>
                      <a:pt x="6893" y="6430"/>
                    </a:lnTo>
                    <a:lnTo>
                      <a:pt x="6942" y="6357"/>
                    </a:lnTo>
                    <a:lnTo>
                      <a:pt x="7015" y="6260"/>
                    </a:lnTo>
                    <a:lnTo>
                      <a:pt x="7039" y="6138"/>
                    </a:lnTo>
                    <a:lnTo>
                      <a:pt x="7039" y="6041"/>
                    </a:lnTo>
                    <a:lnTo>
                      <a:pt x="7039" y="6041"/>
                    </a:lnTo>
                    <a:lnTo>
                      <a:pt x="7039" y="5943"/>
                    </a:lnTo>
                    <a:lnTo>
                      <a:pt x="7015" y="5846"/>
                    </a:lnTo>
                    <a:lnTo>
                      <a:pt x="6942" y="5748"/>
                    </a:lnTo>
                    <a:lnTo>
                      <a:pt x="6893" y="5651"/>
                    </a:lnTo>
                    <a:lnTo>
                      <a:pt x="1389" y="147"/>
                    </a:lnTo>
                    <a:lnTo>
                      <a:pt x="1389" y="147"/>
                    </a:lnTo>
                    <a:lnTo>
                      <a:pt x="1291" y="98"/>
                    </a:lnTo>
                    <a:lnTo>
                      <a:pt x="1194" y="25"/>
                    </a:lnTo>
                    <a:lnTo>
                      <a:pt x="1096" y="0"/>
                    </a:lnTo>
                    <a:lnTo>
                      <a:pt x="999" y="0"/>
                    </a:lnTo>
                    <a:lnTo>
                      <a:pt x="999" y="0"/>
                    </a:lnTo>
                    <a:lnTo>
                      <a:pt x="902" y="0"/>
                    </a:lnTo>
                    <a:lnTo>
                      <a:pt x="780" y="25"/>
                    </a:lnTo>
                    <a:lnTo>
                      <a:pt x="682" y="98"/>
                    </a:lnTo>
                    <a:lnTo>
                      <a:pt x="609" y="147"/>
                    </a:lnTo>
                    <a:lnTo>
                      <a:pt x="609" y="147"/>
                    </a:lnTo>
                    <a:lnTo>
                      <a:pt x="487" y="293"/>
                    </a:lnTo>
                    <a:lnTo>
                      <a:pt x="366" y="439"/>
                    </a:lnTo>
                    <a:lnTo>
                      <a:pt x="293" y="585"/>
                    </a:lnTo>
                    <a:lnTo>
                      <a:pt x="195" y="731"/>
                    </a:lnTo>
                    <a:lnTo>
                      <a:pt x="73" y="1048"/>
                    </a:lnTo>
                    <a:lnTo>
                      <a:pt x="0" y="1389"/>
                    </a:lnTo>
                    <a:lnTo>
                      <a:pt x="0" y="1730"/>
                    </a:lnTo>
                    <a:lnTo>
                      <a:pt x="25" y="2046"/>
                    </a:lnTo>
                    <a:lnTo>
                      <a:pt x="122" y="2387"/>
                    </a:lnTo>
                    <a:lnTo>
                      <a:pt x="268" y="2704"/>
                    </a:lnTo>
                    <a:lnTo>
                      <a:pt x="268" y="2704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493">
                <a:extLst>
                  <a:ext uri="{FF2B5EF4-FFF2-40B4-BE49-F238E27FC236}">
                    <a16:creationId xmlns:a16="http://schemas.microsoft.com/office/drawing/2014/main" id="{A811AE90-64AA-41C3-9DE9-62A86028AA6C}"/>
                  </a:ext>
                </a:extLst>
              </p:cNvPr>
              <p:cNvSpPr/>
              <p:nvPr/>
            </p:nvSpPr>
            <p:spPr>
              <a:xfrm>
                <a:off x="2662850" y="1699400"/>
                <a:ext cx="303250" cy="303250"/>
              </a:xfrm>
              <a:custGeom>
                <a:avLst/>
                <a:gdLst/>
                <a:ahLst/>
                <a:cxnLst/>
                <a:rect l="0" t="0" r="0" b="0"/>
                <a:pathLst>
                  <a:path w="12130" h="12130" fill="none" extrusionOk="0">
                    <a:moveTo>
                      <a:pt x="8038" y="1"/>
                    </a:moveTo>
                    <a:lnTo>
                      <a:pt x="4872" y="3191"/>
                    </a:lnTo>
                    <a:lnTo>
                      <a:pt x="4872" y="3191"/>
                    </a:lnTo>
                    <a:lnTo>
                      <a:pt x="4628" y="3094"/>
                    </a:lnTo>
                    <a:lnTo>
                      <a:pt x="4385" y="2997"/>
                    </a:lnTo>
                    <a:lnTo>
                      <a:pt x="4092" y="2899"/>
                    </a:lnTo>
                    <a:lnTo>
                      <a:pt x="3800" y="2850"/>
                    </a:lnTo>
                    <a:lnTo>
                      <a:pt x="3484" y="2777"/>
                    </a:lnTo>
                    <a:lnTo>
                      <a:pt x="3167" y="2729"/>
                    </a:lnTo>
                    <a:lnTo>
                      <a:pt x="2850" y="2704"/>
                    </a:lnTo>
                    <a:lnTo>
                      <a:pt x="2534" y="2704"/>
                    </a:lnTo>
                    <a:lnTo>
                      <a:pt x="2534" y="2704"/>
                    </a:lnTo>
                    <a:lnTo>
                      <a:pt x="2241" y="2704"/>
                    </a:lnTo>
                    <a:lnTo>
                      <a:pt x="1949" y="2729"/>
                    </a:lnTo>
                    <a:lnTo>
                      <a:pt x="1633" y="2777"/>
                    </a:lnTo>
                    <a:lnTo>
                      <a:pt x="1316" y="2850"/>
                    </a:lnTo>
                    <a:lnTo>
                      <a:pt x="999" y="2972"/>
                    </a:lnTo>
                    <a:lnTo>
                      <a:pt x="707" y="3094"/>
                    </a:lnTo>
                    <a:lnTo>
                      <a:pt x="415" y="3289"/>
                    </a:lnTo>
                    <a:lnTo>
                      <a:pt x="147" y="3508"/>
                    </a:lnTo>
                    <a:lnTo>
                      <a:pt x="147" y="3508"/>
                    </a:lnTo>
                    <a:lnTo>
                      <a:pt x="74" y="3581"/>
                    </a:lnTo>
                    <a:lnTo>
                      <a:pt x="25" y="3678"/>
                    </a:lnTo>
                    <a:lnTo>
                      <a:pt x="1" y="3776"/>
                    </a:lnTo>
                    <a:lnTo>
                      <a:pt x="1" y="3898"/>
                    </a:lnTo>
                    <a:lnTo>
                      <a:pt x="1" y="3898"/>
                    </a:lnTo>
                    <a:lnTo>
                      <a:pt x="1" y="3995"/>
                    </a:lnTo>
                    <a:lnTo>
                      <a:pt x="25" y="4093"/>
                    </a:lnTo>
                    <a:lnTo>
                      <a:pt x="74" y="4190"/>
                    </a:lnTo>
                    <a:lnTo>
                      <a:pt x="147" y="4287"/>
                    </a:lnTo>
                    <a:lnTo>
                      <a:pt x="7843" y="11984"/>
                    </a:lnTo>
                    <a:lnTo>
                      <a:pt x="7843" y="11984"/>
                    </a:lnTo>
                    <a:lnTo>
                      <a:pt x="7941" y="12057"/>
                    </a:lnTo>
                    <a:lnTo>
                      <a:pt x="8038" y="12105"/>
                    </a:lnTo>
                    <a:lnTo>
                      <a:pt x="8135" y="12130"/>
                    </a:lnTo>
                    <a:lnTo>
                      <a:pt x="8233" y="12130"/>
                    </a:lnTo>
                    <a:lnTo>
                      <a:pt x="8233" y="12130"/>
                    </a:lnTo>
                    <a:lnTo>
                      <a:pt x="8355" y="12130"/>
                    </a:lnTo>
                    <a:lnTo>
                      <a:pt x="8452" y="12105"/>
                    </a:lnTo>
                    <a:lnTo>
                      <a:pt x="8549" y="12057"/>
                    </a:lnTo>
                    <a:lnTo>
                      <a:pt x="8622" y="11984"/>
                    </a:lnTo>
                    <a:lnTo>
                      <a:pt x="8622" y="11984"/>
                    </a:lnTo>
                    <a:lnTo>
                      <a:pt x="8842" y="11716"/>
                    </a:lnTo>
                    <a:lnTo>
                      <a:pt x="9036" y="11423"/>
                    </a:lnTo>
                    <a:lnTo>
                      <a:pt x="9158" y="11131"/>
                    </a:lnTo>
                    <a:lnTo>
                      <a:pt x="9280" y="10814"/>
                    </a:lnTo>
                    <a:lnTo>
                      <a:pt x="9353" y="10498"/>
                    </a:lnTo>
                    <a:lnTo>
                      <a:pt x="9402" y="10181"/>
                    </a:lnTo>
                    <a:lnTo>
                      <a:pt x="9426" y="9889"/>
                    </a:lnTo>
                    <a:lnTo>
                      <a:pt x="9426" y="9597"/>
                    </a:lnTo>
                    <a:lnTo>
                      <a:pt x="9426" y="9597"/>
                    </a:lnTo>
                    <a:lnTo>
                      <a:pt x="9426" y="9280"/>
                    </a:lnTo>
                    <a:lnTo>
                      <a:pt x="9402" y="8964"/>
                    </a:lnTo>
                    <a:lnTo>
                      <a:pt x="9353" y="8647"/>
                    </a:lnTo>
                    <a:lnTo>
                      <a:pt x="9280" y="8330"/>
                    </a:lnTo>
                    <a:lnTo>
                      <a:pt x="9231" y="8038"/>
                    </a:lnTo>
                    <a:lnTo>
                      <a:pt x="9134" y="7746"/>
                    </a:lnTo>
                    <a:lnTo>
                      <a:pt x="9036" y="7502"/>
                    </a:lnTo>
                    <a:lnTo>
                      <a:pt x="8939" y="7259"/>
                    </a:lnTo>
                    <a:lnTo>
                      <a:pt x="12130" y="4093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494">
                <a:extLst>
                  <a:ext uri="{FF2B5EF4-FFF2-40B4-BE49-F238E27FC236}">
                    <a16:creationId xmlns:a16="http://schemas.microsoft.com/office/drawing/2014/main" id="{0551D70B-4457-48F5-81B9-3A38F6B661D9}"/>
                  </a:ext>
                </a:extLst>
              </p:cNvPr>
              <p:cNvSpPr/>
              <p:nvPr/>
            </p:nvSpPr>
            <p:spPr>
              <a:xfrm>
                <a:off x="2801675" y="1740825"/>
                <a:ext cx="49950" cy="49950"/>
              </a:xfrm>
              <a:custGeom>
                <a:avLst/>
                <a:gdLst/>
                <a:ahLst/>
                <a:cxnLst/>
                <a:rect l="0" t="0" r="0" b="0"/>
                <a:pathLst>
                  <a:path w="1998" h="1998" fill="none" extrusionOk="0">
                    <a:moveTo>
                      <a:pt x="1" y="1997"/>
                    </a:moveTo>
                    <a:lnTo>
                      <a:pt x="1998" y="0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72BD7EC-0D21-433C-A8B8-B34982C02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134" y="1463857"/>
            <a:ext cx="10334364" cy="4845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04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Completely 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457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800"/>
            </a:lvl1pPr>
            <a:lvl2pPr marL="128016" indent="0">
              <a:buNone/>
              <a:defRPr sz="2400" baseline="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24361-CF9F-485D-A01E-81273B9F977D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B925A-254B-46EE-8253-EAE82036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11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356FD08-8E43-4554-8ACC-11234BCBCF4E}"/>
              </a:ext>
            </a:extLst>
          </p:cNvPr>
          <p:cNvCxnSpPr/>
          <p:nvPr/>
        </p:nvCxnSpPr>
        <p:spPr>
          <a:xfrm>
            <a:off x="127669" y="3557888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777F25E-8269-472E-9791-7EB74F793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775" y="3262680"/>
            <a:ext cx="6504161" cy="590415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32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7D8F82-27EF-4582-903A-FAC779261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24361-CF9F-485D-A01E-81273B9F977D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06C1EE-E506-47FA-A188-0DF16D497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80F48F-87DE-4815-AD70-D0F2CA558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B925A-254B-46EE-8253-EAE8203619A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86714E5-EBF9-4569-A5F7-79EC8ADBC566}"/>
              </a:ext>
            </a:extLst>
          </p:cNvPr>
          <p:cNvSpPr/>
          <p:nvPr/>
        </p:nvSpPr>
        <p:spPr>
          <a:xfrm>
            <a:off x="743453" y="3050554"/>
            <a:ext cx="897775" cy="897775"/>
          </a:xfrm>
          <a:prstGeom prst="ellipse">
            <a:avLst/>
          </a:prstGeom>
          <a:solidFill>
            <a:srgbClr val="B6A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8A67AF-FC3C-498E-9019-5526D4E35E56}"/>
              </a:ext>
            </a:extLst>
          </p:cNvPr>
          <p:cNvSpPr/>
          <p:nvPr/>
        </p:nvSpPr>
        <p:spPr>
          <a:xfrm>
            <a:off x="321425" y="60960"/>
            <a:ext cx="171797" cy="1474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Shape 496">
            <a:extLst>
              <a:ext uri="{FF2B5EF4-FFF2-40B4-BE49-F238E27FC236}">
                <a16:creationId xmlns:a16="http://schemas.microsoft.com/office/drawing/2014/main" id="{A9D83950-EFA8-45B6-9842-F0E75D62D1E4}"/>
              </a:ext>
            </a:extLst>
          </p:cNvPr>
          <p:cNvGrpSpPr/>
          <p:nvPr/>
        </p:nvGrpSpPr>
        <p:grpSpPr>
          <a:xfrm>
            <a:off x="1042384" y="3287057"/>
            <a:ext cx="299911" cy="424768"/>
            <a:chOff x="3979850" y="1598950"/>
            <a:chExt cx="356825" cy="505375"/>
          </a:xfrm>
        </p:grpSpPr>
        <p:sp>
          <p:nvSpPr>
            <p:cNvPr id="11" name="Shape 497">
              <a:extLst>
                <a:ext uri="{FF2B5EF4-FFF2-40B4-BE49-F238E27FC236}">
                  <a16:creationId xmlns:a16="http://schemas.microsoft.com/office/drawing/2014/main" id="{5AC1FC31-D74E-4136-9F49-9396640AE6A7}"/>
                </a:ext>
              </a:extLst>
            </p:cNvPr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0" t="0" r="0" b="0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Shape 498">
              <a:extLst>
                <a:ext uri="{FF2B5EF4-FFF2-40B4-BE49-F238E27FC236}">
                  <a16:creationId xmlns:a16="http://schemas.microsoft.com/office/drawing/2014/main" id="{55224696-5DAC-453B-AD17-A914F23CD917}"/>
                </a:ext>
              </a:extLst>
            </p:cNvPr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0" t="0" r="0" b="0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5FA472A-7AFD-46BC-8C3E-7439952E8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2775" y="3931493"/>
            <a:ext cx="6504161" cy="506283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8709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39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24361-CF9F-485D-A01E-81273B9F977D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B925A-254B-46EE-8253-EAE8203619A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CD2F29-FDCB-4CD4-A706-8477E063ED40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84218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6C8EDAC-3655-4870-AA43-44830ED94DF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355830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6DFFB8E-9225-4B12-B4C6-960DAE3BDB96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364809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78380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24361-CF9F-485D-A01E-81273B9F977D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B925A-254B-46EE-8253-EAE82036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417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34620" y="1512985"/>
            <a:ext cx="5397689" cy="4796375"/>
          </a:xfrm>
        </p:spPr>
        <p:txBody>
          <a:bodyPr/>
          <a:lstStyle>
            <a:lvl1pPr marL="91440" indent="-91440">
              <a:buFontTx/>
              <a:buChar char=" "/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64809" y="1512984"/>
            <a:ext cx="5397689" cy="479637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24361-CF9F-485D-A01E-81273B9F977D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B925A-254B-46EE-8253-EAE8203619A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F45E9297-2ED3-49ED-918C-68275E6ED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055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24361-CF9F-485D-A01E-81273B9F977D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B925A-254B-46EE-8253-EAE8203619A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UW building">
            <a:extLst>
              <a:ext uri="{FF2B5EF4-FFF2-40B4-BE49-F238E27FC236}">
                <a16:creationId xmlns:a16="http://schemas.microsoft.com/office/drawing/2014/main" id="{8DB080C4-5F0D-47C3-B99E-D2AD3B91FD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85" b="5565"/>
          <a:stretch/>
        </p:blipFill>
        <p:spPr bwMode="auto">
          <a:xfrm>
            <a:off x="3" y="0"/>
            <a:ext cx="12191997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0648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24361-CF9F-485D-A01E-81273B9F977D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B925A-254B-46EE-8253-EAE82036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449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24361-CF9F-485D-A01E-81273B9F977D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B925A-254B-46EE-8253-EAE8203619A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3929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40" y="1463857"/>
            <a:ext cx="11187258" cy="484550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240" y="6544402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CF724361-CF9F-485D-A01E-81273B9F977D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742" y="6544402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544402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B20B925A-254B-46EE-8253-EAE8203619A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 flipV="1">
            <a:off x="429491" y="172390"/>
            <a:ext cx="0" cy="1196439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18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none" spc="100" baseline="0">
          <a:solidFill>
            <a:schemeClr val="tx1">
              <a:lumMod val="95000"/>
              <a:lumOff val="5000"/>
            </a:schemeClr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128016" indent="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None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customXml" Target="../ink/ink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2572E-A84D-42E5-A6E5-86B2107AB8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136AF0-8B71-4288-8EB0-3AF157D59D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57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014E8-7C0E-4701-BBFC-DB23552A3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Remember maximum Subarray Sum?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4342D16-ED1D-4EBF-8DF2-A09DDA15A2F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𝐼𝑁𝐶𝐿𝑈𝐷𝐸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unc>
                              <m:func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max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𝐼𝑁𝐿𝐶𝑈𝐷𝐸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</m:func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≥0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0             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unc>
                              <m:func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max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𝐼𝑁𝐶𝐿𝑈𝐷𝐸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if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≥0</m:t>
                                </m:r>
                              </m:e>
                            </m:func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4342D16-ED1D-4EBF-8DF2-A09DDA15A2F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4FE323D-816A-4E81-8CB6-A2E76895B67F}"/>
                  </a:ext>
                </a:extLst>
              </p:cNvPr>
              <p:cNvSpPr txBox="1"/>
              <p:nvPr/>
            </p:nvSpPr>
            <p:spPr>
              <a:xfrm>
                <a:off x="645459" y="4580965"/>
                <a:ext cx="10914529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If we include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, the subarray must be either just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or also include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.</a:t>
                </a:r>
              </a:p>
              <a:p>
                <a:endPara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Overall, we might or might not include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. If we don’t include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we only have access to elements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and before. If we do, we want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𝐼𝑁𝐶𝐿𝑈𝐷𝐸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(</m:t>
                    </m:r>
                    <m:r>
                      <a:rPr lang="en-US" sz="2400" i="1" dirty="0" err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𝑖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by definition.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4FE323D-816A-4E81-8CB6-A2E76895B6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459" y="4580965"/>
                <a:ext cx="10914529" cy="1569660"/>
              </a:xfrm>
              <a:prstGeom prst="rect">
                <a:avLst/>
              </a:prstGeom>
              <a:blipFill>
                <a:blip r:embed="rId3"/>
                <a:stretch>
                  <a:fillRect l="-894" t="-2713" r="-447" b="-81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88B4ED1F-FA70-4C32-B0E6-4FDF55D2036C}"/>
                  </a:ext>
                </a:extLst>
              </p14:cNvPr>
              <p14:cNvContentPartPr/>
              <p14:nvPr/>
            </p14:nvContentPartPr>
            <p14:xfrm>
              <a:off x="124920" y="570960"/>
              <a:ext cx="11142000" cy="42732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88B4ED1F-FA70-4C32-B0E6-4FDF55D2036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5560" y="561600"/>
                <a:ext cx="11160720" cy="4291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20884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7C519-9239-4606-8934-228909E93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Maximum Subarray Sum?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04217C-D422-4672-BAD3-18194DC365D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Long subarrays only: Describe and analyze an algorithm that finds a contiguous subarray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/>
                  <a:t> of length at least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dirty="0"/>
                  <a:t> (i.e. including at least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dirty="0"/>
                  <a:t> elements) that has the largest sum.</a:t>
                </a:r>
              </a:p>
              <a:p>
                <a:r>
                  <a:rPr lang="en-US" dirty="0"/>
                  <a:t>You may assume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04217C-D422-4672-BAD3-18194DC365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8720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87D58-FDAD-4820-85E0-844BEFF20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8A46C0-AF65-4AB6-AC24-3C9FB2D936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159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17A81-D47E-4FDE-B5D1-D995D01BD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14E832-3F0A-48ED-952C-EFA8264674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1678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83F12-A385-4518-9B19-4220C4B29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B2BF3-05AF-48EE-87AD-9A001A97DD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6377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B8E07-4651-4107-A254-9AB10FAEC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F58219-401C-4D1E-AE0D-AD4F5C5FDD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Figure out what you’re reducing from and to</a:t>
            </a:r>
          </a:p>
          <a:p>
            <a:r>
              <a:rPr lang="en-US" dirty="0"/>
              <a:t>The known NP-hard problem is the source, the new problem is the target.</a:t>
            </a:r>
          </a:p>
          <a:p>
            <a:endParaRPr lang="en-US" dirty="0"/>
          </a:p>
          <a:p>
            <a:r>
              <a:rPr lang="en-US" dirty="0"/>
              <a:t>2. Understand both your input types (are they both graphs? Is one a graph and the other a list of variables and constraints?)</a:t>
            </a:r>
          </a:p>
          <a:p>
            <a:endParaRPr lang="en-US" dirty="0"/>
          </a:p>
          <a:p>
            <a:r>
              <a:rPr lang="en-US" dirty="0"/>
              <a:t>3. Understand the “certificates” of each – what are you looking for?</a:t>
            </a:r>
          </a:p>
        </p:txBody>
      </p:sp>
    </p:spTree>
    <p:extLst>
      <p:ext uri="{BB962C8B-B14F-4D97-AF65-F5344CB8AC3E}">
        <p14:creationId xmlns:p14="http://schemas.microsoft.com/office/powerpoint/2010/main" val="12224689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CA8B4-728F-42D9-B309-42BD58EB9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2527C5-A004-4AB7-A7D1-686D6AB6C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Actually designing the reduction</a:t>
            </a:r>
          </a:p>
          <a:p>
            <a:endParaRPr lang="en-US" dirty="0"/>
          </a:p>
          <a:p>
            <a:r>
              <a:rPr lang="en-US" dirty="0"/>
              <a:t>Your goal is to transform the certificate of the source problem into the certificate of the target problem</a:t>
            </a:r>
          </a:p>
          <a:p>
            <a:r>
              <a:rPr lang="en-US" dirty="0"/>
              <a:t>AND to not create any “false positive” certificates. </a:t>
            </a:r>
          </a:p>
        </p:txBody>
      </p:sp>
    </p:spTree>
    <p:extLst>
      <p:ext uri="{BB962C8B-B14F-4D97-AF65-F5344CB8AC3E}">
        <p14:creationId xmlns:p14="http://schemas.microsoft.com/office/powerpoint/2010/main" val="3896986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10320-70CA-439A-A500-D03F27EB3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BE4B3-70D0-4063-A960-9D44CF747F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are given a directed graph G = (V, E) with weights we on its edges e ∈ E. The weights can be negative or positive. The Zero-Weight-Cycle Problem is to decide if there is a simple cycle in G so that the sum of the edge weights on this cycle is exactly 0. Prove that the Zero-Weight-Cycle problem is NP-Complete. (Hint: Hamiltonian PATH)</a:t>
            </a:r>
          </a:p>
        </p:txBody>
      </p:sp>
    </p:spTree>
    <p:extLst>
      <p:ext uri="{BB962C8B-B14F-4D97-AF65-F5344CB8AC3E}">
        <p14:creationId xmlns:p14="http://schemas.microsoft.com/office/powerpoint/2010/main" val="21370290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15DBB-EBEE-400D-8285-72F56C3BE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DC023A-43BB-4789-83D9-A599874AD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0615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4CE42-35D9-4C31-9FFE-03D7E46DC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636D4C-324D-49E3-8E5D-926D6022A5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974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4E11B-F09A-4943-849B-B2CCDF277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1D5CF-8AC4-4E2F-81B9-E7E8FDDA1D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PLEASE fill out course reviews before Sunday</a:t>
            </a:r>
          </a:p>
          <a:p>
            <a:r>
              <a:rPr lang="en-US" dirty="0"/>
              <a:t>I made moderate changes for this version; I’m going to make major changes before I teach this course again. Your feedback will help!</a:t>
            </a:r>
          </a:p>
          <a:p>
            <a:endParaRPr lang="en-US" dirty="0"/>
          </a:p>
          <a:p>
            <a:r>
              <a:rPr lang="en-US" dirty="0"/>
              <a:t>HW6 will be back soon</a:t>
            </a:r>
          </a:p>
          <a:p>
            <a:r>
              <a:rPr lang="en-US" dirty="0"/>
              <a:t>HW7 won’t be back before the final ends, but we will release solutions by </a:t>
            </a:r>
            <a:r>
              <a:rPr lang="en-US"/>
              <a:t>sometime Monday.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1441272C-F35E-40B2-B320-5E3EB08B17DF}"/>
              </a:ext>
            </a:extLst>
          </p:cNvPr>
          <p:cNvSpPr/>
          <p:nvPr/>
        </p:nvSpPr>
        <p:spPr>
          <a:xfrm>
            <a:off x="6613236" y="4527748"/>
            <a:ext cx="5001009" cy="1634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Fill out the poll everywhere for Activity Credit!</a:t>
            </a:r>
          </a:p>
          <a:p>
            <a:pPr algn="ctr"/>
            <a:r>
              <a:rPr lang="en-US" sz="2400" dirty="0"/>
              <a:t>Go to pollev.com</a:t>
            </a:r>
            <a:r>
              <a:rPr lang="en-US" sz="2400"/>
              <a:t>/cse417 </a:t>
            </a:r>
            <a:r>
              <a:rPr lang="en-US" sz="2400" dirty="0"/>
              <a:t>and login with your UW identity</a:t>
            </a:r>
          </a:p>
        </p:txBody>
      </p:sp>
    </p:spTree>
    <p:extLst>
      <p:ext uri="{BB962C8B-B14F-4D97-AF65-F5344CB8AC3E}">
        <p14:creationId xmlns:p14="http://schemas.microsoft.com/office/powerpoint/2010/main" val="22343907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2DF6A-2CC6-4233-822F-58334EDE4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D0B4A-9968-42EA-865A-4B5776AA0E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193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1F81A-94C5-44C5-B1D9-E9BB0255E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E2010-F9E2-49E4-91CA-41ABCD539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Thinking under pressure.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What is being CS academia/algorithm-researcher like? Do you just sit there staring at questions and reading books until you figure out an algorithm?</a:t>
            </a:r>
          </a:p>
        </p:txBody>
      </p:sp>
    </p:spTree>
    <p:extLst>
      <p:ext uri="{BB962C8B-B14F-4D97-AF65-F5344CB8AC3E}">
        <p14:creationId xmlns:p14="http://schemas.microsoft.com/office/powerpoint/2010/main" val="12053288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171DF-FE9F-47F0-82CC-005D9A51A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42B6C5-84BE-4BA7-A2BC-235405361A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Chess moves are a problem that's beyond NP, but now we're able to develop AI that plays the game better than humans can. Does that mean that Non-NP = NP? What are the implications of that?</a:t>
            </a:r>
          </a:p>
        </p:txBody>
      </p:sp>
    </p:spTree>
    <p:extLst>
      <p:ext uri="{BB962C8B-B14F-4D97-AF65-F5344CB8AC3E}">
        <p14:creationId xmlns:p14="http://schemas.microsoft.com/office/powerpoint/2010/main" val="3502551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EEB02-C2B9-48E7-ADCD-D9EE2A87B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Longest Common Subsequence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CEB5ADC-5F79-4741-8207-A363BEA0BE2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Given two arrays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find the length of the longest subsequence that appears on 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For example,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The correct answer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dirty="0"/>
                  <a:t> (corresponding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/>
                  <a:t>).</a:t>
                </a:r>
              </a:p>
              <a:p>
                <a:r>
                  <a:rPr lang="en-US" dirty="0"/>
                  <a:t>Notice the subsequences are in the order of the original array.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CEB5ADC-5F79-4741-8207-A363BEA0BE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925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7AD22-24E4-4E91-BC67-BEE3FCFB2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33C24-0ED7-4C6F-AA81-6239DC1B6F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What’s one step?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Or said differently, if you were going to try to write a recursive version, what would you consider checking?</a:t>
            </a:r>
          </a:p>
        </p:txBody>
      </p:sp>
    </p:spTree>
    <p:extLst>
      <p:ext uri="{BB962C8B-B14F-4D97-AF65-F5344CB8AC3E}">
        <p14:creationId xmlns:p14="http://schemas.microsoft.com/office/powerpoint/2010/main" val="1466379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50F29-CF78-4CE5-8FE1-50873A73B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647738-2360-4FB5-B48D-D821155A5E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290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73EEB-6931-4DA4-83A2-AAB378021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 Practice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87039-8C86-4922-82AF-465DAF2EAB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sequence C = c1, . . . , ck is a non-adjacent subsequence of A = a1, . . . , an, if C can be formed by selecting non-adjacent elements of A, (in order). The non-adjacent LCS problem is given sequences A and B, find a maximum length sequence C which is a non-adjacent subsequence of both A and B.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This problem can be solved with dynamic programming. Give a recurrence that is the basis for a dynamic programming algorithm. You should also give the appropriate base cases, and explain why your recurrence is correct.</a:t>
            </a:r>
          </a:p>
        </p:txBody>
      </p:sp>
    </p:spTree>
    <p:extLst>
      <p:ext uri="{BB962C8B-B14F-4D97-AF65-F5344CB8AC3E}">
        <p14:creationId xmlns:p14="http://schemas.microsoft.com/office/powerpoint/2010/main" val="4228150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DC5CB-A145-4444-A48E-29B90E90F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35927-E7F0-40DC-BA90-1347085A1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868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CF835-DC6A-4BBF-A00D-B86AEC369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59E7D7-CFD1-4A8C-95C9-EB624376A8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932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0B61D0B-76A1-43E2-9F84-67FF6719B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Maximum Subarray Sum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5ACF305-4059-4E38-ADBE-2B4DAC6778F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We saw 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divide and conquer algorithm.</a:t>
                </a:r>
              </a:p>
              <a:p>
                <a:r>
                  <a:rPr lang="en-US" dirty="0"/>
                  <a:t>Can we do better with DP?</a:t>
                </a:r>
              </a:p>
              <a:p>
                <a:endParaRPr lang="en-US" dirty="0"/>
              </a:p>
              <a:p>
                <a:r>
                  <a:rPr lang="en-US" dirty="0"/>
                  <a:t>Given: Array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b="0" dirty="0"/>
                  <a:t>[]</a:t>
                </a:r>
              </a:p>
              <a:p>
                <a:r>
                  <a:rPr lang="en-US" dirty="0"/>
                  <a:t>Output: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such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+…+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 is maximized.</a:t>
                </a:r>
              </a:p>
              <a:p>
                <a:endParaRPr lang="en-US" dirty="0"/>
              </a:p>
              <a:p>
                <a:r>
                  <a:rPr lang="en-US" dirty="0"/>
                  <a:t>Is it enough to know OPT(</a:t>
                </a:r>
                <a:r>
                  <a:rPr lang="en-US" dirty="0" err="1"/>
                  <a:t>i</a:t>
                </a:r>
                <a:r>
                  <a:rPr lang="en-US" dirty="0"/>
                  <a:t>)?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5ACF305-4059-4E38-ADBE-2B4DAC6778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342FEB26-1873-49AA-A39F-AC18AF9E3362}"/>
                  </a:ext>
                </a:extLst>
              </p14:cNvPr>
              <p14:cNvContentPartPr/>
              <p14:nvPr/>
            </p14:nvContentPartPr>
            <p14:xfrm>
              <a:off x="4647240" y="4880160"/>
              <a:ext cx="189000" cy="3909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342FEB26-1873-49AA-A39F-AC18AF9E336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37880" y="4870800"/>
                <a:ext cx="207720" cy="40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261863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with UW color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A48DD3"/>
      </a:accent2>
      <a:accent3>
        <a:srgbClr val="4C3282"/>
      </a:accent3>
      <a:accent4>
        <a:srgbClr val="B6A479"/>
      </a:accent4>
      <a:accent5>
        <a:srgbClr val="3E8853"/>
      </a:accent5>
      <a:accent6>
        <a:srgbClr val="62A39F"/>
      </a:accent6>
      <a:hlink>
        <a:srgbClr val="33006F"/>
      </a:hlink>
      <a:folHlink>
        <a:srgbClr val="9A7B4C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11_template" id="{CF2E33B2-997D-4F55-9C04-23BC94CAE906}" vid="{863C565C-B775-42FC-8F75-344706EF3A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417_template</Template>
  <TotalTime>38</TotalTime>
  <Words>725</Words>
  <Application>Microsoft Office PowerPoint</Application>
  <PresentationFormat>Widescreen</PresentationFormat>
  <Paragraphs>59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Cambria Math</vt:lpstr>
      <vt:lpstr>Segoe UI</vt:lpstr>
      <vt:lpstr>Segoe UI Light</vt:lpstr>
      <vt:lpstr>Segoe UI Semibold</vt:lpstr>
      <vt:lpstr>Segoe UI Semilight</vt:lpstr>
      <vt:lpstr>Tw Cen MT</vt:lpstr>
      <vt:lpstr>Wingdings 3</vt:lpstr>
      <vt:lpstr>Integral</vt:lpstr>
      <vt:lpstr>PowerPoint Presentation</vt:lpstr>
      <vt:lpstr>Announcements</vt:lpstr>
      <vt:lpstr>Longest Common Subsequence</vt:lpstr>
      <vt:lpstr>PowerPoint Presentation</vt:lpstr>
      <vt:lpstr>PowerPoint Presentation</vt:lpstr>
      <vt:lpstr>DP Practice</vt:lpstr>
      <vt:lpstr>PowerPoint Presentation</vt:lpstr>
      <vt:lpstr>PowerPoint Presentation</vt:lpstr>
      <vt:lpstr>Maximum Subarray Sum</vt:lpstr>
      <vt:lpstr>Remember maximum Subarray Sum?</vt:lpstr>
      <vt:lpstr>Remember Maximum Subarray Sum?</vt:lpstr>
      <vt:lpstr>PowerPoint Presentation</vt:lpstr>
      <vt:lpstr>PowerPoint Presentation</vt:lpstr>
      <vt:lpstr>PowerPoint Presentation</vt:lpstr>
      <vt:lpstr>Reductions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rtweber2</dc:creator>
  <cp:lastModifiedBy>rtweber2</cp:lastModifiedBy>
  <cp:revision>5</cp:revision>
  <dcterms:created xsi:type="dcterms:W3CDTF">2021-03-12T16:46:21Z</dcterms:created>
  <dcterms:modified xsi:type="dcterms:W3CDTF">2021-03-12T17:24:37Z</dcterms:modified>
</cp:coreProperties>
</file>