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8" r:id="rId3"/>
    <p:sldId id="332" r:id="rId4"/>
    <p:sldId id="296" r:id="rId5"/>
    <p:sldId id="290" r:id="rId6"/>
    <p:sldId id="295" r:id="rId7"/>
    <p:sldId id="272" r:id="rId8"/>
    <p:sldId id="333" r:id="rId9"/>
    <p:sldId id="286" r:id="rId10"/>
    <p:sldId id="287" r:id="rId11"/>
    <p:sldId id="288" r:id="rId12"/>
    <p:sldId id="289" r:id="rId13"/>
    <p:sldId id="297" r:id="rId14"/>
    <p:sldId id="298" r:id="rId15"/>
    <p:sldId id="299" r:id="rId16"/>
    <p:sldId id="300" r:id="rId17"/>
    <p:sldId id="301" r:id="rId18"/>
    <p:sldId id="302" r:id="rId19"/>
    <p:sldId id="336" r:id="rId20"/>
    <p:sldId id="335" r:id="rId21"/>
    <p:sldId id="303" r:id="rId22"/>
    <p:sldId id="339" r:id="rId23"/>
    <p:sldId id="340" r:id="rId24"/>
    <p:sldId id="304" r:id="rId25"/>
    <p:sldId id="305" r:id="rId26"/>
    <p:sldId id="338" r:id="rId27"/>
    <p:sldId id="341" r:id="rId28"/>
    <p:sldId id="342" r:id="rId29"/>
    <p:sldId id="343" r:id="rId30"/>
    <p:sldId id="306" r:id="rId31"/>
    <p:sldId id="307" r:id="rId32"/>
    <p:sldId id="308" r:id="rId33"/>
    <p:sldId id="327" r:id="rId34"/>
    <p:sldId id="346" r:id="rId35"/>
    <p:sldId id="34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5061" autoAdjust="0"/>
  </p:normalViewPr>
  <p:slideViewPr>
    <p:cSldViewPr snapToGrid="0">
      <p:cViewPr varScale="1">
        <p:scale>
          <a:sx n="45" d="100"/>
          <a:sy n="45" d="100"/>
        </p:scale>
        <p:origin x="173" y="14"/>
      </p:cViewPr>
      <p:guideLst/>
    </p:cSldViewPr>
  </p:slideViewPr>
  <p:outlineViewPr>
    <p:cViewPr>
      <p:scale>
        <a:sx n="33" d="100"/>
        <a:sy n="33" d="100"/>
      </p:scale>
      <p:origin x="0" y="-585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8T18:19:48.89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13043 2869 602 0,'0'0'0'0,"0"0"8"0,0 0 1 0,0 0-9 15,25-13 0-15,-25 13 62 0,10-8-1 0,-10 8-61 16,3-4 0-16,-3 4 91 0,5-4 1 0,-5 4-92 16,-3-1 0-16,3 1 18 0,-2-3 0 0,2 3-18 15,-16 0 0-15,-2 0 37 0,-2 0 1 0,-1 0-38 16,0 3 0-16,4 2 58 0,-4-1-1 0,-3-1-57 15,2 2 0-15,-5 0 38 0,1 1 0 0,-1-1-38 16,-2 0 0-16,1-2 27 0,-3 2 0 0,-2-1-27 16,0 0 0-16,-4-3 35 0,-6 2 0 0,1 1-35 15,1-4 0-15,-5 0 40 0,-4 0 0 0,-1 1-40 16,-1 2 0-16,-1-3 40 0,1 3-1 0,-3 2-39 0,1-2 0 16,-2 2 43-16,2 0-1 0,-5 0-42 0,0-2 0 15,2 0 41-15,-7 2-1 0,-1-1-40 0,-2 0 0 0,-2 0 48 16,-1 4 2-16,-5-3-50 0,0 0 0 0,0-2 58 15,-1 0 2-15,-4-1-60 0,0 1 0 0,-7 0 57 16,-1 2 0-16,1-2-57 0,-1-1 0 0,-8 1 56 16,1-3 1-16,-3 0-57 0,1 0 0 0,-6 0 44 15,-1-3 1-15,2 1-45 0,-2 2 0 0,4 2 34 16,-1 1 0-16,1 1-34 0,-4 0 0 0,2 0 31 0,-3 4 0 16,2-3-31-16,-1-2 0 0,2-1 26 0,-3 1 0 15,-7 0-26-15,2-1 0 0,-6-2 22 0,0-2 2 16,-7 2-24-16,-5-3 0 0,-4-2 20 0,0-1 1 15,-5 1-21-15,-4 0 0 0,4-3 20 0,0 4 1 16,-1-4-21-16,-1 3 0 0,0 2 19 0,-3 0 0 16,4 1-19-16,1 2 0 0,-5-3 21 0,3 3 0 0,1 0-21 15,-3 0 0-15,3 0 18 0,-1 0 0 0,0 3-18 16,2-3 0-16,-1 5 18 0,0-2 0 0,0-1-18 16,-1 1 0-16,-3-3 16 0,4-3 0 0,-4 1-16 15,1 2 0-15,1 2 15 0,-2-2 1 0,5 0-16 16,3 3 0-16,4-3 16 0,-3 3 1 0,7-1-17 15,1-2 0-15,8 0 14 0,2-2 1 0,1 2-15 16,8 0 0-16,4-3 14 0,2 3 2 0,6 0-16 16,5 0 0-16,6 0 14 0,3 0 0 0,13 3-14 15,8-1 0-15,5-2 15 0,5 3-1 0,10 1-14 16,6 1 0-16,7 3 15 0,11 0 1 0,5 0-16 0,7 0 0 16,8 0 13-16,7 0 2 0,7-8-15 0,7 1 0 15,7 2 11-15,6-3 0 0,5-7-11 0,10-11 0 16,-54 18-2223-16</inkml:trace>
  <inkml:trace contextRef="#ctx0" brushRef="#br0" timeOffset="12506.256">17690 4854 1356 0,'-1'-1'0'0,"1"1"31"16,-7-3 0-16,-20-18-31 0,0-3 0 0,3 4 50 0,4 2 2 16,5 6-52-16,1-3 0 0,4 6 48 0,6-2 2 15,-1 3-50-15,0 2 0 0,5 2 31 0,0 1 1 16,0 2-32-16,0-3 0 0,0 4 19 0,0-3 1 15,2 3-20-15,2 3 0 0,3 2 13 0,-1 3 2 16,2 8-15-16,5 5 0 0,4 4 10 0,3 10 1 16,2-2-11-16,3 0 0 0,4 0 9 0,3-1 0 0,-3 4-9 15,2 1 0-15,3 9 9 0,1 0 0 0,3-2-9 16,-3 4 0-16,2-3 7 0,1-5 1 0,4 3-8 16,1 4 0-16,1 2 6 0,3 2 2 0,2 1-8 15,-3 2 0-15,-1 2 6 0,1-3 1 0,2 6-7 16,3 1 0-16,1 5 4 0,4 5 2 0,2-1-6 15,-7-1 0-15,3 2 4 0,0 0 1 0,-1 1-5 16,-1 0 0-16,1-1 4 0,-2 1 1 0,-3 0-5 16,-1 4 0-16,-3-2 4 0,-5 3 2 0,1 0-6 15,0-7 0-15,0 4 7 0,0-3 0 0,-2-5-7 0,-5-2 0 16,-4-3 9-16,0-1 1 0,1-1-10 16,-3 1 0-16,2 1 9 0,-2 2 2 0,3-8-11 0,-3 0 0 15,0-5 11-15,1-2 1 0,-1 2-12 0,1 0 0 16,3 0 21-16,-3 2 2 0,1-2-23 0,-2-5 0 15,2-4 20-15,-5-4 0 0,1 1-20 0,1 4 0 0,-2 0 27 16,0 0 1-16,-1-3-28 0,0-3 0 0,-1-2 34 16,0-4 1-16,-1-5-35 0,-3-2 0 0,-2-3 38 15,-2-3 1-15,0-2-39 0,-1-1 0 0,0-1 35 16,-4-1 1-16,2 0-36 0,-4-4 0 0,-1-1 29 16,-3-1 1-16,-1-2-30 0,1 0 0 0,-3 2 37 0,0 0 0 15,0-2-37-15,0-2 0 0,0 3 37 0,0-3 0 16,0 2-37-16,-3 1 0 0,1 0 37 0,1-2 0 15,-1 1-37-15,-4 2 0 0,-1 1 34 0,0-4 0 16,-1 4-34-16,3-1 0 0,-2-4 28 0,3 1 0 16,-1 0-28-16,2 1 0 0,1-3 27 0,2 0 1 15,0 0-28-15,0 0 0 0,2 0 23 0,1 0 2 0,0 0-25 16,0 0 0-16,0-3 22 0,4-1 0 0,-2 3-22 16,1-2 0-16,-3 1 20 0,-1 2 1 0,-1-5-21 15,2 2 0-15,-3 3 20 0,2-5 0 0,0 2-20 16,-1-5 0-16,1-3 19 0,-2 2 0 0,0-4-19 15,0-3 0-15,0-3 16 0,1-1 0 0,4 1-16 16,-3 0 0-16,4 0 15 0,-1 0 0 0,0-2-15 16,-2-1 0-16,-1-3 12 0,-1-1 1 0,1-2-13 15,-1-1 0-15,1-4 12 0,0-2 0 0,-2 2-12 16,-2 1 0-16,0 2 10 0,-1-2 1 0,2 2-11 16,1 2 0-16,0-5 9 0,-2-2 0 0,2 2-9 0,0 2 0 15,0 1 10-15,0 2 0 0,2 3-10 0,-1 2 0 16,2 4 8-16,-1 4 1 0,3 2-9 0,-4 3 0 15,3 4 7-15,-1 1 0 0,1 2-7 0,4 2 0 16,-3-4 5-16,0 3 1 0,1 2-6 0,4 2 0 0,1 3 4 16,2-1 1-16,1 4-5 0,2 3 0 0,-5 4 3 15,2 4 2-15,0-2-5 0,0 7 0 0,-1 4 3 16,1 5 1-16,0-2-4 0,-7 3 0 0,1 3 1 16,1-2 1-16,-5 1-2 0,0 4 0 0,-2-1 1 0,1 1 0 15,-4 3-1-15,-2-2 0 0,-4 3 0 0,-2 7 0 16,-3-5 0-16,-1-4 0 0,-2-4 0 0,0-3 0 15,-3-2 0-15,-3-4 0 0,-5-7 0 0,-2-3 0 16,-4 2 0-16,-4-4 0 0,-6 2-1 0,-3-5 1 16,-4 1 0-16,1-7 0 0,-4-2-1 0,-1 0 1 0,0-9 0 15,-7-2 0-15,1-3-1 0,-6-4 0 0,-1-4 1 16,2 3 0-16,1-3-1 0,0 4-1 0,4-1 2 16,1 5 0-16,5-5 0 0,1 6 0 0,5-5 0 15,5 5 0-15,8 0 3 0,3 1 0 0,7 4-3 16,6 2 0-16,8 5 7 0,6-3 1 0,2 1-8 15,6 2 0-15,-3-5-2433 0</inkml:trace>
  <inkml:trace contextRef="#ctx0" brushRef="#br0" timeOffset="13383.113">19981 8714 1771 0,'0'0'0'0,"-5"-1"0"0,-1-4 0 0,-2 2 62 16,-5-2 1-16,-3-1-63 0,-3 4 0 0,-5-3 118 0,0 2 0 15,-5 0-118-15,-1 2 0 0,-2 1 65 0,2 0 1 16,-8 0-66-16,-1 4 0 0,0-1 30 0,-3 5 2 16,-1 2-32-16,-3-2 0 0,-5 0 20 15,-2 0 1-15,-1 0-21 0,-2-2 0 0,-7 0 20 0,-3 2 1 16,-4 0-21-16,0 0 0 0,-2 1 14 0,-4-1 2 0,-4-3-16 16,-4 1 0-16,-3 1 19 0,0-2 1 0,-2-2-20 15,-5 0 0-15,-1 2 19 0,0-1 1 0,-2 0-20 16,1-3 0-16,-8 1 15 0,1 2 1 0,2-2-16 15,3 1 0-15,2 2 19 0,0 1 1 0,1-1-20 16,-3-2 0-16,1 2 21 0,2 0 2 0,-1-1-23 16,0 3 0-16,4-2 28 0,-1-2 1 0,7 1-29 15,2-4 0-15,7 0 33 0,-2 0-1 0,7 0-32 16,2 0 0-16,4-3 34 0,3 2 1 0,4-1-35 16,5 2 0-16,4 0 29 0,7 0 0 0,5 0-29 15,3 2 0-15,4-2 26 0,3 0 0 0,5 1-26 0,3 2 0 16,7-3 22-16,5 0 0 0,3 0-22 15,2 2 0-15,6-2 21 0,-1 0 0 0,1 2-21 0,0 2 0 16,4 1 18-16,4 3 0 0,3 2-18 0,7 2 0 16,6 4 14-16,2 3 2 0,1-2-16 0,-1 2 0 0,-1 5 15 15,3 2 0-15,-4 2-15 0,1-3 0 0,4 5 16 16,2 2 0-16,-1 0-16 0,1-4 0 0,1-2 14 16,5-1 1-16,-2-3-15 0,-3 0 0 0,-2-3 12 15,-1-1 2-15,2-2-14 0,-4-4 0 0,0-1 11 16,-1-1 1-16,-5-2-12 0,0-5 0 0,-4 2 13 0,-2-5 0 15,-4 0-13-15,-2-5 0 0,-5-1 13 0,-2-1-1 16,-8-2-12-16,-2-4 0 0,-4-4 11 0,-4-2 1 16,-3-4-12-16,-3-3 0 0,-5-5 9 0,0-2 0 15,-8-2-9-15,-1-3 0 0,-6-3 9 0,-2 0 0 16,-2 5-9-16,-2-1 0 0,-2 4 8 0,-4 4 1 16,1-2-9-16,4-1 0 0,-2-1 8 0,3-2 1 0,4 3-9 15,1-1 0-15,5 1 7 0,5 2 1 0,6 3-8 16,0 2 0-16,7 5 6 0,4 1 2 0,5 4-8 15,5 4 0-15,6 0 8 0,5 3 0 0,5 2-8 16,7 0 0-16,9-2 6 0,4-2 0 0,7 5-6 16,2 1 0-16,4 2 6 0,3 2 0 0,6 0-6 15,3 0 0-15,5-2 4 0,4-2 1 0,-2 1-5 16,-1-5 0-16,-9-2 3 0,-2 1 1 0,-4-1-4 16,-9-1 0-16,-9-2 4 0,-9 1-1 0,-14-4-3 15,-11-5 0-15,3 21-2594 0</inkml:trace>
  <inkml:trace contextRef="#ctx0" brushRef="#br0" timeOffset="14171.631">14826 8480 1733 0,'0'0'0'16,"3"0"0"-16,-1 0 0 0,3 0 52 0,1 0 1 16,4 0-53-16,1-5 0 0,5-1 91 0,1-2 1 15,4-5-92-15,-3-2 0 0,-1-4 61 0,1-4 2 16,1-2-63-16,2-5 0 0,-6-5 35 0,5 2 0 16,0-7-35-16,1 2 0 0,3 0 20 0,-2 2 1 0,2-8-21 15,0-2 0-15,0-3 24 0,0-2-1 0,0 0-23 16,1 4 0-16,1 1 69 0,2 1 0 0,3 0-69 15,-1-9 0-15,2 1 73 0,3-4 1 0,5 4-74 16,-3-3 0-16,2 6 59 0,3 0 0 0,-1 1-59 16,1-3 0-16,-1-2 51 0,2-3-1 0,0 0-50 15,-3 0 0-15,1 0 36 0,-2 0 1 0,-3-4-37 16,3-1 0-16,-1-3 26 0,0-5 1 0,-1 5-27 16,-1 0 0-16,3 1 20 0,-6-1 0 0,2 3-20 15,2 3 0-15,-4 4 16 0,1 4 1 0,3-1-17 16,2-2 0-16,3 2 18 0,2 0 1 0,-2 3-19 15,-4 6 0-15,-3 6 18 0,-3 3 0 0,2 3-18 0,-6 3 0 16,3-1 18-16,-1 1 1 0,-2-1-19 0,1 4 0 16,-5-3 16-16,2 1-1 0,-1 1-15 0,-4 3 0 15,-4 2 15-15,-1 4-1 0,-3 1-14 0,-3 3 0 16,-4 0 11-16,-1 6 0 0,-5-1-11 0,-3 0 0 0,-1 3 11 16,3 0 1-16,-12-1-12 0,-6-4 0 0,-8-1 13 15,-11 2 0-15,1-2-13 0,-5 1 0 0,1 2 10 16,-2 4 1-16,-3 0-11 0,-4 0 0 0,-4 0 11 15,-5 4-1-15,-1-3-10 0,-1 2 0 0,-3 1 11 0,-1 0 0 16,1 1-11-16,-1 2 0 0,4 2 9 0,1 2 1 16,4-1-10-16,3 0 0 0,9-1 8 0,4-2 0 15,6 2-8-15,4 3 0 0,5-3 5 0,4-2 2 16,7 1-7-16,2 1 0 0,6-2 5 0,4-1 0 16,7 1-5-16,-3-3 0 0,4 0 3 0,4 0 0 0,9 0-3 15,8 0 0-15,14 0 2 0,10-5 0 0,5 1-2 16,3 0 0-16,8 0 3 0,5-3-1 0,-5 3-2 15,0-1 0-15,0 0 1 0,0 2 0 0,-4 3-1 16,-1 0 0-16,1 2 0 0,-4 4 1 0,-5-1-1 16,0 3 0-16,-8-1 0 0,0 3 1 0,-4 4-1 15,-1 4 0-15,-2 5 0 0,-3 3 0 0,-4 2 0 16,-3 4 0-16,-5 6 0 0,-4 3 0 0,-4-1 0 16,-4-2 0-16,-6-2 0 0,-3 0 0 0,-4 1 0 15,-4 4 0-15,-3 3 0 0,-2 1 0 0,-3 1 0 16,1-2 0-16,-7-3 0 0,-1 0 0 0,-2 0 0 15,-2 1 0-15,-3-3 0 0,-2-1 0 0,-1 3 0 0,0 4 0 16,1-4 0-16,0 3 0 0,4 1 0 0,-1-4 0 16,1-5 0-16,4 1 0 0,1-4 0 0,2-5 0 15,18-28-2541-15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0T17:26:46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655 4221 1647 0,'0'3'0'0,"0"-3"127"0,0 8-1 0,3 25-126 16,5-4 0-16,-3-5 105 0,0-4-1 0,1-2-104 16,-1 1 0-16,3 1 24 0,1-2 0 0,-1-3-24 15,0 1 0-15,0-3 30 0,0 0 0 0,-3-1-30 16,0 4 0-16,0 0 32 0,-1 0 2 0,3-4-34 15,-6 1 0-15,3 0 28 0,-4-2 0 0,3 2-28 0,-3-4 0 16,0 2 23-16,-3-1 0 0,3-2-23 0,-5-1 0 16,2 1 16-16,-1 0 1 0,0 2-17 0,-6 1 0 15,10-11-1815-15</inkml:trace>
  <inkml:trace contextRef="#ctx0" brushRef="#br0" timeOffset="433.425">528 4409 1337 0,'0'-4'0'0,"1"-4"61"0,2 0 0 0,7-29-61 15,1 4 0-15,-1 8 54 0,-2 4 1 0,3 1-55 16,-2 4 0-16,-1 0 26 0,5 3 0 0,0 1-26 16,-2 1 0-16,-1 1 20 0,2-1 0 0,1 6-20 15,0 1 0-15,0 4 28 0,6-4 2 0,-2 4-30 16,1 4 0-16,1 0 38 0,3-1 0 0,-1 5-38 16,0-3 0-16,-1 3 29 0,1 0 0 0,0 0-29 15,1 5 0-15,-1-4 35 0,0 4 0 0,-4 3-35 16,-1 3 0-16,0 1 38 0,-7 2 1 0,3 2-39 15,-3-3 0-15,-1 2 34 0,0 1 1 0,-3-3-35 16,-5 4 0-16,-5-4 29 0,-3-1 0 0,-1-1-29 16,-3-1 0-16,0-3 25 0,-4 0 1 0,1-1-26 0,-5 0 0 15,-1 0 20-15,0-1 0 0,-3-5-20 0,2 0 0 16,-2-3 19-16,-1-2 0 0,2-2-19 0,3 3 0 16,-1-3 16-16,2 2 0 0,4-3-16 0,4-3 0 0,2 2 13 15,4-4 2-15,2 3-15 0,3 1 0 0,0 1-1738 16</inkml:trace>
  <inkml:trace contextRef="#ctx0" brushRef="#br0" timeOffset="881.984">1111 4444 1216 0,'3'0'0'0,"-3"0"27"0,3 0 0 0,20-3-27 16,-3 3 0-16,1 0 20 0,0 0 1 0,0 0-21 15,-4 3 0-15,-1-3 32 0,0 2-1 0,-3 1-31 16,-1 0 0-16,1 2 20 0,-5-3 2 0,2 1-22 15,-2 0 0-15,0 2 18 0,0 3 0 0,-4-1-18 16,1 1 0-16,-5 0 28 0,3 0 0 0,-3 2-28 16,-3 1 0-16,-2-2 28 0,-3-1 0 0,0 0-28 0,-4 2 0 15,-4-2 37-15,1-1 0 0,-1 0-37 0,-1-2 0 16,-2-4 35-16,1-1-1 0,2-1-34 0,2-3 0 16,1 0 30-16,-3-1-1 0,7-1-29 0,-2 1 0 15,6-3 28-15,2 3 1 0,3-3-29 0,0-4 0 0,0-1 21 16,3 0 2-16,2 2-23 0,3-2 0 0,0 1 18 15,1-2 0-15,-1 1-18 0,0 0 0 0,0 1 13 16,2-4 1-16,-2 3-14 0,-4 0 0 0,-4 13-1448 16</inkml:trace>
  <inkml:trace contextRef="#ctx0" brushRef="#br0" timeOffset="2520.616">1833 3952 1255 0,'0'0'0'0,"0"-2"0"0,0-1 0 0,0 0 2 0,-3 1 1 16,3 2-3-16,3 0 0 0,-3 0 42 16,0 2 1-16,0 4-43 0,5 10 0 0,3 5 57 15,1 7 0-15,2 1-57 0,-1-4 0 0,1 4 30 0,-1-1 0 16,-2-3-30-16,1 7 0 0,2-2 20 0,2 5 1 15,-5-2-21-15,2 4 0 0,-2-4 29 0,0 0 0 16,-4-4-29-16,4-1 0 0,-3-3 36 0,3-1 1 16,-3-5-37-16,1 2 0 0,-4-4 40 0,1-4 2 15,-3 0-42-15,0-2 0 0,0-3 33 0,-3-1 1 0,1-5-34 16,2 1 0-16,0-3-1380 0</inkml:trace>
  <inkml:trace contextRef="#ctx0" brushRef="#br0" timeOffset="3002.373">1879 4118 1231 0,'0'0'0'0,"2"0"0"0,1 0 0 15,-3 0 0-15,3 3 1 0,-3-3-1 0,2 0 0 16,1 0 4-16,-3 2 1 0,5 1-5 0,-1 2 0 15,4 3 16-15,4-4 1 0,-3 4-17 0,4 3 0 16,0-3 10-16,-2 5 1 0,2-5-11 0,-1 0 0 16,1-2 7-16,3 1 1 0,-3 0-8 0,0 0 0 0,-1 1 39 15,4 0 1-15,-1-2-40 0,1-1 0 0,-4-4 82 16,-1-1 1-16,-1 0-83 0,3 0 0 0,-5 0 102 16,0 0 0-16,0-1-102 0,1-4 0 0,-1-3 79 0,-3 0 0 15,0 0-79-15,1-4 0 0,-1-7 63 0,-2 1 0 16,-1-2-63-16,-2 4 0 0,0 0 43 0,0 3 0 15,0-3-43-15,0 4 0 0,0-6 33 0,0 4-1 16,3 0-32-16,-3 0 0 0,-3-1 26 0,3 3 1 16,0 4-27-16,0 0 0 0,0 1 23 0,0 6 0 15,0-2-23-15,0 1 0 0,0 2 18 0,3 0 1 0,2 5-19 16,3 0 0-16,1 3 18 0,2 4 0 0,2 7-18 16,-5-1 0-16,2 5 16 0,-2 3 0 0,0-3-16 15,0 6 0-15,-4-4 11 0,1 4 1 0,3-4-12 16,-3 4 0-16,3 4 10 0,-3 2 1 0,3-5-11 15,-5-3 0-15,2-10 8 0,-2 2 1 0,-2-9-9 16,-1 2 0-16,3-1 7 0,-3-3 0 0,0-3-7 16,2-2 0-16,1-3 1 0,-3 0 0 0,0 0-1 15,0 0 0-15,0 0-1856 0</inkml:trace>
  <inkml:trace contextRef="#ctx0" brushRef="#br0" timeOffset="3637.29">2477 4183 1344 0,'0'0'0'0,"1"-3"0"0,3-2 0 0,0 0 0 16,0-3 0-16,0 1 0 0,1-1 0 0,3 3-1 15,-3 2 1-15,3-2 0 0,5 5 0 0,-1-3 0 16,4 3 0-16,0 0 0 0,-1 0 0 0,1 3 1 16,1-1 0-16,2 4-1 0,-4-1 0 0,1 3 1 0,-4-1 1 15,-1 1-2-15,-1 2 0 0,-5 1 3 16,-2-3 0-16,0 5-3 0,-3-4 0 0,0 2 18 0,0 2 1 15,-3-1-19-15,-2 6 0 0,-3 1 35 0,-3 5 1 16,-2-4-36-16,1-6 0 0,-1-2 46 0,-3-1 0 16,2-7-46-16,1-2 0 0,0-2 45 0,2 0 0 15,-2-2-45-15,0-2 0 0,1-4 34 0,-4 0 2 16,3 0-36-16,0-3 0 0,5 1 32 0,-1-2 0 16,1-4-32-16,0 0 0 0,3-1 26 0,2-2 1 0,3 1-27 15,0 5 0-15,0 2 23 0,0 2 1 0,0 1-24 16,3 0 0-16,2 0 17 0,-1-3 0 0,3 2-17 15,-2 1 0-15,4-3 12 0,2 1 0 0,-1 2-12 16,3 0 0-16,3 0 8 0,-4 5 0 0,4 2-8 16,-3 1 0-16,-3 1 2 0,1 2 1 0,2 0-3 15,1 2 0-15,2 3 0 0,0-3 0 0,-4 3 0 16,4 3 0-16,-3 2-4 0,-3-1 2 0,1 1 2 16,-2-2 0-16,-1 2-8 0,0-1 1 0,-3 4 7 15,-2 0 0-15,2 1-11 0,0 4 1 0,0-4 10 0,-2-2 0 16,2-3-10-16,-5 1 1 0,3-5 9 0,2-3 0 15,-5-2-8-15,3-2 0 0,-3-1 8 0,1 0 0 16,3 0-4-16,-4 0 0 0,0-1 4 0,0-4 0 16,0-1-1-16,0 1 0 0,0-6 1 0,4-3 0 0,0-10 0 15,-4-1 0-15,4 1 0 0,0 3 0 0,-3 5 1 16,2 4 0-16,2-1-1 0,0 0 0 0,3-1 3 16,-3 5-1-16,3-2-2 0,-5 3 0 0,2 1 3 15,3 4 1-15,0-2-4 0,0 2 0 0,-2 0 5 16,5 1 1-16,-1 2-6 0,6 2 0 0,-1 1 5 0,3 5 2 15,-2-3-7-15,-2 3 0 0,-1-3 7 0,-2 1 1 16,-1-1-8-16,-2-4 0 0,0 1 5 0,-5-1 2 16,-3 3-7-16,1 0 0 0,-1-4-1451 0</inkml:trace>
  <inkml:trace contextRef="#ctx0" brushRef="#br0" timeOffset="4127.216">3172 4107 1532 0,'0'0'0'0,"0"0"0"15,0 0 0-15,0 0-6 0,0 0-1 0,0 0 7 16,-3 0 0-16,1 0-18 0,2 0 0 0,-3 0 18 16,3 3 0-16,-5-3 8 0,2 3 0 0,-5-1-8 15,0 4 0-15,-2-1 5 0,-2 5 2 0,-1 1-7 0,5-3 0 16,-2 4 8-16,-1 1 0 0,2-2-8 0,1-2 0 15,4 4 58-15,4 0 2 0,0 1-60 0,0-1 0 16,-1-4 65-16,1 2 0 0,1 2-65 0,3-5 0 16,0 0 55-16,4-5 1 0,2 2-56 0,-2-1 0 15,3 0 49-15,-1-3 1 0,-2-2-50 0,4-3 0 0,1 0 36 16,3-3-1-16,-3-2-35 0,-4-2 0 0,3-3 29 16,-3-2 0-16,-1 0-29 0,0-2 0 0,0-1 23 15,-3 2 2-15,-2-4-25 0,-1-2 0 0,1-3 25 16,-3-2-1-16,3-1-24 0,-3 1 0 0,-3-1 21 0,-2-4-1 15,2 5-20-15,-2-1 0 0,2 5 19 0,-2 4 0 16,-3-1-19-16,3 1 0 0,-3 4 13 0,4 3 2 16,-1 0-15-16,-2 6 0 0,6 3 10 0,1 0 1 15,0 4-11-15,0-4 0 0,0 4 8 0,-3 0 1 16,3 4-9-16,0-4 0 0,0 1 6 0,0 2 0 0,3 2-6 16,2 9 0-16,4 12 5 0,2 2 1 15,2 1-6-15,-5 4 0 0,0-1 3 0,2-2 0 0,-2 1-3 16,-1-5 0-16,1-3 3 0,0-2-1 0,2 0-2 15,-2-4 0-15,0 2 2 0,0-6 0 0,-3-1-2 16,-1-1 0-16,1-1 1 0,-2-2 1 0,-3 0-2 16,5-5 0-16,-2-1 1 0,-1-2 0 0,1 0-1 15,2 3 0-15,-5-3-1800 0</inkml:trace>
  <inkml:trace contextRef="#ctx0" brushRef="#br0" timeOffset="4540.899">3543 3979 1394 0,'0'0'0'0,"-3"0"0"0,3 0 0 16,0 0 8-16,0 1 0 0,0-1-8 0,0 0 0 0,0 0 35 15,0 4 0-15,-3-4-35 0,1 3 0 0,2-2 39 16,-3 4 1-16,-2 6-40 0,-3 2 0 0,-1 6 21 16,-2 1-1-16,3-2-20 0,0 1 0 0,1-2 13 15,-1-1 1-15,2-3-14 0,4 3 0 0,-1-4 17 0,3-4 0 16,0 0-17-16,0 0 0 0,0 0 27 0,3 1 1 15,2-1-28-15,-2 0 0 0,5 0 32 0,-1 2 0 16,1-2-32-16,0-1 0 0,0-3 32 0,-1-3-1 16,1 2-31-16,2-3 0 0,-5 0 31 0,1 0-1 15,-1-4-30-15,3 0 0 0,-3-5 26 0,-1-2 1 16,1 0-27-16,-2-3 0 0,1-2 23 0,-3-5 1 16,-1 5-24-16,-5 0 0 0,2 4 23 0,2 2 2 15,-3 2-25-15,0-3 0 0,1 3 19 0,-2 0 1 0,0 1-20 16,2 0 0-16,3 4 15 0,-2 0-1 0,-1 1-14 15,3 2 0-15,0-3 13 0,0 3-1 0,0 0-12 16,0 0 0-16,0 3 9 0,0-3 1 0,0 2-10 16,5 1 0-16,-2 2 8 0,2 3 0 0,0 3-8 15,-1 1 0-15,3 1 6 0,1 3 0 0,-4-7-6 16,1-1 0-16,-2-3 5 0,2-2 0 0,0 0-5 16,-2-3 0-16,-3 0-1653 0</inkml:trace>
  <inkml:trace contextRef="#ctx0" brushRef="#br0" timeOffset="5073.218">3717 3999 1192 0,'0'0'0'0,"3"0"0"0,-3 0 0 0,3 0 26 16,-3 2 0-16,0 1-26 0,0-3 0 0,0 3 53 15,0-1-1-15,5 4-52 0,3 4 0 0,-3 1 45 16,0 3 1-16,3 0-46 0,0-1 0 0,0-5 25 0,-1 0 1 15,0-2-26-15,1 0 0 0,0-1 16 0,0 0 0 16,0 1-16-16,0-1 0 0,1 0 17 0,-1 0 1 16,-3 1-18-16,0-5 0 0,1 3 19 0,-4-4 2 15,1 0-21-15,2 0 0 0,-2 0 21 0,-1 0 1 16,1-5-22-16,-3 2 0 0,0 0 26 0,0 1 1 16,-3-6-27-16,1 0 0 0,2-5 21 0,-3 1 2 15,3-2-23-15,-3-1 0 0,1-1 20 0,2 1 1 16,0 2-21-16,0-3 0 0,0 5 17 0,2 2 1 0,1 1-18 15,0 3 0-15,2 0 15 0,-2 5 0 0,2-3-15 16,-1 3 0-16,4 3 13 0,-3 2 0 0,3 3-13 16,5 4 0-16,0 4 11 0,3 5 2 0,-2 1-13 15,2 0 0-15,-3 5 9 0,3 2 1 0,-4 2-10 16,1 1 0-16,3 1 8 0,-3 4 0 0,0-1-8 16,-1-1 0-16,-4 1 5 0,2 1 2 0,-2-6-7 15,-3 3 0-15,-2-6 4 0,0 1 2 0,-3-6-6 16,-3-2 0-16,-2-7 2 0,-3 0 2 0,0-6-4 15,-2-1 0-15,4-4 2 0,1 0 0 0,1-6-2 0,-4 0 0 16,0-2 2-16,-2 0 1 0,2-7-3 16,-5-4 0-16,2-5 1 0,2-4 1 0,-3-4-2 0,6 1 0 15,-2-4 1-15,5 4 1 0,-2-6-2 0,5-2 0 0,-3-2 1 16,1-2 1-16,2 2-2 0,2 7 0 16,-2 31-1482-16</inkml:trace>
  <inkml:trace contextRef="#ctx0" brushRef="#br0" timeOffset="5291.276">3988 3600 1369 0,'0'0'0'16,"0"4"0"-16,3-4 0 0,-3 0 37 0,0 0 1 0,0 4-38 15,2 7 0-15,6 2 74 0,-4 3 1 0,4-2-75 16,0 2 0-16,2 0 57 0,1-4 0 0,-1 1-57 16,-2-2 0-16,0-1 27 0,0-4 0 0,-4 2-27 15,0-3 0-15,0 3 16 0,1-4 1 0,0 4-17 16,-2 0 0-16,-3-8-1347 0</inkml:trace>
  <inkml:trace contextRef="#ctx0" brushRef="#br0" timeOffset="5659.866">4243 3762 1369 0,'0'0'0'0,"0"0"0"0,0 0 0 0,0 0 3 16,0 0 1-16,0 0-4 0,0 1 0 0,0 3 40 15,-3-4-1-15,1 1-39 0,2 2 0 0,0 1 47 16,0 0 0-16,0-1-47 0,0-1 0 0,0 3 24 15,0 1 1-15,0-1-25 0,-3-2 0 0,3 2 15 16,-2-5 2-16,-1 3-17 0,3-1 0 0,-3 1 18 16,1-3 0-16,2 1-18 0,-3 2 0 0,3-3 17 0,0 4 1 15,0-4-18-15,0 1 0 0,0 2 17 0,0-3 1 16,0 4-18-16,3-4 0 0,2 1 13 0,0 2 0 16,3 0-13-16,-5-1 0 0,3 1 13 0,2 2-1 15,0 3-12-15,0 0 0 0,0 0 9 0,0 4 1 16,-3-2-10-16,0 1 0 0,-5 0 7 0,0-1 1 0,0 1-8 15,-5 1 0-15,-3 1 7 0,-5 3 0 0,4-2-7 16,-6 0 0-16,1-1 6 0,1 0 1 0,-3-1-7 16,-1-1 0-16,-2-3 4 0,1 0 2 0,1 2-6 15,1-2 0-15,3 0 4 0,0-1 1 0,2-2-5 16,2 3 0-16,4-5 3 0,-2 2 1 0,6 0-4 16,-4-5 0-16,5 0-1407 0</inkml:trace>
  <inkml:trace contextRef="#ctx0" brushRef="#br0" timeOffset="7044.499">1135 5237 1846 0,'-5'4'0'0,"5"-4"28"0,-3 4 0 15,-18 14-28-15,7-4 0 0,3-4 43 0,6-3 2 0,-3 1-45 16,0 2 0-16,-2 4 26 0,-2 4 0 0,-3-3-26 16,6 1 0-16,-1 2 16 0,-1-3-1 0,3-2-15 15,-2 0 0-15,6 3 13 0,-4-1-1 0,5-2-12 16,-2 3 0-16,5 0 15 0,1 1-1 0,3-6-14 16,-1 2 0-16,-3-5 24 0,4-2 0 0,0 1-24 15,-3-3 0-15,2-1 30 0,2 2-1 0,0-5-29 16,0 2 0-16,1-1 30 0,-1 1 0 0,0-2-30 15,-2-2 0-15,5-1 24 0,-2 0 1 0,5-2-25 16,-3-6 0-16,-3-3 24 0,0-2 1 0,1-4-25 16,-1-1 0-16,-3 0 22 0,1-2 1 0,0 2-23 15,-1 5 0-15,-2 0 18 0,-5 4 1 0,5 2-19 16,-3-1 0-16,1 2 13 0,-1 2 1 0,3 6-14 0,-2-2 0 16,2-1 13-16,0 3 2 0,0 1-15 0,0-3 0 15,0 3 12-15,0 0 1 0,2 3-13 0,1-3 0 0,2 5 10 16,0-2 0-16,6 9-10 0,2 4 0 0,4 5 8 15,1 1 0-15,1 2-8 0,-6-5 0 0,-1-2 5 16,-4 4 2-16,2-5-7 0,1-4 0 0,-5-2 4 16,2 1 2-16,0-6-6 0,0-2 0 0,-3-3 2 15,-2 0 0-15,-1-5-2 0,1 2 0 0,-3 3-1962 16</inkml:trace>
  <inkml:trace contextRef="#ctx0" brushRef="#br0" timeOffset="7266.184">1457 5220 1545 0,'0'0'0'0,"-3"0"0"16,3 0 0-16,0 0 4 0,-2 2 2 0,2 1-6 16,-3-3 0-16,-2 3 50 0,2 2 2 0,-7-1-52 15,2 4 0-15,-4 2 64 0,-1 4 1 0,5-4-65 16,0 1 0-16,0-7 29 0,6 4 2 0,-1-3-31 16,-2 3 0-16,2-3 20 0,2 1 0 0,-3 0-20 15,4 1 0-15,4 1 39 0,-3-4 2 0,7 4-41 16,0 2 0-16,2 1 52 0,2-2 2 0,4 3-54 15,-3-8 0-15,3 1 48 0,2-2 2 0,-2-3-50 16,1 0 0-16,-1 0 41 0,2 0 1 0,-3 0-42 16,1-5 0-16,-3-2 27 0,-3 2 0 0,2-3-27 15,-4-5 0-15,2-1 18 0,1 0 0 0,-3-5-18 16,-3 1 0-16,-5 18-1758 0</inkml:trace>
  <inkml:trace contextRef="#ctx0" brushRef="#br0" timeOffset="7491.882">1662 4832 1494 0,'0'0'0'0,"4"6"0"0,-4 2 0 0,1 7 18 16,2 5 1-16,2 1-19 0,0-1 0 0,3 1 49 0,0 3 0 16,0 1-49-16,1 4 0 0,3-1 59 0,-4 1 2 15,1 1-61-15,2-3 0 0,-1 1 27 0,-2-3 1 16,0-4-28-16,-3 0 0 0,-1-6 18 0,0-2 0 15,-1-2-18-15,-2-5 0 0,-1 1 28 0,0-7 1 16,0 1-29-16,0 3 0 0,0-4 20 0,-1 0 2 16,-2 0-22-16,3 0 0 0,0 0-1455 0</inkml:trace>
  <inkml:trace contextRef="#ctx0" brushRef="#br0" timeOffset="7687.231">1876 4930 1482 0,'0'0'0'0,"-2"0"0"16,-1 0 0-16,3 0 10 0,-5 2 1 0,2 4-11 16,-6-1 0-16,-2 3 5 0,-2 5 0 0,-5-1-5 15,2-1 0-15,0 4 7 0,-1-1 0 0,-1 0-7 0,2 2 0 16,0 3 31-16,2-5 2 0,1 0-33 0,5-4 0 16,4-2 23-16,0-3 1 0,1-1-24 0,3-1 0 15,3 1 20-15,1-4 0 0,-3 1-20 0,2 2 0 0,-3-3-1259 16</inkml:trace>
  <inkml:trace contextRef="#ctx0" brushRef="#br0" timeOffset="7867.657">1975 5209 1407 0,'0'0'0'15,"0"3"0"-15,1 5 0 0,3 0-7 0,0 5 0 16,0-1 7-16,-3 1 0 0,6-8-51 0,-3-2 0 16,4 0 51-16,-3 2 0 0,-5-5-969 0</inkml:trace>
  <inkml:trace contextRef="#ctx0" brushRef="#br0" timeOffset="8226.804">2109 5021 1407 0,'0'0'0'0,"0"3"0"16,4 3 0-16,1 5 42 0,0 2 1 0,3-1-43 0,3 4 0 15,4 0 9-15,0 0 0 0,-2-2-9 0,0 2 0 16,-2 0 18-16,2-5 0 0,0 2-18 0,-1-5 0 15,1-2 27-15,0 0 0 0,0-1-27 0,-5-2 0 0,0 2 18 16,-7-5 0-16,2 0-18 0,1 0 0 16,0 0 14-16,-1 0 2 0,-1-3-16 0,1 1 0 0,2-1 22 15,-2-2 1-15,2-1-23 0,0-4 0 0,3-2 26 0,-3-9 1 16,-2 2-27-16,2 2 0 0,-5 1 30 0,3-2 0 16,-2 3-30-16,2 2 0 0,2-1 27 0,-2 4 0 15,-1 1-27-15,1 1 0 0,2 0 25 0,-2 0-1 16,-1 0-24-16,1 3 0 0,0-1 20 0,-1 1 0 15,-2 0-20-15,3 2 0 0,-3 2 14 0,2-2 1 16,1-2-15-16,-3 2 0 0,0 3-1498 0</inkml:trace>
  <inkml:trace contextRef="#ctx0" brushRef="#br0" timeOffset="8409.76">2494 4960 1569 0,'0'0'0'0,"4"7"0"16,0-3 0-16,1 4 24 0,-2 5 1 0,5 0-25 16,-1-2 0-16,4 1 47 0,-2 1 0 0,3 0-47 15,-3-2 0-15,2-3 20 0,-3 1 1 0,-1-1-21 16,1-3 0-16,0-2 25 0,0 0 0 0,-4-1-25 16,0 1 0-16,-4-3-1354 0</inkml:trace>
  <inkml:trace contextRef="#ctx0" brushRef="#br0" timeOffset="8711.314">2566 4674 1507 0,'0'0'0'0,"0"-3"0"0,0 1 0 0,0 2 19 16,0-3 0-16,0 1-19 0,0 1 0 0,0 1 39 15,0 1 0-15,0 4-39 0,3 0 0 0,2 3 65 16,0 4 2-16,3 6-67 0,0 1 0 0,0 5 29 0,-3-2 0 15,3 1-29-15,-4 1 0 0,4 2 19 0,0-3 0 16,2-1-19-16,1 2 0 0,2 0 25 0,3 0-1 16,-4 1-24-16,-2-4 0 0,1-1 25 0,-1 1 1 15,-2-4-26-15,0 2 0 0,0 2 24 0,-4-5-1 0,4-4-23 16,-3-2 0-16,-3-2 17 0,1-2 1 0,-3-4-18 16,3 1 0-16,-3-3-1525 0</inkml:trace>
  <inkml:trace contextRef="#ctx0" brushRef="#br0" timeOffset="8873.623">2821 4886 1381 0,'0'0'0'0,"-1"-3"0"15,-3 1 0-15,1 2 29 0,2-3 0 0,-3 3-29 16,0 0 0-16,-4 0 62 0,3 0 0 0,-3 0-62 16,0 0 0-16,-2 3 72 0,4-3-1 0,1 2-71 0,0 1 0 15,-3 0 30-15,4 2-1 0,-1-4-29 0,2 6 0 16,0-2 20-16,1-2 1 0,-1 1-21 0,1 1 0 15,-1 0 35-15,3 1 0 0,0-4-35 0,0 1 0 0,0-3 38 16,3 3 1-16,-1 2-39 0,1-2 0 0,2 2 27 16,-2 0 1-16,-2-2-28 0,3-2 0 0,-4-1-1507 15</inkml:trace>
  <inkml:trace contextRef="#ctx0" brushRef="#br0" timeOffset="9351.463">2829 4938 1231 0,'0'0'0'0,"0"0"0"0,3 0 0 0,2 0 5 16,-3 0 1-16,1 0-6 0,2 0 0 0,3 0 2 0,-4 0 1 15,3 2-3-15,-1 1 0 0,2 0 24 0,3 2 0 16,-3 0-24-16,2 3 0 0,3-1 20 0,-1 3 0 16,4 1-20-16,-3-3 0 0,3 1 16 0,1 3-1 15,-1 0-15-15,-1-1 0 0,4 2 27 0,-2 0 0 16,-1-1-27-16,-3-1 0 0,0-3 33 0,-4 2 0 0,-1-7-33 16,0-1 0-16,0-2 42 0,-3 0 1 0,0-2-43 15,3-1 0-15,-3-7 40 0,1-1 1 0,2-1-41 16,-3-4 0-16,3-3 36 0,-3 0 1 0,-4 0-37 15,2 3 0-15,-3 0 39 0,-4 2 0 0,0-2-39 16,3 0 0-16,-2 3 47 0,-2-2 1 0,2 2-48 16,3 5 0-16,0 0 47 0,0 5 2 0,0 1-49 15,0 2 0-15,0-3 42 0,0 2 2 0,0 1-44 16,3 1 0-16,2 2 34 0,-2-1 0 0,2 6-34 16,7 8 0-16,4 7 29 0,2 3-1 0,-1 5-28 15,-1 3 0-15,-6-1 21 0,1 3 1 0,-3 1-22 0,5-1 0 16,-4 5 15-16,2-3 1 0,2 2-16 0,-3-4 0 15,2-2 11-15,4-3 0 0,-6 3-11 0,-4-1 0 16,-1 0 7-16,-5-1 0 0,0-9-7 0,0 0 0 16,-5-8 5-16,-3-2 1 0,4-5-6 0,0-2 0 0,0-4 3 15,-1-2 2-15,-3-5-5 0,0-3 0 0,0-8 4 16,-5-1 1-16,5-4-5 0,0-5 0 0,3-3 3 16,1-4 1-16,0 1-4 0,4 5 0 0,5 0 5 15,3 4-1-15,3 0-4 0,-1-2 0 0,1 1 12 0,2 1-1 16,4 2-11-16,-1 4 0 0,-1 2 18 0,1 3 0 15,0 2-18-15,1 4 0 0,-1 4 21 0,-2 2 2 16,2 3-23-16,-5 7 0 0,-11-10-1848 0</inkml:trace>
  <inkml:trace contextRef="#ctx0" brushRef="#br0" timeOffset="10184.967">595 6539 1346 0,'4'9'0'0,"1"-1"80"0,0 3 1 0,16 24-81 16,-2-3 0-16,-10-11 43 0,-1-6 2 0,0-2-45 15,0 0 0-15,-3 3 25 0,-3-4 0 0,1 4-25 0,0-3 0 16,2-5 14-16,-2-4 2 0,-2 1-16 0,3-2 0 15,-4 0 16-15,1-3-1 0,2 2-15 0,-3 1 0 16,0-3 28-16,0 3 2 0,0-3-30 0,0 0 0 0,0 0 35 16,0 0 1-16,-3-3-36 0,2-2 0 0,1-2 34 15,-4-6 1-15,0-3-35 0,1-3 0 0,1-3 23 16,-4-2 2-16,4 4-25 0,2-1 0 0,0 5 17 16,5 3 1-16,-2-2-18 0,2 2 0 0,-2 2 13 15,-2 1 2-15,4-1-15 0,3 2 0 0,3-2 10 16,-1 1 0-16,-2-2-10 0,1 4 0 0,3 0 11 0,0 0 1 15,1 3-12-15,0 2 0 0,-2 3 15 0,-1-3 2 16,1 3-17-16,2 3 0 0,-1 0 25 0,-2-1 0 16,3 2-25-16,-2 3 0 0,-2-4 29 0,2 2 1 15,-4-1-30-15,1 1 0 0,0 0 27 0,-5-2 1 16,2 0-28-16,-2-3 0 0,-1 2 19 0,-2 1 1 0,3-3-20 16,-3 3 0-16,0-3-1720 0</inkml:trace>
  <inkml:trace contextRef="#ctx0" brushRef="#br0" timeOffset="10872.738">988 6495 1712 0,'2'-7'0'0,"4"3"67"0,-1-1 2 0,24-24-69 16,-4 6 0-16,-4 5 41 0,-4 5 1 0,-1 1-42 16,-3 2 0-16,3 4 28 0,-3 3 0 0,0-2-28 15,-1 2 0-15,1 3 16 0,-3 3 0 0,1-1-16 16,2 4 0-16,-4 0 12 0,2 4 0 0,-3 2-12 15,0 1 0-15,-6 3 19 0,1 1 0 0,-3-1-19 0,0 0 0 16,0 0 29-16,-3-2 1 0,-2-1-30 0,0-2 0 16,-1 5 30-16,1-4 0 0,-3 1-30 0,2-2 0 15,-2-6 30-15,0 3 1 0,0-3-31 0,3-2 0 0,-3-3 23 16,3 0 2-16,-3 0-25 0,0-3 0 0,0-2 17 16,4-3 1-16,-1-3-18 0,2 1 0 0,-2-1 12 15,2-3 0-15,3 0-12 0,0 1 0 0,3-3 9 16,2-1 0-16,-1-1-9 0,4 3 0 0,0 0 11 15,0 1-1-15,2 0-10 0,-2 0 0 0,0 1 9 16,0 2 1-16,0 0-10 0,1 1 0 0,-4 5 9 0,1 1 1 16,-1 2-10-16,0 1 0 0,-2 1 8 0,2 0-1 15,3 0-7-15,0 0 0 0,1 3 7 0,4 1 0 16,0 1-7-16,-2 0 0 0,2 3 3 0,-4 0 2 0,-1 0-5 16,4 1 0-16,-3 2 3 0,4-3 1 0,0 2-4 15,-5 1 0-15,0-3 2 0,-4 0 1 0,1 0-3 16,3-4 0-16,0-1 1 0,0 4 1 0,-3-1-2 15,-2-6 0-15,-3 0 2 0,2 0-1 0,1 0-1 16,-3 0 0-16,3 0 1 0,-3 0 0 0,0 0-1 16,0-6 0-16,2-1 1 0,1 1 0 0,-2 1-1 15,3-4 0-15,-1-2 1 0,-2-2 0 0,3-3-1 16,0 5 0-16,-1 3 0 0,2 2 2 0,0-2-2 16,-2 5 0-16,-3 1 0 0,2 1 1 0,1-1-1 15,0 2 0-15,-1-3 0 0,1 3 1 0,2 0-1 16,3 0 0-16,0 0 0 0,1 0 1 0,-1 0-1 15,3 0 0-15,-1 0 0 0,6 0 0 0,-3 0 0 16,-4 0 0-16,-4-2 0 0,1-1 0 0,-1 0 0 0,-2 1 0 16,-1 2 0-16,1-4 0 0,2 1 0 0,0-5 0 0,-1-5-1 15,3 0 1-15,-2-1 0 0,-1 0 0 16,4-5-1-16,0 1 0 0,0 3 1 0,-3-1 0 16,3 3-2-16,0-3 1 0,-3 7 1 0,0 1 0 0,-2 3-1 15,-2 2 0-15,3 3 1 0,0-3 0 0,0 1-1 16,-3-1 1-16,2-2 0 0,1 2 0 0,-3-2 0 15,2-1 0-15,-1 0 0 0,1-5 0 0,0 1 0 16,2 2 0-16,-2 0 0 0,-1-3 0 0,-2 11-1877 16</inkml:trace>
  <inkml:trace contextRef="#ctx0" brushRef="#br0" timeOffset="11159.134">2121 6091 1632 0,'0'0'0'0,"5"5"0"16,0 3 0-16,3 7 0 0,0 1 0 0,2 0 0 15,1-2 0-15,-2-1 3 0,4 1 0 0,-2-1-3 0,-1 0 0 16,1-2 8-16,-3 1 1 0,-2 1-9 0,2-5 0 16,-1 0 3-16,-6-7 0 0,2 3-3 0,2 0 0 15,-5 4 3-15,3-3 0 0,-1 1-3 0,-2-6 0 16,0 0-1251-16</inkml:trace>
  <inkml:trace contextRef="#ctx0" brushRef="#br0" timeOffset="11489.885">2407 5777 1608 0,'0'0'0'0,"3"-8"0"0,5-6 0 0,-2-10 15 0,5-7 2 15,-1 1-17-15,-2 3 0 0,0 0 16 0,-3 0 1 16,-2 2-17-16,2 1 0 0,-5 0 107 0,3 2 1 16,-3 3-108-16,-3 6 0 0,3 5 41 0,-3 7 0 15,1-2-41-15,2 3 0 0,-3-4 28 0,3 3 0 0,-5 1-28 16,2-3 0-16,-2 3 44 0,0 0 0 0,-3 0-44 15,-1 3 0-15,-2-3 39 0,1 1 0 0,-3 6-39 16,0 2 0-16,2 4 33 0,-1 6-1 0,4 3-32 16,3 0 0-16,2 0 23 0,3 2-1 0,3 2-22 15,0 2 0-15,2 4 16 0,0 1 0 0,2 3-16 16,-2 2 0-16,3 2 12 0,0 1 1 0,0 3-13 16,-3-1 0-16,3-3 9 0,2-1 2 0,-6-1-11 15,4-1 0-15,-3-7 7 0,1-2 1 0,4-1-8 16,-2-1 0-16,-3-6 6 0,-5 1 1 0,3-2-7 15,-3-5 0-15,2 0 5 0,1-6 2 0,-3-3-7 0,3 0 0 16,-3-8 4-16,0-2 2 0,0-3-6 0,-3 0 0 16,3 8-1822-16</inkml:trace>
  <inkml:trace contextRef="#ctx0" brushRef="#br0" timeOffset="11682.925">2512 5838 1771 0,'0'0'0'0,"-2"0"0"0,2 1 0 0,-3 2 12 16,-2 0 0-16,-3 5-12 0,-4 2 0 0,-1 6 24 0,-5 1 0 15,2-1-24-15,1 0 0 0,5-5 49 0,-1-5 0 16,3 1-49-16,-2-6 0 0,2-1 29 0,0-1 0 16,-1-3-29-16,-2 1 0 0,-2 2 19 0,0 1 2 15,-4-5-21-15,-4 2 0 0,21 3-1530 0</inkml:trace>
  <inkml:trace contextRef="#ctx0" brushRef="#br0" timeOffset="11831.391">2139 5863 1507 0,'0'0'0'0,"3"-2"0"16,-1-1 0-16,1-2 9 0,0-1 1 0,-1 0-10 16,1 3 0-16,2-2 31 0,-1-2 1 0,4 1-32 15,5 3 0-15,0-5 2 0,3 3 1 0,1-3-3 16,-1-3 0-16,2 3 20 0,1 0 1 0,-1 2-21 15,-1 3 0-15,-17 3-1227 0</inkml:trace>
  <inkml:trace contextRef="#ctx0" brushRef="#br0" timeOffset="12480.781">3038 5879 1470 0,'0'0'0'16,"0"3"0"-16,0-2 0 0,0 4-14 0,0 3 1 15,0 3 13-15,-3 5 0 0,1 1-42 0,-1 4 2 0,0 0 40 16,1-1 0-16,2-1 9 0,-3 2 0 15,3-4-9-15,3 2 0 0,2-6 8 0,3 0-1 0,0-1-7 16,1-1 0-16,3-1 10 0,-3-4 2 0,-1 0-12 16,0 1 0-16,-3-2 61 0,-2-2 1 0,2-2-62 15,0 2 0-15,-1-3 83 0,4-3 0 0,-4-1-83 16,4-1 0-16,1-6 77 0,-1 1-1 0,0-6-76 16,0 1 0-16,-6-3 59 0,1 2 2 0,0-4-61 15,-1-1 0-15,1-6 48 0,-3 0 2 0,1-1-50 16,3-2 0-16,0 0 38 0,0 1 1 0,-3 1-39 15,2 7 0-15,-3 5 30 0,0 7 1 0,4 1-31 16,-4 5 0-16,0-1 22 0,0 4 2 0,0 4-24 16,0-1 0-16,4-2 18 0,-1 3 1 0,2 8-19 0,0 7 0 15,5 8 13-15,1 10 1 0,2 2-14 0,2-2 0 16,-2 1 10-16,2-2 0 0,0 0-10 0,1 1 0 16,2-1 5-16,-2-1 2 0,1 0-7 0,-4 3 0 15,0 1 5-15,-2-2 0 0,-3-1-5 0,-2-2 0 0,1-1 4 16,-6-5 0-16,3 1-4 0,-4-5 0 0,-4-7 3 15,3-1 1-15,-2-4-4 0,-2-2 0 0,0-4 3 16,-1-3 1-16,1-1-4 0,-3-2 0 0,3-2 4 16,-3 1 1-16,-1-1-5 0,-3-6 0 0,0-3 4 0,-1-3 2 15,0-2-6-15,8-3 0 0,2-3 5 0,3-5 1 16,3 2-6-16,-1-4 0 0,4-2 8 0,-1 1 0 16,3 1-8-16,2 2 0 0,-2 2 11 0,0 1 1 15,0 2-12-15,0 1 0 0,-4 5 10 0,1 4 0 16,0-1-10-16,-2-1 0 0,2 4 8 0,-5-1 1 15,3 5-9-15,-3 3 0 0,0 3-1872 0</inkml:trace>
  <inkml:trace contextRef="#ctx0" brushRef="#br0" timeOffset="13151.088">3514 5822 1507 0,'0'0'0'0,"5"-3"0"15,-2 1 0-15,7-6 1 0,1 0 1 0,-1-1-2 16,-2 1 0-16,0 0 0 0,0-3 1 0,-2 3-1 15,5 3 0-15,-1 0 34 0,3-1 1 0,-2 4-35 16,-2-1 0-16,-1 2 20 0,0 1 0 0,-3 1-20 16,3 2 0-16,3-1 16 0,-1 4 0 0,-2 2-16 0,1 2 0 15,2 2 51-15,-1 3-1 0,1 2-50 0,-6-4 0 16,-5 6 61-16,-5 1 1 0,-3 1-62 0,3-4 0 16,-3 2 53-16,-4 2-1 0,0-4-52 0,0-4 0 0,2-2 44 15,-3-1 0-15,2-4-44 0,2-1 0 16,-3-9 36-16,5 1 1 0,0-1-37 0,-4-4 0 0,1-2 29 15,2 2 0-15,0-8-29 0,0-1 0 0,4-7 25 16,-4-4 1-16,0 2-26 0,6 6 0 0,2-1 16 16,2 5 2-16,1 1-18 0,2-3 0 0,0 4 13 15,-1 0 0-15,3 3-13 0,-3-2 0 0,0 5 5 16,-3 3 0-16,2-3-5 0,2 0 0 0,0 0 0 0,3-3 0 16,0 5 0-16,0 3 0 0,-3-2-2 0,-2 5 0 15,-2 0 2-15,3 0 0 0,0 0-13 0,0 0 2 16,-3 2 11-16,6 1 0 0,-3 0-24 0,4-1 0 15,-3 4 24-15,3 3 0 0,-3 1-28 0,3 4 0 16,-3-1 28-16,3 0 0 0,-4 2-21 0,4 3 0 16,-3 1 21-16,3-5 0 0,-3 0-15 0,3 1 0 0,0-1 15 15,0-2 0-15,1-4-8 0,-1 2 0 0,3 1 8 16,-1-3 0-16,-2-3-3 0,0-2 0 0,2-2 3 16,-2-2 0-16,-1-2-1 0,1-2 1 0,2-3 0 15,1 0 0-15,2-5 0 0,1-2 0 0,-1-1 0 16,-2 3 0-16,-6-4 1 0,0 1 1 0,1-3-2 15,-1 1 0-15,3 3 5 0,1-3 2 0,-5-2-7 16,0-1 0-16,1 2 9 0,0 2 1 0,-2-2-10 16,0 1 0-16,-3 2 14 0,-3 0 0 0,3 4-14 15,-3-1 0-15,1 2 18 0,2 6 0 0,0 1-18 0,0-3 0 16,0 6 24-16,0-3 1 0,0 3-25 0,0 1 0 16,0 1 22-16,0 3 2 0,5-3-24 15,3 6 0-15,0 2 19 0,0 5 1 0,5 4-20 0,0-1 0 16,-1 2 16-16,6 3 0 0,-2-1-16 0,-3-2 0 0,-1 1 14 15,1-4 0-15,3 0-14 0,-3-3 0 0,-1 3 11 16,1-4 0-16,0-4-11 0,-2 0 0 0,2-2 8 16,-4 1 1-16,-4-6-9 0,-2 3 0 0,-3-4-1820 15</inkml:trace>
  <inkml:trace contextRef="#ctx0" brushRef="#br0" timeOffset="14036.216">679 7190 1714 0,'0'0'0'0,"0"0"68"0,0 0-1 0,0 0-67 16,-3 4 0-16,3-4 45 0,3 4 0 0,-3-4-45 15,5 12 0-15,-5-12 29 0,16 32 1 0,-8-12-30 16,1 1 0-16,2-4 17 0,2 4 1 0,0 0-18 16,-5 1 0-16,1 0 12 0,3 2 1 0,-6 1-13 0,2 2 0 15,0 1 24-15,-5 3 1 0,5-3-25 0,-2 1 0 16,2-6 31-16,0 3 2 0,-4-3-33 0,0-5 0 15,0-2 40-15,-4-4 2 0,-4-2-42 0,4-4 0 16,0-3 37-16,0-3 1 0,4 0-38 0,-4 0 0 0,0 0 31 16,-4 0 1-16,4-3-32 0,4-3 0 0,-3-5 26 15,2-4 1-15,-3-2-27 0,2-4 0 0,1-2 20 16,2-3 1-16,3 1-21 0,-3 3 0 0,3 1 17 16,-4 4 0-16,4-2-17 0,4 5 0 0,-3-1 14 15,4 6 1-15,-2-2-15 0,-1 3 0 0,-2 3 12 0,-1 4 1 16,-2 1-13-16,-2 0 0 0,5 1 10 0,-3 2 0 15,3 0-10-15,0 2 0 0,5 3 8 0,0-3 0 16,-1 3-8-16,-2 0 0 0,1 0 5 0,-3 1 2 16,-2 2-7-16,2 2 0 0,0 0 6 0,0 2 0 0,0-2-6 15,-3 0 0-15,-2-2 5 0,-1-5 0 0,-2 0-5 16,3-2 0-16,-3 0 5 0,3-4-1 0,-1 2-4 16,-2 1 0-16,0-3-1989 0</inkml:trace>
  <inkml:trace contextRef="#ctx0" brushRef="#br0" timeOffset="14571.516">1352 7373 1619 0,'0'0'0'16,"0"0"55"-16,0 0 1 0,4-8-56 0,1 4 0 15,-2 4 45-15,-1 0 1 0,-2 0-46 0,-2 3 0 16,2 2 22-16,-3-1 1 0,-5 6-23 0,-1 4 0 0,-3 3 13 16,0 2 2-16,2 0-15 0,2 0 0 0,0 0 10 15,3 0 0-15,2 0-10 0,3-1 0 0,0-2 16 16,0 0 1-16,3-1-17 0,1 0 0 0,0-1 32 16,1-1 2-16,0-6-34 0,3 1 0 0,-3 0 54 15,3-1 1-15,0-4-55 0,0 0 0 0,0 2 57 0,-4-2 0 16,4-3-57-16,-3 0 0 0,3 0 46 0,2 0 0 15,1 0-46-15,2-6 0 0,3-2 35 0,-2-2 1 16,-3-1-36-16,2-2 0 0,-4 1 31 0,2-1 1 16,-3-3-32-16,-1 0 0 0,1-4 25 0,0-2 2 0,-5 1-27 15,-1 5 0-15,1 2 23 0,-3 0 0 0,-3 3-23 16,1 1 0-16,2 4 19 0,-3 4 0 0,3-3-19 16,-3 2 0-16,1 0 14 0,2 2 1 0,-3-1-15 15,3 0 0-15,-2 2 10 0,-1-3 1 0,3 3-11 16,0 0 0-16,0 3 8 0,0-3 0 0,0 2-8 15,0 1 0-15,0 2 5 0,0 3 2 0,3 3-7 16,2 5 0-16,3 0 4 0,2 3 2 0,1-4-6 16,-2 0 0-16,4-3 3 0,-2 1 2 0,-1-5-5 15,1 0 0-15,-6-3 2 0,3-4 0 0,-4 1-2 16,1-2 0-16,0 0 3 0,1 0-1 0,-1-2-2 16,0-3 0-16,-2-1 0 0,-1 0 0 0,1-4 0 0,2-4 0 15,-5 14-2028-15</inkml:trace>
  <inkml:trace contextRef="#ctx0" brushRef="#br0" timeOffset="15651.546">1646 7378 1563 0,'0'0'0'0,"0"0"48"15,0 0 0-15,12 3-48 0,0 0 0 0,-4-1 47 16,-3 1 2-16,3-3-49 0,-3 5 0 0,3-5 38 16,0 3 1-16,1-1-39 0,3 1 0 0,-4-2 24 15,-2 1-1-15,5 3-23 0,-3-4 0 0,2 2 17 0,1 1 0 16,-2-3-17-16,-1 2 0 0,5-1 34 0,0 1 0 15,-2 0-34-15,-2 0 0 0,-1 2 40 0,0-3-1 16,-3 1-39-16,0 0 0 0,-2 2 39 0,2-5 0 16,-5 1-39-16,3 1 0 0,-3 0 36 0,2 1 0 0,1-3-36 15,2 1 0-15,-5 1 29 0,3 3 2 16,-3-5-31-16,1 1 0 0,3 2 22 0,-4 1 1 0,3 0-23 16,-3-2 0-16,5 1 18 0,-4 2 1 0,2 1-19 15,-3-1 0-15,4-3 14 0,-4-1 2 0,1 1-16 16,2 1 0-16,-3-2 11 0,4 1 0 0,-3 0-11 15,2 1 0-15,-1-3 9 0,1 0 0 0,-3 0-9 16,3 0 0-16,-3 0 7 0,2 0 0 0,1 0-7 16,-3-3 0-16,2-1 8 0,1 3 1 0,-3-2-9 15,3 1 0-15,-3-1 6 0,2-2 1 0,1-1-7 16,-3 0 0-16,0 2 7 0,0-4 1 0,0 4-8 16,0-4 0-16,0 0 6 0,5-2 2 0,-1 1-8 15,3-1 0-15,-2 1 8 0,-1-2 0 0,0-2-8 0,0 2 0 16,1 2 8-16,-5 1 0 0,3 1-8 0,-3 3 0 15,2-1 6-15,1 2 1 0,-3 1-7 0,0-3 0 16,0 2 7-16,0 0 1 0,0 0-8 0,0 1 0 16,3 2 5-16,-1-3 2 0,1 1-7 0,-3 2 0 0,2-3 5 15,1 3 0-15,-3 0-5 0,3 0 0 0,-3 3 4 16,0-3 0-16,0 2-4 0,0 1 0 0,0 2 2 16,0 1 1-16,2 4-3 0,1-2 0 15,2 0 2-15,-5 0 0 0,3-4-2 0,-3 4 0 0,5-5 1 16,-2 2 0-16,-2-5-1 0,3 2 0 0,0 1 1 0,0 0 0 15,0-3-1-15,4 0 0 0,0-3 0 0,2 0 2 16,3-4-2-16,2-1 0 0,3 1 0 0,1-5 1 16,-1 3-1-16,-6-2 0 0,-4-2 0 0,2-3 1 15,-5 4-1-15,1 1 0 0,-4 1 0 0,1-3 1 0,0 2-1 16,-1 2 0-16,-2-4 1 0,0-1 0 0,0 4-1 16,0 3 0-16,-2-1 2 0,-1 4 1 0,-2 3-3 15,2-2 0-15,0 1 4 0,1 1 1 0,-3-1-5 16,-3 2 0-16,0 3 5 0,0 2 1 0,-1 0-6 15,-2 3 0-15,-2 1 6 0,0 2-1 0,0 2-5 16,6 3 0-16,2-1 7 0,2-2 1 0,3 3-8 16,0-3 0-16,8-1 8 0,-1-1-1 0,1 2-7 15,2-3 0-15,1 1 8 0,2 1 0 0,0-4-8 16,-1 0 0-16,-2-3 7 0,3-2 0 0,1 2-7 16,-1 0 0-16,0-2 5 0,-4-2 2 0,4 1-7 15,-2-2 0-15,-1-2 4 0,-2 1 2 0,0-6-6 0,0 1 0 16,-4-2 3-16,4 0 2 0,-3-4-5 0,0-1 0 15,0 2 3-15,1-2 1 0,-1 0-4 0,0 1 0 16,-2 1 2-16,2-2 1 0,-1 0-3 0,-4 1 0 0,3 2 1 16,-3 4 2-16,2-2-3 0,1 2 0 0,-3 1 0 15,3 2 1-15,-3 1-1 0,0-1 0 0,0 1 0 16,0 2 1-16,2 0-1 0,1 0 0 0,2 0 0 16,-2 2 0-16,-1 1 0 0,1-1 0 0,2 1 0 15,-2 2 0-15,5 1 0 0,2 3 0 0,-6 3 0 16,3-3 0-16,-3 2 0 0,4-1 0 0,2-4 0 0,-5-1 0 15,3-1 0-15,-5 1 0 0,5 2-1 0,-3-3 1 16,-1-1 0-16,1-3 0 0,2 0-1 0,-6 0 1 16,2 0 0-16,2 0 0 0,-5 0-1 0,3-6-1 15,-3 0 2-15,2-1 0 0,1 3-1 0,-3-6 0 16,5-1 1-16,-2-2 0 0,2-2-2 0,0 2 1 16,3 0 1-16,-5 5 0 0,5 0-2 0,-2 1 0 0,2-1 2 15,0 3 0-15,0 2-2 0,0 1 0 0,2 1 2 16,1 1 0-16,-2 1-2 0,4 4-1 0,0-4 3 15,-2 6 0-15,2-2-2 0,3 2 0 0,-15-7 2 16,2 2 0-16,2 0-2 0,-2-1 1 0,-3 2 1 16,2-3 0-16,1 2-3 0,-3 1 2 0,0-3 1 15,0 0 0-15,0 0-2037 0</inkml:trace>
  <inkml:trace contextRef="#ctx0" brushRef="#br0" timeOffset="15913.909">2716 6552 1470 0,'0'0'0'0,"0"0"0"0,0 0 0 0,0 0 24 16,0 0 1-16,0 0-25 0,0 0 0 0,0 0 48 15,0 0 0-15,0 0-48 0,0 0 0 0,0 0 39 16,0 0-1-16,5 4-38 0,3-2 0 0,-4 4 22 0,4 2 1 15,0 5-23-15,0 0 0 0,2-1 10 16,1 4 1-16,-1 0-11 0,-2 0 0 0,0 1 7 0,0 4 1 16,0-2-8-16,-7 0 0 0,4 0 5 0,1-2 1 15,-1-1-6-15,0 0 0 0,-2-4 8 0,2 4 1 16,3-6-9-16,-3-2 0 0,-2-2 10 0,-3-6 1 16,1 2-11-16,-1 1 0 0,0-3-1367 0</inkml:trace>
  <inkml:trace contextRef="#ctx0" brushRef="#br0" timeOffset="16187.083">2953 6544 1255 0,'0'0'0'0,"2"0"0"16,-2-5 0-16,3 2 16 0,-3 0 1 0,0-1-17 16,0 3 0-16,0-2 69 0,0 3 1 0,0-2-70 15,0 2 0-15,0 0 90 0,0 0 1 0,0 2-91 16,8 6 0-16,2 4 18 0,1 4 0 0,2 8-18 15,-4 0 0-15,2 6 30 0,-1 3 1 0,0 3-31 0,1 4 0 16,1-4 41-16,1 6 0 0,0-6-41 0,-2-6 0 16,-1 2 43-16,-2-7-1 0,0-1-42 15,-4 0 0-15,0-2 50 0,-3-3-1 0,2-3-49 0,2-2 0 0,-2-3 41 16,-1-2 0-16,1-2-41 0,0-3 0 16,-1-4 35-16,-2 0 1 0,0 0-36 0,0-3 0 0,0 2 23 15,0-1 2-15,0 1-25 0,5-7 0 0,-5 8-1629 16</inkml:trace>
  <inkml:trace contextRef="#ctx0" brushRef="#br0" timeOffset="16498.914">3218 6846 1520 0,'0'0'0'16,"0"2"0"-16,0-2 0 0,0 0 15 0,-3 1 0 0,1 1-15 15,-1 1 0-15,-2-3 28 0,-3 5 2 0,-4-2-30 16,-1 2 0-16,0 3 47 0,-3-4 1 0,-1 4-48 15,1 0 0-15,0 0 27 0,-2-3 1 0,1 3-28 16,4 0 0-16,0 0 18 0,5-2 1 0,0 0-19 16,3-3 0-16,5 2 46 0,0-3 1 0,0 1-47 15,0 0 0-15,0-3 63 0,0 0 1 0,0 0-64 16,5 2 0-16,3 1 65 0,-3-3 1 0,3 0-66 16,-3 0 0-16,6-5 57 0,2 2 2 0,-1-2-59 15,3-1 0-15,1-2 45 0,-4 2 0 0,4-2-45 16,-3 0 0-16,3 0 40 0,2 0 2 0,-2 0-42 15,-4-1 0-15,3 1 31 0,1-5 1 0,-4 0-32 0,-1-1 0 16,-1-2 22-16,-2 2-1 0,-3 0-21 0,0 4 0 16,-2 2 15-16,-6 5 0 0,1 2-15 0,2 1 0 15,0 0-1929-15</inkml:trace>
  <inkml:trace contextRef="#ctx0" brushRef="#br0" timeOffset="17660.144">2088 7908 1796 0,'-3'0'0'0,"-2"0"19"0,2 0 1 0,-23 4-20 16,9-3 0-16,6 6 3 0,6 0-1 0,2 3-2 15,1 6 0-15,2 4 16 0,-3 3 0 0,3 0-16 16,3 1 0-16,5 0 12 0,2 1-1 0,1-1-11 16,2 1 0-16,-4-1 10 0,4-2 1 0,3 2-11 0,1 0 0 15,4-7 29-15,3 2 1 0,-2-2-30 0,2-1 0 16,2 0 39-16,-1-2 0 0,-1-3-39 0,-2-7 0 16,-1-6 44-16,0-4 1 0,-5-2-45 0,1-5 0 15,-4-3 38-15,0-3 1 0,-2-3-39 0,2 2 0 0,-4-3 35 16,-1 1 0-16,-3-5-35 0,1-1 0 0,-4-5 28 15,-2-4 1-15,-2 2-29 0,-4 0 0 0,-2 2 33 16,-2 2-1-16,3 5-32 0,-6 4 0 0,3 8 34 0,-1 6 1 16,-2 3-35-16,5 4 0 0,0 1 34 0,4 1 1 15,-1 2-35-15,0-1 0 0,-1 1 27 0,1 2 0 16,5 9-27-16,0 7 0 0,0 4 21 0,3 11 1 16,5 1-22-16,2-2 0 0,1 1 14 0,1-1 2 15,1 1-16-15,2 5 0 0,1 4 11 0,-4 4 0 16,4-3-11-16,-3 3 0 0,3 0 7 0,-3 0 0 0,1-5-7 15,0-2 0-15,-4-4 4 0,3-4 2 0,-2 0-6 16,-5-4 0-16,2 1 3 0,-5-2 2 0,-1-5-5 16,-2-7 0-16,-2-9 3 0,-2-8 1 0,-4-3-4 15,4-2 0-15,0-3 2 0,-1 0 1 0,-3-8-3 16,3-6 0-16,-3-6 2 0,-5-12 1 0,5 2-3 16,4 6 0-16,0 1 2 0,1 1 0 0,6 1-2 15,2-1 0-15,3-2 3 0,5 1 2 0,-2 1-5 16,-1-4 0-16,2 3 6 0,0-6-1 0,-3 4-5 15,-1 5 0-15,0 1 7 0,2 5 0 0,-6-2-7 16,3 3 0-16,-2-3 8 0,-1 4-1 0,0-1-7 0,0 1 0 16,1-1 7-16,-2 1 0 0,2 1-7 0,-5 4 0 15,3 3 7-15,-3 4-1 0,-3 5-6 0,3-2 0 16,0 5 6-16,0 0 0 0,0 0-6 0,0 0 0 16,0 0 4-16,0 0 2 0,0 0-6 0,0 1 0 0,-3 3 3 15,1-4 1-15,-1 4-4 0,-2 7 0 0,1 2 4 16,-4 3-1-16,3 0-3 0,5 1 0 0,0 1 2 15,0 1 2-15,0-4-4 0,1-2 0 0,7-5 1 16,3 0 1-16,-1-2-2 0,3 4 0 0,3-1 1 16,0 2 0-16,-2-1-1 0,2-2 0 0,1-5 0 15,3 2 2-15,-3-5-2 0,1-4 0 0,-2 0 0 0,1-1 0 16,-1-3 0-16,0-3 0 0,-3 1 0 0,0-4 0 16,-1-3 0-16,1-4 0 0,3-4 0 0,-3-7 0 15,-1-1 0-15,-2-3 0 0,-2-2 1 0,-3-4 1 0,0 3-2 16,-2-1 0-16,0 4 3 0,-3 3 2 0,0-2-5 15,0 0 0-15,0-2 7 0,0 1 0 0,-3 6-7 16,-2-3 0-16,-3 4 8 0,-2 2 1 16,-1 5-9-16,2 3 0 0,1 3 7 0,0 4 1 0,-3 2-8 15,1 4 0-15,2 4 5 0,3 2 2 0,1 0-7 16,-3 2 0-16,2-1 5 0,1 1 0 0,0 3-5 16,3 3 0-16,1 3 4 0,0 3 0 0,0 5-4 15,5 5 0-15,3 4 2 0,4 5 1 0,1 4-3 16,0-4 0-16,3 5 2 0,1 2 0 0,4 1-2 15,-3 0 0-15,2 0 1 0,1 2 1 0,0 0-2 16,-1-1 0-16,-2 0 2 0,1 0 0 0,-1-2-2 0,-2-8 0 16,-4-5 1-16,-2-5 0 0,-2-5-1 15,0-4 0-15,-3-5 2 0,-1-4 2 0,3 0-4 0,-6-4 0 16,-1 0 2-16,4-5 1 0,-4-1-3 0,0-4 0 16,0 10-2244-16</inkml:trace>
  <inkml:trace contextRef="#ctx0" brushRef="#br0" timeOffset="17867.254">3167 7650 1972 0,'0'0'0'16,"-3"5"0"-16,-2 3 0 0,-3 0 32 0,0 1 0 16,-1 6-32-16,-3-1 0 0,3 2 86 0,-4 1 0 15,2 2-86-15,1-3 0 0,-2 1 66 0,0 1 0 16,3-4-66-16,1-1 0 0,0-2 28 0,0 0 2 15,-2-2-30-15,2-1 0 0,0-1 18 0,1-1 0 0,-3 4-18 16,-3 1 0-16,-3 3 10 0,-1 2 1 0,-4 0-11 16,5-1 0-16,16-15-1842 0</inkml:trace>
  <inkml:trace contextRef="#ctx0" brushRef="#br0" timeOffset="18105.017">3315 8121 1847 0,'0'0'0'0,"0"0"0"0,0 0 0 0,0 0-12 16,0 0 2-16,0 0 10 0,0 0 0 0,0 0-1370 16</inkml:trace>
  <inkml:trace contextRef="#ctx0" brushRef="#br0" timeOffset="70002.657">26243 8273 841 0,'0'0'0'0,"0"0"0"0,0 3 0 0,0-3 55 15,0 0 0-15,0 0-55 0,0 5 0 0,0-5 139 16,0 15 2-16,0-15-141 0,-1 32 0 0,-3-11 123 15,0 1 2-15,-3 2-125 0,1-1 0 0,1 3 21 16,2-1 1-16,0 2-22 0,-1-3 0 0,0 3 42 16,-1 1-1-16,2 4-41 0,1-1 0 0,1 6 41 0,-3 2-1 15,3 3-40-15,1 0 0 0,0-1 32 0,0 4 0 16,1 1-32-16,3 0 0 0,-3-2 32 0,1 3-1 16,-2-1-31-16,-2-1 0 0,1-4 31 0,-1-2 2 15,0 3-33-15,-1-3 0 0,0-2 36 0,0-3 1 0,1 3-37 16,1 1 0-16,-1-2 36 0,0 1 1 0,2-1-37 15,0-6 0-15,2-3 37 0,0-2 0 0,-1-2-37 16,-1-1 0-16,2-2 32 0,-1 1 2 0,-1-5-34 16,0 0 0-16,2 1 32 0,0-1-1 0,-2-2-31 15,-2-1 0-15,2-4 26 0,0-1 1 0,-2-2-27 16,2-1 0-16,0-2 23 0,-1 1 1 0,-2-4-24 16,-1 3 0-16,0 1 21 0,-3-4 0 0,-1 0-21 15,-3 0 0-15,-5-4 18 0,-1 1 0 0,-1-4-18 16,-1-2 0-16,-2-4 19 0,1 0 2 0,-1-2-21 15,-1-4 0-15,-1 1 21 0,1 1 1 0,0-2-22 16,-2 1 0-16,-3-2 21 0,0 4 0 0,1-5-21 16,4-2 0-16,1-1 18 0,2-2 0 0,3 1-18 0,0 1 0 15,0 1 18-15,2 0 0 0,3 0-18 0,3 4 0 16,3 5 17-16,-2 2 1 0,4 3-18 0,3 3 0 16,0 4 16-16,0-3 2 0,3 4-18 0,4-1 0 0,1 2 21 15,1 0-1-15,7 5-20 0,5 3 0 0,6 4 21 16,7 4 1-16,1 3-22 0,0 3 0 0,0 5 20 15,1 3-1-15,3 2-19 0,0 1 0 0,5 1 15 16,0-1 2-16,2-3-17 0,1 2 0 0,2-1 14 16,2 1 0-16,-3-2-14 0,-5-2 0 0,-3 1 10 0,-2-1 2 15,2-4-12-15,-4-5 0 0,6-6 10 0,1-7 0 16,-3-3-10-16,-5-4 0 0,-3-6 9 0,-4-2 1 16,-4-7-10-16,-3-3 0 0,-3-8 9 0,-4-4 0 15,-3-7-9-15,-3 1 0 0,-3-1 9 0,-2-3 0 16,0 1-9-16,2 1 0 0,3-1 9 0,0 2 0 0,0 0-9 15,3 7 0-15,3-1 9 0,4 7 0 0,4 4-9 16,5 0 0-16,-27 21-2240 0</inkml:trace>
  <inkml:trace contextRef="#ctx0" brushRef="#br0" timeOffset="70728.811">30398 7932 1646 0,'0'0'0'15,"0"0"0"-15,-3 26 0 0,0-3 20 0,0 11 0 16,1-1-20-16,2 2 0 0,0-1 71 0,0 3 0 15,0 2-71-15,2 3 0 0,3 0 61 0,1 6 2 0,-1 3-63 16,0-1 0-16,-1 4 27 0,1 3 0 0,0 2-27 16,0 1 0-16,1 6 17 0,2 6 1 0,2 2-18 15,-2-3 0-15,0 0 33 0,-1 2 1 0,3 2-34 16,0-4 0-16,-2 5 42 0,0-5 0 0,0 0-42 16,-2 1 0-16,-1-3 49 0,-4-1 0 0,1-9-49 15,-2-2 0-15,-3-6 45 0,-2-5 1 0,-1-7-46 16,-2-4 0-16,-4-7 35 0,0-2-1 0,-3-7-34 15,-1-3 0-15,-3-10 26 0,-1 0 1 0,-4-6-27 16,-3-4 0-16,-4-3 20 0,-1-1 1 0,0-4-21 16,-1-6 0-16,-2-2 13 0,-2-4 2 0,2-1-15 0,2-1 0 15,1 2 12-15,2-4 0 0,-1 3-12 16,-1 2 0-16,-1 3 13 0,1 2 0 0,2-1-13 0,3 5 0 16,3 0 10-16,3 3 0 0,4 5-10 0,2 1 0 15,6 0 11-15,2 5 1 0,4 0-12 0,1 0 0 16,2 0 12-16,2 0 2 0,6 5-14 0,5 0 0 0,6 4 12 15,5 5 0-15,5 1-12 0,4 2 0 0,5 4 11 16,7 4 2-16,4-1-13 0,2 4 0 0,5 4 11 16,1 3 0-16,2-7-11 0,0 1 0 0,0-4 10 15,-1-4 2-15,-1-4-12 0,0-1 0 0,-1-2 10 16,0-1 0-16,-3-9-10 0,-7-2 0 0,-6-7 11 0,-5-4 0 16,-7-4-11-16,-2-6 0 0,-5-5 9 0,-5-4 1 15,-5-2-10-15,-3-3 0 0,-3-4 13 0,-2-1-1 16,-5 0-12-16,-1 3 0 0,-3 4 10 0,-4 1 1 15,-3 6-11-15,-1-3 0 0,-2 5 8 0,-2-2 1 16,4 0-9-16,5-3 0 0,9 27-2181 0</inkml:trace>
  <inkml:trace contextRef="#ctx0" brushRef="#br0" timeOffset="51522.219">26919 8059 1733 0,'0'0'0'0,"0"0"56"0,0 0 1 16,0 0-57-16,19 17 0 0,-19-17 99 0,16 24 1 15,-16-24-100-15,18 30 0 0,-7-11 88 0,0 3 0 16,-2 2-88-16,1 3 0 0,0 3 28 0,-1 2 2 15,2-1-30-15,0 3 0 0,-1 0 21 0,0 3 1 0,1-1-22 16,1-1 0-16,3 0 27 0,-1 0 0 0,-1-2-27 16,-2 0 0-16,-1-4 19 0,-1-1 0 0,-1-6-19 15,0 1 0-15,-1-11 20 0,-1-2-1 0,-1-4-19 16,-1-1 0-16,0-5 18 0,-3-3 1 0,4-7-19 16,3-6 0-16,2-7 24 0,1-7 2 0,0-2-26 15,-2 0 0-15,1-1 42 0,0 0-1 0,-1-5-41 16,1 0 0-16,1-3 45 0,0-2 0 0,0 2-45 15,-1 1 0-15,1 4 43 0,0-1-1 0,0 4-42 16,-1 3 0-16,-1 6 37 0,1 0 0 0,1 7-37 16,3 1 0-16,2 0 31 0,0 4-1 0,2-1-30 15,1 0 0-15,-19 13-2201 0</inkml:trace>
  <inkml:trace contextRef="#ctx0" brushRef="#br0" timeOffset="51775.586">27560 8247 1934 0,'0'0'0'16,"0"2"0"-16,0-1 0 0,0 4 11 0,0-3 2 15,0 4-13-15,1 7 0 0,4-1 23 0,1 7 2 16,2-1-25-16,0-2 0 0,2-4 89 0,1-4 0 15,2 0-89-15,0-3 0 0,-2 0 34 0,0-2 0 16,0-3-34-16,3 0 0 0,4 0 22 0,-1-6 1 0,-1-1-23 16,-1-1 0-16,-1-3 41 0,0-1 2 0,-2-1-43 15,-3-5 0-15,-1-1 42 0,0 0 1 0,0 0-43 16,-2 4 0-16,-6 15-1850 0</inkml:trace>
  <inkml:trace contextRef="#ctx0" brushRef="#br0" timeOffset="52018.96">28124 7798 1808 0,'0'0'0'0,"0"0"0"16,0 0 0-16,0 0 50 0,0 0-1 0,0 0-49 0,-2 3 0 16,1 6 82-16,-2 1 1 0,-1 9-83 0,0 9 0 15,-4 9 81-15,-2 4 1 0,2 0-82 0,2-3 0 16,-1-3 31-16,-1-2 2 0,0 4-33 0,2-1 0 0,1-1 19 15,2 3 0-15,1 0-19 0,1 0 0 16,-1 1 25-16,1 3-1 0,1-6-24 0,0 0 0 0,0-7 27 16,0-1 1-16,0 1-28 0,-2-1 0 0,-1 1 23 15,0-2 0-15,1-7-23 0,4-2 0 0,-2-18-1866 16</inkml:trace>
  <inkml:trace contextRef="#ctx0" brushRef="#br0" timeOffset="85951.878">5862 6495 992 0,'0'0'0'0,"0"0"8"0,0 0 3 0,0 0-11 16,-16 20 0-16,16-20 25 0,-9 10 2 0,9-10-27 15,-16 4 0-15,16-4 47 0,-15 2 1 0,15-2-48 16,-19-3 0-16,19 3 25 0,-14-5 1 0,14 5-26 16,-16-8 0-16,16 8 18 0,-17-6 0 0,17 6-18 0,-8-6 0 15,8 6 64-15,0-4 1 0,0 4-65 0,-4-3 0 16,4 3 39-16,-1-1 2 0,1 1-41 0,-3-5 0 16,3 5 54-16,0-3 1 0,0 3-55 0,-4-8 0 0,4 8 81 15,0-13 0-15,0 13-81 0,0-28 0 0,4 7 95 16,-1-3 0-16,2-1-95 0,3 1 0 0,1-1 89 15,-1-2-1-15,5 5-88 0,3-2 0 0,4 0 77 16,1 7-1-16,5-4-76 0,1 5 0 0,9-4 65 16,1-4 1-16,5 2-66 0,-3 3 0 0,3-2 51 15,2 2 0-15,0-1-51 0,2-2 0 0,6-2 55 0,-1 0 0 16,4-1-55-16,-1-1 0 0,2-2 51 0,1 4-1 16,2-1-50-16,3 1 0 0,0-1 41 0,2-2 0 15,0 2-41-15,3-4 0 0,3-4 33 0,0 0-1 16,2-2-32-16,-1 0 0 0,-1 0 27 0,2-1 0 0,5 1-27 15,1 3 0-15,-2 0 24 0,4 7-1 0,0-3-23 16,-2 2 0-16,-3-2 19 0,1-4 1 0,2-1-20 16,2 0 0-16,-3-7 15 0,1 2 1 0,-2 2-16 15,-1 2 0-15,-5 3 13 0,-1 2 2 0,1-1-15 16,-3-2 0-16,0-4 10 0,0-2 1 0,0 2-11 16,0-6 0-16,-4 3 8 0,3-2 1 0,-4 8-9 15,-2 1 0-15,-2 2 7 0,-4 6 0 0,0-4-7 16,-3-1 0-16,-1-3 4 0,-4 2 2 0,-3-1-6 15,-5-3 0-15,-3 1 4 0,-5-3 1 0,-4 1-5 16,-2 5 0-16,-3 1 2 0,-4 1 0 0,-4 2-2 16,-5 3 0-16,0 2 2 0,-8 1 1 0,0 1-3 15,-7-2 0-15,-2 0 1 0,-4-1 1 0,-3 2-2 0,-1 1 0 16,-9-2 1-16,-3 4 1 0,-2-2-2 0,-3 3 0 16,-1 3 2-16,-6 0-1 0,-1 6-1 0,4-3 0 15,0 4 0-15,1 1 1 0,0 2-1 0,4 1 0 0,3 2 0 16,-1 2 1-16,3 1-1 0,2-3 0 0,5 3 0 15,1-3 0-15,7 5 0 0,2-2 0 0,9 2 0 16,2 0 0-16,5 2 0 0,8 5 0 0,7 2-1 16,9 2 0-16,1 3 1 0,7-2 0 0,9 0-4 15,2 2 2-15,5 2 2 0,6 0 0 0,3-1-4 0,2-1 0 16,1 3 4-16,-1 2 0 0,-5-3-4 16,-2-4-1-16,-3 4 5 0,-8 6 0 0,-7-2-4 0,-9 3-1 15,-9 4 5-15,-9 1 0 0,-8-3-4 0,-12 5 0 16,-5-6 4-16,-8-1 0 0,-9-2-3 0,-4-3 0 15,-2 0 3-15,-7-3 0 0,-5-1-4 0,0-1 2 16,-5-4 2-16,1 0 0 0,-2-1-2 0,-7 1 0 0,5-1 2 16,2-4 0-16,3-1-3 0,5 0 1 0,4 0 2 15,4-5 0-15,10-3-2 0,-1 0 1 0,11-3 1 16,7-5 0-16,10-2-3 0,2-1 2 0,15-4 1 16,6-1 0-16,-22 16-2292 0</inkml:trace>
  <inkml:trace contextRef="#ctx0" brushRef="#br0" timeOffset="107483.622">5327 7397 1332 0,'0'0'0'0,"0"0"0"16,5-3 0-16,-5 3 81 0,11-8 3 0,-11 8-84 0,17-17 0 15,-9 1 152-15,5-3 2 0,0 1-154 0,-2-2 0 16,2-1 93-16,1 1 0 0,5-1-93 0,2-3 0 0,4-1 32 16,1-2 0-16,-1 2-32 0,4-1 0 0,-4 3 27 15,4-3 1-15,0-1-28 0,-2 5 0 16,5-2 27-16,-2 4 1 0,4-4-28 0,-1 2 0 0,4-2 19 15,1 4 0-15,-1-4-19 0,-2 3 0 0,1 1 18 16,-2-1 1-16,4 2-19 0,0 2 0 0,7-2 16 16,-2 4 0-16,2 0-16 0,2 2 0 0,6 5 13 0,-2 3 2 15,-2 2-15-15,2 0 0 0,-1 3 10 0,1 3 1 16,-2 5-11-16,-3 0 0 0,1 1 8 0,-6 6 1 16,1 2-9-16,-4-1 0 0,-3-2 7 0,-2 2-1 15,-1 3-6-15,-3-2 0 0,-4 2 7 0,-4 2 0 16,0 1-7-16,-2-1 0 0,-3 1 5 0,0 0 1 0,0 3-6 15,-2 2 0-15,5 2 5 0,-1 1-1 0,-2 2-4 16,-3 4 0-16,1 0 3 0,2 6 2 0,0-9-5 16,1 3 0-16,1-6 4 0,1 0 1 0,2-1-5 15,-4-2 0-15,6-3 3 0,0-1 2 0,6-1-5 16,0 1 0-16,6-3 4 0,2 1 1 0,1-5-5 16,-2 1 0-16,3-4 3 0,-1-1 2 0,0-1-5 15,4-3 0-15,2 0 4 0,-1-3 1 0,2-3-5 16,-2-1 0-16,-2 1 3 0,1 1 1 0,-1-3-4 15,2-3 0-15,-1 0 4 0,1-2-1 0,1 0-3 0,-1 5 0 16,-43 0-1837-16</inkml:trace>
  <inkml:trace contextRef="#ctx0" brushRef="#br0" timeOffset="-160628.527">19224 7616 1972 0,'0'-2'0'0,"0"2"10"0,-3-5 2 15,-13-19-12-15,4 5 0 0,8 10 5 0,-1 6 1 16,5 1-6-16,-3 2 0 0,3-3 65 0,0 3 1 16,0 0-66-16,0 3 0 0,0-3 30 0,3 5 2 15,2 3-32-15,-2 9 0 0,3 9 21 0,2 8 2 0,0 3-23 16,-1 4 0-16,-1 3 34 0,2 5 2 0,1 7-36 15,1 7 0-15,0 8 42 0,2 9 1 0,-1 4-43 16,1 7 0-16,0 8 50 0,1 5 2 0,0 1-52 16,-2 1 0-16,2 1 57 0,0 3 1 0,-2-11-58 15,-2-4 0-15,-1-4 53 0,0-4 0 0,-5-10-53 16,2-4 0-16,0-8 46 0,0-2 0 0,0-6-46 16,-2-1 0-16,1-10 41 0,1-7 2 0,2-4-43 15,-4-3 0-15,2-5 32 0,-1-2 1 0,-4-9-33 16,2-4 0-16,-2-5 27 0,0-6 0 0,-2-7-27 15,2-4 0-15,-3-5 19 0,2-6 0 0,2-7-19 0,6-10 0 16,-7 38-2290-16</inkml:trace>
  <inkml:trace contextRef="#ctx0" brushRef="#br0" timeOffset="-160056.434">19512 7304 2311 0,'0'0'0'15,"0"0"0"-15,27-19 0 0,0 4 81 0,8-7 1 16,4 2-82-16,1-1 0 0,3 0 131 0,1 1 1 16,6-2-132-16,-1-2 0 0,2-1 92 0,2-2 0 0,2 1-92 15,1 6 0-15,2-4 34 0,1 4 1 16,3 2-35-16,0-2 0 0,-3 4 20 0,3 0 2 0,-3 0-22 15,-3 3 0-15,-2 2 18 0,-1 2 1 0,-2-1-19 16,0 4 0-16,-4 3 29 0,0 1 1 0,-4 2-30 16,-2 3 0-16,-1 4 30 0,-3 1 1 0,-1 3-31 15,-2 1 0-15,-6 1 27 0,1 3 0 0,-2 3-27 16,-1 6 0-16,-1 1 21 0,1 2 1 0,-4 5-22 16,-1 4 0-16,-4 7 16 0,-2 5 0 0,-4 0-16 15,-2 0 0-15,-1 3 11 0,-1-2 1 0,1 3-12 16,1 1 0-16,-2 6 6 0,2 5 0 0,2 2-6 15,0 1 0-15,1 2 3 0,0 4 0 0,4 0-3 0,0 2 0 16,0 2 3-16,0-4-1 0,2 1-2 16,1-2 0-16,2 1 1 0,2 2 0 0,0-5-1 0,-1 2 0 15,0-3 1-15,1-1 0 0,-3-4-1 0,0-4 0 16,-1-4 0-16,-2-8 1 0,-1 0-1 0,-2 0 0 0,-1 0 0 16,-2-3 2-16,-1-3-2 0,-4-4 0 0,-4-4 0 15,-4-7 0-15,-2 1 0 0,-4 1 0 0,-5 2 0 16,-3-2 0-16,-3 1 0 0,-5 1 0 0,-3 0 0 15,-4-1 0-15,-2-2 0 0,-5-5 0 0,-8-1 0 0,-4-5 0 16,-4-2 0-16,-8-1 0 0,-8 3 0 0,-7 1 0 16,-4-5 0-16,-8 2 0 0,-7 3 1 0,-6-3 0 15,-2 6-1-15,-4 6 0 0,-4 7 1 0,-2 6 1 16,4-3-2-16,3 2 0 0,6 1 1 0,3-3 2 16,16-6-3-16,14-7 0 0,68-25-2535 0</inkml:trace>
  <inkml:trace contextRef="#ctx0" brushRef="#br0" timeOffset="-142552.382">15534 9598 1042 0,'0'0'0'0,"0"0"49"0,0 0 1 0,0 0-50 16,-14-27 0-16,2 11 142 0,3 2 2 0,-2 3-144 15,3 3 0-15,1 5 138 0,4 1 0 0,0 2-138 16,-2 2 0-16,0 1 18 0,1 2 0 0,-4 6-18 15,-2 3 0-15,-1 5 44 0,-7 5-1 0,-2-1-43 16,-9 3 0-16,-9-3 62 0,-7 4 0 0,-6-8-62 16,-14 2 0-16,-12-5 40 0,-7-4 1 0,-10-4-41 0,-8-4 0 15,-8-8 40-15,-2-4 0 0,-1-3-40 0,5-1 0 16,2-4 57-16,6-2-1 0,8 3-56 0,1-1 0 16,14 0 58-16,2 2 0 0,13-4-58 0,0 2 0 0,8 1 58 15,3-1 0-15,9-5-58 0,9-4 0 0,33 25-1843 16</inkml:trace>
  <inkml:trace contextRef="#ctx0" brushRef="#br0" timeOffset="-141507.774">20845 9639 1834 0,'0'0'0'0,"0"0"0"16,-24-8 0-16,0 2 106 0,-8-2 0 0,-5 1-106 15,-4 4 0-15,-10-3 179 0,-6 1-1 0,-7 0-178 16,-5 1 0-16,-12-1 101 0,-7-1 0 0,-6 1-101 16,-5 0 0-16,-6 2 32 0,0 1-1 0,3 2-31 15,5 2 0-15,3 1 26 0,3-3 1 0,6 2-27 16,6-1 0-16,9 1 41 0,3 1 2 0,9 2-43 15,4 3 0-15,9 0 28 0,9-2 0 0,12-3-28 16,14-6 0-16,10 3-2147 0</inkml:trace>
  <inkml:trace contextRef="#ctx0" brushRef="#br0" timeOffset="-140989.204">26933 6287 1897 0,'0'0'0'0,"0"0"0"0,-38-17 0 15,-3 1-3-15,-12-8 1 0,-11 0 2 0,-11 2 0 16,-19-1-31-16,-16-6 1 0,-11-3 30 0,-5 4 0 0,-3 3 62 15,-2 1-1-15,4 10-61 0,4 2 0 0,5 12 37 16,2 8 2-16,16 10-39 0,2 9 0 0,14 6 33 16,6 11 1-16,19-10-34 0,13-11 0 0,46-23-1573 15</inkml:trace>
  <inkml:trace contextRef="#ctx0" brushRef="#br0" timeOffset="-133967.014">5352 8051 1632 0,'0'0'0'0,"0"0"46"0,0 0 0 0,0 0-46 15,21-21 0-15,-21 21 88 0,11-12-1 0,-11 12-87 16,5-8 0-16,-5 8 64 0,13-14 1 0,-13 14-65 16,8-13 0-16,-8 13 31 0,4-13-1 0,-4 13-30 0,4-9 0 15,-4 9 18-15,1-3 1 0,-1 3-19 0,-8-5 0 16,8 5 16-16,-14-3 1 0,-5 1-17 0,-7 0 0 15,-9 1 12-15,-9 1 0 0,-3 0-12 0,1 0 0 0,-5 3 9 16,2 2 1-16,-2 3-10 0,-4-4 0 0,-2 4 9 16,-2 0 0-16,0 0-9 0,0 0 0 0,-3 0 12 15,-2 2 0-15,4-3-12 0,1 1 0 0,3-3 16 16,3 3-1-16,2-3-15 0,5 0 0 0,0-2 38 0,4 0 2 16,4 2-40-16,6-1 0 0,7 0 50 0,3-4 2 15,6 0-52-15,6 1 0 0,2-1 55 0,8 0 0 16,0 0-55-16,5 0 0 0,-2 0 45 0,2 0 0 15,8 0-45-15,7 0 0 0,11 0 37 0,10 0 1 16,0 0-38-16,1 0 0 0,4 0 30 0,0 0 0 16,1 0-30-16,2 0 0 0,-1-1 21 0,4-3-1 15,-1 3-20-15,4-1 0 0,2 2 14 0,-1 0 1 0,1 0-15 16,-1-1 0-16,1-3 10 0,-3 3 1 0,1 1-11 16,-8 0 0-16,3 5 6 0,-1-2 1 0,-9 3-7 15,-3 0 0-15,-5-2 4 0,-7 0 2 0,-7 1-6 16,-2 0 0-16,-12 0 3 0,-4 1 2 0,-3-4-5 15,-2 1 0-15,-4 0 2 0,-4 2 0 0,-6-2-2 16,-3-3 0-16,-12 0 1 0,-2 0 1 0,-6 1-2 16,-1 3 0-16,-6-4 2 0,-2 1-1 0,-4-1-1 15,1-1 0-15,0-3 0 0,-5 1 1 0,0 2-1 16,2-4 0-16,-7 2 0 0,2-2 0 0,3-1 0 16,2-2 0-16,2 1 0 0,4-1 0 0,5-3 0 15,5 2 0-15,4 1 0 0,7 0 0 0,4 3 0 0,5-1 0 16,6 1 0-16,5 4 1 0,10-1-1 0,2 0 0 15,9 2 1-15,1-3 0 0,11 2-1 0,9 1 0 16,9 1 1-16,10 2 2 0,3-1-3 0,5 4 0 0,8-1 2 16,3 3 0-16,2 0-2 0,3 0 0 0,5 0 3 15,3 0 1-15,1 0-4 0,1-2 0 0,-3-1 3 16,1 1 0-16,-6-1-3 0,-10 3 0 0,-5-4 4 16,-3 3 0-16,-10-1-4 0,-15 2 0 0,-17 0 5 15,-14 3 0-15,-18-1-5 0,-11 2 0 0,-19 2 5 0,-10 2-1 16,-11-5-4-16,-7-1 0 0,-18-5 4 0,-13-1 0 15,-2 1-4-15,-6 0 0 0,-4 1 4 0,1-3-1 16,7-1-3-16,4-2 0 0,7 0 1 0,1-2 0 16,12-1-1-16,4-3 0 0,13 1 0 0,5 0 0 0,12-4 0 15,9-5 0-15,41 14-2244 0</inkml:trace>
  <inkml:trace contextRef="#ctx0" brushRef="#br0" timeOffset="-133048.501">11395 5242 1784 0,'0'0'0'0,"0"0"0"16,-2 3 0-16,2-3 28 0,-5 8 1 0,5-8-29 15,-17 16 0-15,-4-6 62 0,-5 5-1 0,-2-5-61 0,-6-2 0 16,-4-2 50-16,-3-6 0 0,-6 0-50 0,-2 0 0 15,-2 0 35-15,-3 0 0 0,-5-8-35 0,0 2 0 16,-8 0 21-16,0-5 1 0,0 1-22 0,-3 2 0 0,0 0 35 16,1 0 1-16,-1 4-36 0,3-4 0 0,3 1 51 15,-1 1 0-15,9-2-51 0,2 0 0 16,5 2 58-16,6-2 0 0,6 2-58 0,7-1 0 0,4 2 49 16,2 2 2-16,8 2-51 0,7 1 0 0,4-3 41 15,5 1 1-15,8-1-42 0,2 0 0 0,2 1 31 16,4-4 2-16,10 1-33 0,7 2 0 0,13 1 29 0,9 2 0 15,4-3-29-15,3 1 0 0,6 2 23 0,6-3-1 16,2 3-22-16,2 3 0 0,2-1 18 0,1 3 1 16,5 1-19-16,2 2 0 0,0 0 14 0,-2 0-1 15,-5 1-13-15,-6 1 0 0,-10 1 11 0,-3 0 2 16,-4-3-13-16,-12 1 0 0,-9 3 9 0,-7-6 0 0,-9 2-9 16,-7 0 0-16,-8 0 6 0,-9 0 2 0,-6-5-8 15,-12-3 0-15,-8 0 6 0,-4 0-1 0,-12 0-5 16,-6 0 0-16,-13-8 4 0,-7 0-1 0,-8 0-3 15,-5-3 0-15,-12 5 2 0,-7-6 2 0,1 0-4 16,-5 4 0-16,-3-5 2 0,2 2 0 0,6 3-2 16,6 0 0-16,5 4 3 0,7 2 0 0,6 2-3 15,6 2 0-15,8 1 7 0,5 1 1 0,5 4-8 16,5 0 0-16,5 0 6 0,5 5 1 0,8-5-7 16,7 0 0-16,24-8-2249 0</inkml:trace>
  <inkml:trace contextRef="#ctx0" brushRef="#br0" timeOffset="16042.015">25622 9341 2009 0,'0'0'0'16,"0"0"0"-16,-32 13 0 0,-2 3 10 0,-9 0 2 16,-8 1-12-16,-8 1 0 0,-13 1 8 0,-10-4-1 0,-12 1-7 15,-13 2 0-15,-14-3 70 0,-10 1 1 0,-11-3-71 16,-8 0 0-16,-9-4 28 0,-4-3 1 0,-10-4-29 16,-11-5 0-16,-5-8 20 0,-4-4 0 0,-13 1-20 15,-6 3 0-15,-6-2 47 0,-9-1 2 0,3 3-49 16,-6 2 0-16,2 1 66 0,0 1 0 0,10 7-66 15,4 0 0-15,7 5 66 0,5 3 2 0,14 3-68 16,8 7 0-16,12 2 50 0,9 2 2 0,12 0-52 16,10 4 0-16,16-4 56 0,6 2 0 0,15-2-56 15,9-3 0-15,13 0 54 0,9-2 0 0,10-2-54 16,12-3 0-16,11-5 39 0,11-1 0 0,15-5-39 0,14-2 0 16,-4 1-2286-16</inkml:trace>
  <inkml:trace contextRef="#ctx0" brushRef="#br0" timeOffset="17481.405">24780 10089 1520 0,'0'0'0'0,"0"0"0"16,-16-4 0-16,-1 3 29 0,-6-1 2 0,-7 1-31 0,-8 1 0 15,-12 0 18-15,-7 0 1 0,-5 0-19 0,-4 0 0 16,-7 0 35-16,-3 0 1 0,-4-5-36 0,-6 2 0 15,-8-4 19-15,-7 3 1 0,-7-3-20 0,-7 4 0 16,-3-3 12-16,-4 0 0 0,-4-1-12 0,-4 2 0 16,0 1 9-16,-4-1 1 0,-8 2-10 0,0 0 0 0,-3 3 10 15,-3 3 2-15,1-2-12 0,-1 3 0 0,-2 2 15 16,0 2 1-16,9 1-16 0,-1-1 0 0,5 0 21 16,6 5 2-16,5-4-23 0,-3 2 0 0,6-1 53 15,2 1 0-15,6-3-53 0,4-3 0 0,4-1 83 16,3-2 2-16,4-2-85 0,1 0 0 0,5-2 79 0,0-2 2 15,5-1-81-15,7 2 0 0,4-2 69 0,5 0 0 16,8-1-69-16,3 4 0 0,6-1 53 0,0 2 1 16,7-3-54-16,4 1 0 0,8 0 41 0,5 0 2 15,7 1-43-15,3 2 0 0,7 2 35 0,7 1 1 16,0-1-36-16,4-1 0 0,4 2 34 0,0-3 1 0,1-3-35 16,2 2 0-16,2 1 28 0,3 1 1 0,8 2-29 15,6-3 0-15,10 2 25 0,6 0 1 0,4-1-26 16,1 2 0-16,3-3 22 0,2 3 1 0,3 2-23 15,-2-3 0-15,6 1 18 0,0 0 1 0,3 2-19 16,1-4 0-16,1 1 16 0,6 0-1 0,1 2-15 16,-7 3 0-16,1 1 16 0,-2 1 0 0,-2 1-16 15,-1-1 0-15,-4 4 20 0,-1-1 0 0,-1 0-20 16,-4-1 0-16,-6-2 20 0,-3 1 0 0,-7 1-20 16,-1 1 0-16,-7-4 21 0,-3 0-1 0,-6 2-20 15,-5 1 0-15,-8 1 14 0,-10-2 2 0,-1 1-16 16,-7 2 0-16,-4-2 11 0,-3 0 1 0,-2-2-12 15,-10 1 0-15,-1-1 6 0,-9-1 2 0,-2-1-8 0,-2-4 0 16,-8-3 1-16,0-2 2 0,0 1-3 0,-2 1 0 16,1 0 0-16,-1 0 1 0,2-5-1 0,0 2 0 0,4-5 0 15,-1-2 0-15,5-1 0 0,3-1 0 0,5-4 0 16,3-3 0-16,2-2 0 0,3 1 0 0,5 1 0 16,1 0 0-16,7 0 0 0,4 0 0 0,7 1 0 15,6 4 0-15,2-5 0 0,6 1 0 0,5 3 0 16,5-3 0-16,1 2 0 0,2 1 0 0,5-1 2 15,3 3 1-15,1 0-3 0,2 1 0 0,2-1 7 0,1 0 0 16,1 1-7-16,-1 1 0 0,3-5 11 0,1 3 1 16,-1 0-12-16,1-1 0 0,-1 3 15 0,-3 0 0 15,4 0-15-15,-2 1 0 0,-2-2 15 0,-1-1 2 16,-1-1-17-16,1 0 0 0,-2-1 17 0,2 0 0 0,-4-3-17 16,4 1 0-16,-5 1 13 0,2 0 1 0,-1 3-14 15,1 1 0-15,-4 4 10 0,2 0 0 16,-4-3-10-16,3 1 0 0,-23 10-2552 0</inkml:trace>
  <inkml:trace contextRef="#ctx0" brushRef="#br0" timeOffset="38100.652">15806 3187 2098 0,'0'0'0'0,"0"0"0"15,-3 11 0-15,3-11 29 0,-1 21 1 0,-1-4-30 16,2 4 0-16,-3 10 35 0,3 6 1 0,3-2-36 16,-1 4 0-16,1 6 79 0,2 1-1 0,3 3-78 15,1 3 0-15,2 2 41 0,2 6 0 0,3 2-41 16,-2 7 0-16,6 9 25 0,0 7 1 0,6 6-26 0,-1 7 0 16,7 8 26-16,2 3-1 0,-1 2-25 0,1 3 0 15,-1-2 28-15,-1 1 0 0,0 1-28 0,-5-7 0 0,2 3 25 16,-2 0 1-16,-2-7-26 0,-4-4 0 0,-4-3 30 15,-2-6 2-15,-6-7-32 0,1-9 0 0,-2-3 42 16,-3-9 1-16,-4-5-43 0,-1-8 0 0,-1-11 48 16,-3-6 2-16,3-8-50 0,-4-4 0 0,2-10 40 15,0-2 1-15,1-12-41 0,-3-2 0 0,2-5 33 16,0-6 1-16,-3-7-34 0,-1-13 0 0,-1-12 21 0,-1-8 1 16,-1-4-22-16,1-4 0 0,9 65-2335 0</inkml:trace>
  <inkml:trace contextRef="#ctx0" brushRef="#br0" timeOffset="38668.837">15902 3281 2248 0,'0'0'0'0,"0"0"0"16,19-16 0-16,-3 3 44 0,6-3 1 0,4 0-45 15,7 4 0-15,12-1 84 0,6 2 0 0,3-2-84 16,4 1 0-16,7-6 52 0,5 2 0 0,2-4-52 16,6 1 0-16,3-2 48 0,10-1 0 0,2 3-48 0,4-2 0 15,2 9 27-15,1-4 1 0,-4 3-28 0,4 2 0 16,0 2 38-16,1 1 2 0,-9 0-40 0,2 3 0 16,-6 0 56-16,-2-1 1 0,-1 4-57 0,-3-1 0 15,-3 0 53-15,-3 2-1 0,-6 1-52 0,-4 0 0 16,-6 0 41-16,-1 0-1 0,-5-4-40 0,-6 4 0 15,-3 0 32-15,-9 0 0 0,-2 4-32 0,-7-4 0 0,-6 1 24 16,-4 2-1-16,-4 2-23 0,-3 1 0 0,-4 4 18 16,-3-2 1-16,-3 8-19 0,2 4 0 0,-2 9 14 15,0 1-1-15,0 6-13 0,0 4 0 0,0 1 10 16,0 3 0-16,3 7-10 0,3 4 0 0,5 2 8 0,2 5 0 16,1 5-8-16,4 1 0 0,3 1 6 0,-1 1 0 15,6 0-6-15,-4 7 0 0,2 4 5 0,5 3-1 16,-4-3-4-16,-4-1 0 0,0-2 4 0,-4 0 0 15,-1-7-4-15,-3-6 0 0,0-3 4 0,-2-2-1 16,-1 0-3-16,-1 2 0 0,2-5 2 0,-3 0 2 0,0-4-4 16,-1-4 0-16,-4-3 2 0,-3-4 0 15,0-3-2-15,-5-2 0 0,-1-1 3 0,-2-3 2 0,-4-1-5 16,-3-2 0-16,-5-2 7 0,-2-4 1 0,-7-6-8 16,-6 1 0-16,-6-7 10 0,-7 1 0 0,-3-4-10 15,-5 3 0-15,-4-5 12 0,-6 3 0 0,-7-2-12 16,-8 0 0-16,-13 3 13 0,-11-3-1 0,-17-3-12 15,-12-4 0-15,-15-1 10 0,-8-1 0 0,-5 1-10 16,-2 3 0-16,-4 3 12 0,1 5-1 0,8 5-11 16,1 6 0-16,8 10 9 0,3 4 0 0,15 1-9 15,11-1 0-15,13-1 6 0,6 1 2 0,15-4-8 16,6-8 0-16,81-24-2672 0</inkml:trace>
  <inkml:trace contextRef="#ctx0" brushRef="#br0" timeOffset="40427.189">14651 7769 2048 0,'0'0'0'0,"0"0"0"16,-2 0 0-16,2 0 8 0,-1 2 3 0,1-2-11 16,-2 3 0-16,2-3 9 0,-5 3 1 0,5-3-10 15,0 0 0-15,0 0 93 0,0 0 1 0,0 0-94 16,0 0 0-16,0 0 35 0,7-6 1 0,-7 6-36 16,24-22 0-16,-4 1 24 0,6-3 1 0,-1-1-25 15,1-4 0-15,1 1 45 0,-2-1 0 0,-1-2-45 0,2-3 0 16,-1-5 40-16,1 1 2 0,3-3-42 0,-1 1 0 15,3-1 42-15,-1 0 2 0,3-4-44 0,1 0 0 16,2-5 55-16,1-5 1 0,3 4-56 0,-2 2 0 16,2 0 47-16,-2 3 2 0,4-1-49 0,-1-2 0 0,-1-8 39 15,0-2 1-15,1 4-40 0,2 4 0 0,2-1 42 16,0 6-1-16,-2-5-41 0,0 1 0 0,-5-6 35 16,0 1 1-16,2 3-36 0,-2 6 0 0,1 3 29 15,2 5 0-15,0-2-29 0,1 2 0 0,-4 2 23 16,4-1-1-16,1 7-22 0,-2 2 0 0,0 4 18 0,-2 4 1 15,2 1-19-15,1 4 0 0,-4 3 15 0,3 4 1 16,-2 0-16-16,-6 1 0 0,-4 6 11 0,-5-2 0 16,-2 3-11-16,-1 0 0 0,-7 0 10 0,0 3 1 15,-6-6-11-15,-1 1 0 0,-6 1 9 0,-1-1 2 16,-1-1-11-16,-1 1 0 0,-4-1 11 0,-1-2 0 0,-9-3-11 16,-1-3 0-16,-4 2 11 0,-9-4 0 0,0-1-11 15,-2 4 0-15,-2-1 9 0,-1 3 0 0,-2 2-9 16,1 3 0-16,-1 0 9 0,-1 3 0 0,-5 3-9 15,1-3 0-15,1 3 7 0,-5-3 1 0,0 0-8 16,-1 0 0-16,3-3 6 0,1 3-1 0,1-5-5 16,2 2 0-16,5 0 5 0,2 1 0 0,1-4-5 15,5 0 0-15,0-6 4 0,4 3 0 0,6 1-4 16,1-3 0-16,5 1 3 0,4-4 1 0,3 2-4 16,4 2 0-16,4-3 3 0,4 2 2 0,5 2-5 15,5 1 0-15,4-3 3 0,5 1 0 0,3 2-3 16,2 5 0-16,3 0 3 0,4 6 0 0,2 2-3 0,2 6 0 15,5 2 3-15,0 4 1 0,0 2-4 0,-4-1 0 16,-4 2 3-16,-2 4 1 0,4 0-4 0,1 1 0 0,3 0 3 16,0 4 1-16,0 6-4 0,-1 3 0 0,0 8 5 15,-2 3-1-15,-2 3-4 0,-7 2 0 16,-4 1 4-16,-1-1 0 0,-9 0-4 0,-4 6 0 0,-5 0 4 16,-3 7 0-16,-6-7-4 0,-4-2 0 0,-4-1 5 15,-2-8-1-15,-5 4-4 0,-4-4 0 0,1 1 5 16,-5 3-1-16,0-9-4 0,-3-8 0 0,-1-5 6 0,-2-8-1 15,0-5-5-15,0 1 0 0,0-7 5 0,-2-2 0 16,2-4-5-16,3-4 0 0,2-7 5 0,1-3-1 16,8-8-4-16,5-6 0 0,5-6 4 0,6-9 0 15,-1-4-4-15,-2-8 0 0,0 49-2684 0</inkml:trace>
  <inkml:trace contextRef="#ctx0" brushRef="#br0" timeOffset="41453.434">11852 3762 2173 0,'0'0'0'0,"0"0"0"0,0 0 0 0,0 0 0 0,0 0 1 16,0 0-1-16,-2 0 0 0,2 0-1 0,-3-3 0 15,3 3 1-15,-5-5 0 0,5 5 57 0,-7 2 1 16,7-2-58-16,-5 0 0 0,5 0 28 0,-3 0 1 16,3 0-29-16,-4 0 0 0,4 0 22 0,0 0 2 0,0 0-24 15,0 0 0-15,0 0 57 0,7-5 0 0,-7 5-57 16,22-16 0-16,-1 6 55 0,-1-1 0 0,4 2-55 15,2 1 0-15,-1 0 48 0,1 0 2 0,-1 0-50 16,6 0 0-16,2 4 37 0,2-1 1 0,3 2-38 16,-2-2 0-16,2 2 36 0,2 0 0 0,3 1-36 15,1 2 0-15,7 2 29 0,4 1 0 0,-1 0-29 16,1 2 0-16,3-2 25 0,4 3 1 0,-1 2-26 16,4 3 0-16,-1-1 22 0,3 4 1 0,3-1-23 15,-2-1 0-15,6 4 22 0,1-3 2 0,-1 3-24 16,5 1 0-16,2 2 21 0,0 3 1 0,0 2-22 15,-1-4 0-15,0 4 21 0,-1 2 0 0,1-1-21 0,0 2 0 16,-4-2 17-16,2 0 1 0,2 2-18 0,0-6 0 16,-4 0 17-16,4 2 0 0,-2-2-17 0,-1-1 0 15,-2 1 17-15,-2 1 0 0,-1 2-17 0,-5 0 0 0,-4 1 12 16,1 2 2-16,-2-2-14 0,0-3 0 0,-4-3 11 16,1-1 1-16,-3-2-12 0,-4-4 0 0,-2 1 9 15,-4 1 2-15,-2-4-11 0,1 1 0 0,0-3 9 16,-2 0 0-16,-2-2-9 0,-3 0 0 0,-3 2 7 15,-3-3 2-15,-3 0-9 0,-2 0 0 0,0-2 12 16,-4 0 0-16,0-3-12 0,-2 5 0 0,-3-5 13 0,-1 0 2 16,-2 0-15-16,-3 0 0 0,-2-5 12 0,-2 2 2 15,-5 0-14-15,2-2 0 0,0-3 14 0,-1-2 1 16,0-1-15-16,-3-1 0 0,2-9 13 0,-3 0 1 16,-4 1-14-16,-4-1 0 0,-5-2 10 0,-6 2 1 15,-2-4-11-15,-3-2 0 0,0-2 9 0,-6-1 1 0,1-2-10 16,-4 7 0-16,1-2 8 0,-2 5 0 0,1-2-8 15,-2-1 0-15,1 1 8 0,-4-1 0 0,3 1-8 16,2-1 0-16,1 1 5 0,0 0 2 0,3 2-7 16,7-2 0-16,1 4 6 0,0 1-1 0,9 5-5 15,-1 2 0-15,5 5 5 0,3 5-1 0,2 2-4 16,3 0 0-16,3 0 4 0,-1 0 0 0,9 6-4 16,10 5 0-16,6 7 2 0,9 6 2 0,6 4-4 15,-1 1 0-15,5 2 2 0,5 2 1 0,0 1-3 16,2-3 0-16,-2 3 3 0,3 2-1 0,0 2-2 15,-4 6 0-15,1 9 2 0,0 5 0 0,-5-1-2 0,-1-3 0 16,-10 1 1-16,-2-4 1 0,-6 1-2 0,-4 2 0 16,-7 2 1-16,-7-3 0 0,-9-4-1 0,-6-4 0 15,-10-9 0-15,-5-7 1 0,-17-1-1 0,-8-6 0 16,-12-1 0-16,-12-2 0 0,-6-3 0 0,-20-7 0 0,-16-1 0 16,-13-5 0-16,-17-6 0 0,-7-6 0 0,-5-6 0 15,-6-2 0-15,9-8 0 0,9-4 0 0,142 29-2717 16</inkml:trace>
  <inkml:trace contextRef="#ctx0" brushRef="#br0" timeOffset="46258.944">15612 9853 1369 0,'0'0'0'0,"0"0"0"16,-21-5 0-16,-1-3 217 0,-5 2 1 0,-3 3-218 15,-4-1 0-15,-3 1 111 0,1 2 1 0,-4-3-112 0,-1 1 0 16,-6 0 71-16,-4-2 1 0,-1-3-72 0,1 1 0 15,-4-1 40-15,0-2 1 0,-6 1-41 0,-3 1 0 0,-7 0 21 16,-4 1 0-16,-5 0-21 0,-6 0 0 16,-3-1 15-16,-4 0-1 0,1 2-14 0,-2 0 0 0,0 1 13 15,1-3-1-15,2-1-12 0,5 2 0 0,5-1 15 16,-2 0-1-16,12 4-14 0,4-4 0 0,8-3 22 16,0 1 0-16,6 2-22 0,5 2 0 0,8 4 25 15,5 2 1-15,8-3-26 0,5 2 0 0,9 1 23 0,4-2 2 16,5 0-25-16,4 1 0 0,2-1 22 0,1 1 1 15,10-3-23-15,6 0 0 0,13-3 37 0,8 1 1 16,6 0-38-16,2 1 0 0,9 0 41 0,5 0 1 16,2 2-42-16,3 2 0 0,5-1 40 0,1 1 1 15,7 1-41-15,3 1 0 0,6 2 39 0,7 0 0 16,-2 2-39-16,4-3 0 0,-2-1 42 0,0 1-1 16,-4 3-41-16,-3 1 0 0,-1 0 30 0,-2 4 0 0,-5-1-30 15,-3 2 0-15,-9 2 31 0,1 0 1 0,-8-2-32 16,-3 2 0-16,-3-1 25 0,-2-4 2 0,-3 2-27 15,-3 1 0-15,-10-7 22 0,-3 4-1 0,-3-3-21 16,-9 1 0-16,-4-1 15 0,-10 0 0 0,-1-5-15 16,-5 0 0-16,-6 0 12 0,-2 0-1 0,-7-3-11 15,-9-4 0-15,-12 0 8 0,-7-3 1 0,-7-1-9 16,-5-3 0-16,-10-4 6 0,-8-1 1 0,-1 0-7 16,-2 2 0-16,-7-1 2 0,-2 1 2 0,-8 1-4 15,-1 0 0-15,1 4 1 0,-3-4 1 0,2 5-2 16,2 4 0-16,0 3 1 0,0 4 0 0,2 0-1 0,5 0 0 15,3-2 0-15,1 1 1 0,3 1-1 0,5 1 0 16,5 1 0-16,4 2 2 0,2-4-2 0,5 2 0 16,8 1 0-16,5-3 0 0,7 2 0 0,5-4 0 0,9 2 0 15,4-5 0-15,6 5 0 0,1-3 0 0,5 3 1 16,6 3 1-16,4-3-2 0,4 2 0 0,6 1 4 16,0-3 1-16,14 5-5 0,7 3 0 0,15 3 5 15,14 2 2-15,1-2-7 0,3 1 0 0,3 1 9 16,2 0 0-16,5 1-9 0,4 2 0 0,7 0 9 15,5 3 1-15,4-2-10 0,-3 4 0 0,-1-1 11 0,0 4 1 16,-4-2-12-16,-3 5 0 0,-3-2 11 0,-1 4 0 16,-5-1-11-16,-2 1 0 0,-11-1 11 0,-4 1 1 15,-5-4-12-15,-10-1 0 0,-9-3 10 0,-7-4 1 16,-8-3-11-16,-8-4 0 0,-8-6 10 0,-8-4 0 0,-8-4-10 16,-8-4 0-16,-6-2 9 0,-7-6 1 0,-4-1-10 15,-12-7 0-15,-9-4 8 0,-7-4 0 0,-6 2-8 16,-4 2 0-16,-6-1 7 0,-3 4-1 0,-4 3-6 15,0-1 0-15,-4 0 6 0,2 5 0 0,4 2-6 16,3 4 0-16,4-3 2 0,3 4 0 0,10 0-2 16,0 0 0-16,11 2 1 0,-2-4 0 0,10-1-1 15,8-2 0-15,35 16-2637 0</inkml:trace>
  <inkml:trace contextRef="#ctx0" brushRef="#br0" timeOffset="47109.361">15022 6924 1808 0,'0'0'0'0,"0"0"0"16,5 0 0-16,-5 0 5 0,5 0-1 0,-5 0-4 15,3 0 0-15,-3 0 17 0,2 3 1 0,-2-3-18 16,-5 5 0-16,5-5 107 0,-10 4 1 0,-9-2-108 0,-5-2 0 15,-9-2 40-15,-7-1 1 0,-3-2-41 0,-3-2 0 16,-4-3 29-16,-1-6 0 0,-3 0-29 0,0 4 0 16,-8-4 58-16,0 3 2 0,-2-4-60 0,0 1 0 15,-1-5 59-15,1 6 1 0,2-1-60 0,3 0 0 0,-2 3 53 16,5-3 2-16,5 4-55 0,5 1 0 0,10 1 72 16,5 2 1-16,4 3-73 0,8 1 0 0,6 2 55 15,5 2 0-15,5 2-55 0,3-1 0 0,0-1 54 16,3 0 1-16,10 0-55 0,8 0 0 0,12 0 43 15,9-1 0-15,6-2-43 0,3-1 0 0,4 3 36 0,4 1 1 16,2 0-37-16,4 1 0 0,2 3 29 0,0-3 1 16,5 5-30-16,-4-2 0 0,6 5 24 0,-3-1 2 15,1 2-26-15,-2 4 0 0,-3 0 25 0,0 5 1 16,-8-3-26-16,-5 1 0 0,-9-1 20 0,-7 0 0 16,-9-2-20-16,-7 0 0 0,-11-6 19 0,-6-1 0 15,-11-1-19-15,-4 2 0 0,-6-3 15 0,-4-1-1 16,-8 0-14-16,-5-8 0 0,-12 1 10 0,-6-3 2 0,-3-2-12 15,-5-3 0-15,-8 1 8 0,-3-5 1 0,0 2-9 16,-2-3 0-16,-1 0 4 0,-4-1 2 0,1-2-6 16,1 1 0-16,3-2 3 0,2 1 1 0,6 1-4 15,2 3 0-15,6-1 4 0,2 6-1 0,8-2-3 16,5 4 0-16,9 1 4 0,5 3-1 0,7 0-3 16,6 3 0-16,6 1 4 0,5 1 1 0,3 1-5 15,0 0 0-15,3-2 4 0,0 0 2 0,9 3-6 16,3-2 0-16,6 3 5 0,5-1-1 0,1 1-4 15,3-4 0-15,4 0 3 0,-1 0 2 0,2 0-5 0,5-7 0 16,-40 7-2586-16</inkml:trace>
  <inkml:trace contextRef="#ctx0" brushRef="#br0" timeOffset="52085.246">13974 3988 1180 0,'0'0'0'16,"0"0"0"-16,0 0 0 0,0 0 0 0,-2 0 0 0,2 0 0 15,-3 3 0-15,3-3-3 0,-8 8-1 0,8-8 4 16,-15 10 0-16,15-10 47 0,-19 13 1 0,19-13-48 15,-14 11 0-15,14-11 32 0,-6 3 1 0,6-3-33 16,-7 5 0-16,7-5 28 0,-3 3 0 0,3-3-28 16,-5 1 0-16,5-1 69 0,-3 3 2 0,3-3-71 15,-5 5 0-15,5-5 79 0,-8 3-1 0,8-3-78 16,-5 0 0-16,5 0 76 0,-7 2 2 0,7-2-78 16,-5 3 0-16,5-3 63 0,-8 3 1 0,8-3-64 15,-7 2 0-15,7-2 54 0,-6 0 1 0,6 0-55 16,-6 3 0-16,6-3 46 0,-5 3 0 0,5-3-46 0,0 5 0 15,0-5-1626-15</inkml:trace>
  <inkml:trace contextRef="#ctx0" brushRef="#br0" timeOffset="54221.842">11060 4927 1231 0,'0'0'0'15,"0"0"0"-15,13 3 0 0,-13-3 26 0,30 5 3 16,-14-2-29-16,-2-1 0 0,5 3 33 0,-1 1 2 16,-1-1-35-16,4-2 0 0,0-2 31 0,0-1 1 15,-5 4-32-15,-4-1 0 0,-2-2 36 0,-4 4 1 16,-1-2-37-16,-5 0 0 0,2-3 22 0,-2 5 2 0,-2-2-24 15,-1 2 0-15,-2 0 19 0,-6 3 0 0,-8 0-19 16,-5 0 0-16,-10-1 35 0,-9-2 0 0,-1-2-35 16,-6 2 0-16,-1-2 60 0,-6-3 2 0,-2 2-62 15,-3 1 0-15,-4-1 59 0,-1 4 2 0,-6-4-61 16,-3 1 0-16,-4 0 76 0,-8-3 2 0,-3 5-78 16,2-5 0-16,-3 1 70 0,4 2 1 0,5 1-71 15,3-4 0-15,10-4 71 0,7 3-1 0,4-1-70 16,4 1 0-16,9-4 72 0,5 2 0 0,7 0-72 15,9 1 0-15,10 2 71 0,9 0 1 0,11 0-72 16,8-3 0-16,9 0 62 0,10-2 2 0,9 2-64 16,5 3 0-16,17 1 51 0,8 4 1 0,9-3-52 15,3 1 0-15,14 0 37 0,7 2 1 0,11-1-38 0,6 0 0 16,6-3 23-16,4 1 2 0,-5 3-25 0,-5-1 0 16,2 4 17-16,-4 2 0 0,-10 1-17 0,-12-3 0 15,-10 0 11-15,-8 1 1 0,-14 2-12 0,-8-3 0 0,-14 2 8 16,-6 1 1-16,-12-3-9 0,-5 0 0 0,-19-2 7 15,-6 0-1-15,-17-1-6 0,-10-2 0 0,-17-3 6 16,-13 0 0-16,-7 0-6 0,-11 0 0 0,-10-6 5 16,-12 1 1-16,-7 0-6 0,-2 2 0 0,-3 2 7 0,4-3 1 15,5 1-8-15,3-2 0 0,8 1 5 0,2-1 2 16,12-1-7-16,12-4 0 0,15-1 8 0,4-2 1 16,12 1-9-16,10-1 0 0,16-3 10 0,7 4 0 15,20-4-10-15,13 3 0 0,13-3 9 0,13 4 0 16,15-4-9-16,13-2 0 0,23 2 7 0,15-4 0 15,20-4-7-15,6-1 0 0,-147 25-2376 0</inkml:trace>
  <inkml:trace contextRef="#ctx0" brushRef="#br0" timeOffset="54855.698">13269 3767 1784 0,'0'0'0'0,"0"0"0"0,-6 0 0 0,6 0 7 16,-13 4 0-16,13-4-7 0,-5 8 0 0,5-8 21 16,16 18-1-16,-16-18-20 0,34 23 0 0,-12-10 45 0,5 3 0 15,5 0-45-15,3 0 0 0,8 1 24 0,0 2 2 16,5-2-26-16,0 4 0 0,1-4 17 0,2 2 1 16,2 2-18-16,-1-4 0 0,2 4 21 0,4-2 2 15,-7 2-23-15,-2-6 0 0,-3 1 15 0,-3 2 2 16,-6-2-17-16,-3-4 0 0,-6 1 12 0,-4-2 1 15,-6-3-13-15,-4 1 0 0,-3-4 31 0,-8 1 2 0,-3-4-33 16,-3-2 0-16,0-2 45 0,-3-1 1 0,-10-1-46 16,-10-4 0-16,-10-3 51 0,-14-2 1 0,-1 0-52 15,-8-4 0-15,-5 1 47 0,-4 3 0 0,-1-3-47 16,-2 1 0-16,0-3 39 0,-3 2 1 0,-1 1-40 16,3-4 0-16,7 1 40 0,4-2 1 0,4 2-41 15,7 2 0-15,10 4 34 0,8 4 2 0,10 0-36 16,5 3 0-16,13 2 32 0,6 6 0 0,12 2-32 15,12 0 0-15,12 6 27 0,12 1 0 0,2 1-27 16,9 4 0-16,7 4 21 0,7 3 1 0,3-4-22 16,2 1 0-16,0-1 18 0,1 4 0 0,-6-3-18 15,-5 3 0-15,-8-4 14 0,-3 4 1 0,-16-4-15 0,-6-2 0 16,-16-2 11-16,-12 0 0 0,-9-4-11 0,-8 1 0 16,-9-5 8-16,-6-3 1 0,-5-2-9 0,-11-3 0 15,-10 0 8-15,-7-5 1 0,-4-1-9 0,-4-2 0 0,-6 0 9 16,-2 0 1-16,-3 2-10 0,-1 2 0 0,-3 1 8 15,-2 3 0-15,6-1-8 0,0-7 0 0,75 8-2262 16</inkml:trace>
  <inkml:trace contextRef="#ctx0" brushRef="#br0" timeOffset="74186.991">599 9080 1746 0,'0'0'0'0,"0"0"62"0,0 0 2 0,0 0-64 16,-8 14 0-16,8-14 58 0,0 7 0 0,0-7-58 16,0 12 0-16,0-12 25 0,5 21-1 0,3-5-24 15,0 1 0-15,2 2 15 0,4 3 1 0,-1 2-16 16,-1 1 0-16,1 2 10 0,5 3 1 0,2 2-11 15,1 0 0-15,1 1 8 0,6 3 0 0,-3 1-8 16,5 4 0-16,-1 0 5 0,1 5 2 0,2-2-7 16,3 1 0-16,5-4 6 0,-2-5 0 0,1 2-6 15,-1 2 0-15,2 1 7 0,-2 2 0 0,0-7-7 16,1-4 0-16,-3-7 10 0,2-4 0 0,1-2-10 0,-3-3 0 16,1-4 16-16,-4-2 1 0,-5-2-17 0,-3-2 0 15,-6-1 28-15,-4-2 0 0,-4-3-28 0,-2-2 0 16,-6-2 29-16,-3-1 0 0,0-1-29 0,-3-4 0 15,2-3 29-15,-3-2 2 0,-4-6-31 0,-1-1 0 0,-7-8 25 16,0-5 2-16,-1 3-27 0,-1 1 0 0,2 4 18 16,-5 3 1-16,7-3-19 0,-2 2 0 0,5-1 14 15,5 3-1-15,-2-1-13 0,4 2 0 0,0 3 11 16,4-2 2-16,1 4-13 0,2 4 0 0,1 3 9 16,0 4 0-16,4 0-9 0,5 4 0 0,3 2 7 0,2 3 0 15,2 5-7-15,1 7 0 0,6 8 7 0,2 6 0 16,-1 1-7-16,-4 5 0 0,-5 3 8 0,1 1 1 15,-8 4-9-15,-7 5 0 0,-10 1 9 0,-6 3 0 16,-6-6-9-16,-9-7 0 0,-7-5 9 0,-9-6 0 16,-4-3-9-16,-5-4 0 0,-3-2 14 0,0-2 1 0,-5-4-15 15,-3 3 0-15,-5-3 15 0,-5 2 2 0,2 1-17 16,8 0 0-16,3 2 19 0,4-4 2 0,12-8-21 16,11-11 0-16,32 5-2034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7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47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8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8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70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7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7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D28DB9E-7B3C-4571-A654-D1929A1969B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54CF-4EBC-4400-A0A8-73DEF6734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4111D-272A-4652-9942-DD319CD3D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Winter 21</a:t>
            </a:r>
          </a:p>
          <a:p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388757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302A-F795-4A84-9FBF-5F938A0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[][] = new int[n-1][n-1]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for(int j=0; j&lt;n;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j++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= edge(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? weight(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0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 &lt;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[u][v])</a:t>
                </a:r>
              </a:p>
              <a:p>
                <a:pPr lvl="1"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  <a:blipFill>
                <a:blip r:embed="rId2"/>
                <a:stretch>
                  <a:fillRect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8B91E1-8DD9-4A2F-ADD6-B92BC9BA3BA0}"/>
              </a:ext>
            </a:extLst>
          </p:cNvPr>
          <p:cNvSpPr txBox="1"/>
          <p:nvPr/>
        </p:nvSpPr>
        <p:spPr>
          <a:xfrm>
            <a:off x="429502" y="5587912"/>
            <a:ext cx="1118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“standard” form of the “Floyd-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Warshall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 algorithm. Similar to Bellman-Ford, you can get rid of the last entry of the recurrence (only need 2D array, not 3D array).</a:t>
            </a:r>
          </a:p>
        </p:txBody>
      </p:sp>
    </p:spTree>
    <p:extLst>
      <p:ext uri="{BB962C8B-B14F-4D97-AF65-F5344CB8AC3E}">
        <p14:creationId xmlns:p14="http://schemas.microsoft.com/office/powerpoint/2010/main" val="2512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5F86-32C0-425F-85D7-7898E12A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does that compare to Dijkstra’s?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9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A6DC-CF9C-46EF-9DE2-413DCDD4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really want all-pairs…</a:t>
                </a:r>
              </a:p>
              <a:p>
                <a:endParaRPr lang="en-US" dirty="0"/>
              </a:p>
              <a:p>
                <a:r>
                  <a:rPr lang="en-US" dirty="0"/>
                  <a:t>Could run Dijkstra’s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then Floyd-</a:t>
                </a:r>
                <a:r>
                  <a:rPr lang="en-US" dirty="0" err="1"/>
                  <a:t>Warshall</a:t>
                </a:r>
                <a:r>
                  <a:rPr lang="en-US" dirty="0"/>
                  <a:t> matches!</a:t>
                </a:r>
              </a:p>
              <a:p>
                <a:endParaRPr lang="en-US" dirty="0"/>
              </a:p>
              <a:p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also handles negative weight edges.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then you’ve found a negative weight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8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6DD6-CCF8-49F5-AA7D-9F460FF4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 clever dynamic programming on graphs.</a:t>
                </a:r>
              </a:p>
              <a:p>
                <a:r>
                  <a:rPr lang="en-US" dirty="0"/>
                  <a:t>Which library to use?</a:t>
                </a:r>
              </a:p>
              <a:p>
                <a:r>
                  <a:rPr lang="en-US" dirty="0"/>
                  <a:t>Need just one source?</a:t>
                </a:r>
              </a:p>
              <a:p>
                <a:pPr lvl="1"/>
                <a:r>
                  <a:rPr lang="en-US" dirty="0"/>
                  <a:t>Dijkstra’s if no negative edge weights. </a:t>
                </a:r>
              </a:p>
              <a:p>
                <a:pPr lvl="1"/>
                <a:r>
                  <a:rPr lang="en-US" dirty="0"/>
                  <a:t>Bellman-Ford if negative edges.</a:t>
                </a:r>
              </a:p>
              <a:p>
                <a:r>
                  <a:rPr lang="en-US" dirty="0"/>
                  <a:t>Need all sources?</a:t>
                </a:r>
              </a:p>
              <a:p>
                <a:pPr lvl="1"/>
                <a:r>
                  <a:rPr lang="en-US" dirty="0" err="1"/>
                  <a:t>Flord-Warshall</a:t>
                </a:r>
                <a:r>
                  <a:rPr lang="en-US" dirty="0"/>
                  <a:t> if negative edges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Repeated Dijkstra’s otherwise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03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FA158-297D-4637-B1D8-BD1291A0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BAC36-6329-4FD3-A389-A9D1C09FD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4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F425BD-4F63-40DD-A530-BBB9F996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2A150F-5D50-4880-A3C8-F359FDB61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WIDELY in business and operations research.</a:t>
            </a:r>
          </a:p>
          <a:p>
            <a:r>
              <a:rPr lang="en-US" dirty="0"/>
              <a:t>Excel has a linear program solver.</a:t>
            </a:r>
          </a:p>
          <a:p>
            <a:endParaRPr lang="en-US" dirty="0"/>
          </a:p>
          <a:p>
            <a:r>
              <a:rPr lang="en-US" dirty="0"/>
              <a:t>A very </a:t>
            </a:r>
            <a:r>
              <a:rPr lang="en-US" b="1" dirty="0"/>
              <a:t>expressive </a:t>
            </a:r>
            <a:r>
              <a:rPr lang="en-US" dirty="0"/>
              <a:t>language for problem-solving</a:t>
            </a:r>
          </a:p>
          <a:p>
            <a:r>
              <a:rPr lang="en-US" dirty="0"/>
              <a:t>Can represent a wide-variety of problems, including some we’ve already seen.</a:t>
            </a:r>
          </a:p>
          <a:p>
            <a:endParaRPr lang="en-US" dirty="0"/>
          </a:p>
          <a:p>
            <a:r>
              <a:rPr lang="en-US" dirty="0"/>
              <a:t>Deep, beautiful theory…that we do not have time to cover.</a:t>
            </a:r>
          </a:p>
        </p:txBody>
      </p:sp>
    </p:spTree>
    <p:extLst>
      <p:ext uri="{BB962C8B-B14F-4D97-AF65-F5344CB8AC3E}">
        <p14:creationId xmlns:p14="http://schemas.microsoft.com/office/powerpoint/2010/main" val="398005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3313-977B-48EF-A052-A4362B6B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rest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3538C-AABD-41E6-8527-3005FC4E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linear program?</a:t>
            </a:r>
          </a:p>
          <a:p>
            <a:r>
              <a:rPr lang="en-US" dirty="0"/>
              <a:t>A simple example LP</a:t>
            </a:r>
          </a:p>
          <a:p>
            <a:endParaRPr lang="en-US" dirty="0"/>
          </a:p>
          <a:p>
            <a:r>
              <a:rPr lang="en-US" dirty="0"/>
              <a:t>Computational Issues</a:t>
            </a:r>
          </a:p>
          <a:p>
            <a:r>
              <a:rPr lang="en-US" dirty="0"/>
              <a:t>An application – Vertex Cover on trees (again)</a:t>
            </a:r>
          </a:p>
          <a:p>
            <a:endParaRPr lang="en-US" dirty="0"/>
          </a:p>
          <a:p>
            <a:r>
              <a:rPr lang="en-US" dirty="0"/>
              <a:t>In a few weeks, we’ll return to LPs as a method of approximating NP-hard problems.</a:t>
            </a:r>
          </a:p>
        </p:txBody>
      </p:sp>
    </p:spTree>
    <p:extLst>
      <p:ext uri="{BB962C8B-B14F-4D97-AF65-F5344CB8AC3E}">
        <p14:creationId xmlns:p14="http://schemas.microsoft.com/office/powerpoint/2010/main" val="1998338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3025-F64E-4844-994E-B38D6E99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F51D4-115B-4117-823F-C90AC3E11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826420"/>
          </a:xfrm>
        </p:spPr>
        <p:txBody>
          <a:bodyPr/>
          <a:lstStyle/>
          <a:p>
            <a:r>
              <a:rPr lang="en-US" dirty="0"/>
              <a:t>You’re laying down soil for a bunch of new gardens. You got a few big piles of soil delivered (more than enough to cover the gardens)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FF34BA7-600E-4C0A-B5F6-A4FFDD683740}"/>
              </a:ext>
            </a:extLst>
          </p:cNvPr>
          <p:cNvGrpSpPr/>
          <p:nvPr/>
        </p:nvGrpSpPr>
        <p:grpSpPr>
          <a:xfrm>
            <a:off x="717544" y="2727438"/>
            <a:ext cx="8885156" cy="3623718"/>
            <a:chOff x="717544" y="2727438"/>
            <a:chExt cx="8885156" cy="36237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795D5D-C4A9-4AE1-BF1B-A8F6E4600623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5D3956-2895-4A20-86D0-1CF16182E702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C58A89-1A58-4BB7-A932-35BE53888D0E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C68B13-FF19-4219-A99E-CF1FA0811310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236ABD-D205-42C2-A347-9DA9CE9344F0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546910-AFCC-4334-99D7-F36394780879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721F97-96ED-44CB-A433-989195CFC996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D5321D2-E9AE-4DD7-821E-A463EDC52503}"/>
                </a:ext>
              </a:extLst>
            </p:cNvPr>
            <p:cNvCxnSpPr>
              <a:stCxn id="4" idx="3"/>
              <a:endCxn id="7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6E5932C-8162-49D5-AE9D-27D208C99F3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6515C26-ABFA-447F-B14B-42759C11B41A}"/>
                </a:ext>
              </a:extLst>
            </p:cNvPr>
            <p:cNvCxnSpPr>
              <a:cxnSpLocks/>
              <a:stCxn id="4" idx="2"/>
              <a:endCxn id="8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DA3601A-A40D-49C2-A520-CB3F8E952DEB}"/>
                </a:ext>
              </a:extLst>
            </p:cNvPr>
            <p:cNvCxnSpPr>
              <a:cxnSpLocks/>
              <a:stCxn id="5" idx="1"/>
              <a:endCxn id="8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C6E6CF4-18D5-462D-BFF5-62C8A26454A9}"/>
                </a:ext>
              </a:extLst>
            </p:cNvPr>
            <p:cNvCxnSpPr>
              <a:cxnSpLocks/>
              <a:stCxn id="5" idx="0"/>
              <a:endCxn id="7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9BBA714-DE23-4511-B167-E6AD3A4DAC01}"/>
                </a:ext>
              </a:extLst>
            </p:cNvPr>
            <p:cNvCxnSpPr>
              <a:cxnSpLocks/>
              <a:stCxn id="5" idx="3"/>
              <a:endCxn id="10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47D4FD-F539-4452-BC22-C91B942DA78A}"/>
                </a:ext>
              </a:extLst>
            </p:cNvPr>
            <p:cNvCxnSpPr>
              <a:cxnSpLocks/>
              <a:stCxn id="6" idx="0"/>
              <a:endCxn id="9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4787BEF-8A2F-4B28-8FC5-ADEFB86D2689}"/>
                </a:ext>
              </a:extLst>
            </p:cNvPr>
            <p:cNvCxnSpPr>
              <a:cxnSpLocks/>
              <a:stCxn id="6" idx="2"/>
              <a:endCxn id="10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B7CBB7-9AB0-4804-83B9-C08C7CACF5A7}"/>
                </a:ext>
              </a:extLst>
            </p:cNvPr>
            <p:cNvCxnSpPr>
              <a:cxnSpLocks/>
              <a:stCxn id="6" idx="1"/>
              <a:endCxn id="7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202C75-5AED-446C-9DD9-3EB94A3D0D63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32B0D9-DB7A-4F76-8EC6-5381AF662749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D15A70-9D97-44ED-9381-623506281BDC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52E8AF4-D507-4F0D-B15C-CBA0718F07D6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941D505-2A09-489A-AFFA-B362BE1D60D2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FF0B1C-7FF9-4BC2-ACC8-5095C9FE3D07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1DD402-D64D-4A51-BCBD-842267268B1C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3446DF-E70D-4237-8C67-7A3534794B53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4FF016-077B-4731-A8A5-1773F5080DC4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66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variables should we use?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781273-B127-4059-B452-BB37C4DB3239}"/>
              </a:ext>
            </a:extLst>
          </p:cNvPr>
          <p:cNvGrpSpPr/>
          <p:nvPr/>
        </p:nvGrpSpPr>
        <p:grpSpPr>
          <a:xfrm>
            <a:off x="3489649" y="2977662"/>
            <a:ext cx="8787843" cy="3726478"/>
            <a:chOff x="717544" y="2727438"/>
            <a:chExt cx="8885156" cy="36237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72CEF2-C4D3-41FD-8E6D-A5AF0B08EABA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90D370-860B-41FC-8783-B78708D9754A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4E5F83-C9B6-4EC1-85A2-C258C7285301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34FA8A-8139-420A-AE67-C73CF7A19E8D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C638EB-548C-475F-8F49-C29C8865F2C6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D27C64-75A4-48CC-9CF0-79FC53A98FFA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6B6D6C-304F-406D-A30D-05B325DA532D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2BB613-B894-4232-B655-03AD6A271F92}"/>
                </a:ext>
              </a:extLst>
            </p:cNvPr>
            <p:cNvCxnSpPr>
              <a:stCxn id="5" idx="3"/>
              <a:endCxn id="8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EF95E6-0503-4783-9B95-688C86862587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1A9741F-17A9-4419-829E-26704FB53C4B}"/>
                </a:ext>
              </a:extLst>
            </p:cNvPr>
            <p:cNvCxnSpPr>
              <a:cxnSpLocks/>
              <a:stCxn id="5" idx="2"/>
              <a:endCxn id="9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E2526B-AE1D-4BEB-98A1-E671701704DB}"/>
                </a:ext>
              </a:extLst>
            </p:cNvPr>
            <p:cNvCxnSpPr>
              <a:cxnSpLocks/>
              <a:stCxn id="6" idx="1"/>
              <a:endCxn id="9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31BFD0-EC1B-40CD-87DB-D47D44DE96C1}"/>
                </a:ext>
              </a:extLst>
            </p:cNvPr>
            <p:cNvCxnSpPr>
              <a:cxnSpLocks/>
              <a:stCxn id="6" idx="0"/>
              <a:endCxn id="8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E5B65C-F7AE-4F4F-975F-9AA5BFA43C6F}"/>
                </a:ext>
              </a:extLst>
            </p:cNvPr>
            <p:cNvCxnSpPr>
              <a:cxnSpLocks/>
              <a:stCxn id="6" idx="3"/>
              <a:endCxn id="11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CA7F397-8054-47E7-B5BB-3438DB6A2C70}"/>
                </a:ext>
              </a:extLst>
            </p:cNvPr>
            <p:cNvCxnSpPr>
              <a:cxnSpLocks/>
              <a:stCxn id="7" idx="0"/>
              <a:endCxn id="10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EBFB3E-4A6A-4063-8EC7-88394B558D8E}"/>
                </a:ext>
              </a:extLst>
            </p:cNvPr>
            <p:cNvCxnSpPr>
              <a:cxnSpLocks/>
              <a:stCxn id="7" idx="2"/>
              <a:endCxn id="11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6405E-A73C-47AD-BF9F-8A620843DCA8}"/>
                </a:ext>
              </a:extLst>
            </p:cNvPr>
            <p:cNvCxnSpPr>
              <a:cxnSpLocks/>
              <a:stCxn id="7" idx="1"/>
              <a:endCxn id="8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09D8-04B8-42AE-B1A5-7B6708F8C330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D4875-CBE1-4D95-856C-6102A45C8148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ADFF29-9F21-493F-9774-5DD7AC69C3DF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AD9E3-22AE-46D0-985F-D8387CA041A3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082DE3-5DD3-4399-9301-F97FC51461B4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8E973C-9824-4F4F-87CF-D824E8CE0F06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3AB7AC-7F45-471B-AFF5-0947223F53AF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3F8A94-72B4-4CE6-A164-C996C7FCAA34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38A112-40F5-4FD1-B747-11D71F4C915F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405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3287A-07E7-400C-889F-44BB9552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14409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What variables should we use?</a:t>
                </a:r>
              </a:p>
              <a:p>
                <a:endParaRPr lang="en-US" dirty="0"/>
              </a:p>
              <a:p>
                <a:r>
                  <a:rPr lang="en-US" dirty="0"/>
                  <a:t>One for each edge (how much to move from a pile to a garden)</a:t>
                </a:r>
              </a:p>
              <a:p>
                <a:endParaRPr lang="en-US" dirty="0"/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</m:oMath>
                </a14:m>
                <a:r>
                  <a:rPr lang="en-US" dirty="0"/>
                  <a:t> is how many units moved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3.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3287A-07E7-400C-889F-44BB9552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14409" cy="4845504"/>
              </a:xfrm>
              <a:blipFill>
                <a:blip r:embed="rId2"/>
                <a:stretch>
                  <a:fillRect l="-2092" t="-1887" r="-5858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4781273-B127-4059-B452-BB37C4DB3239}"/>
              </a:ext>
            </a:extLst>
          </p:cNvPr>
          <p:cNvGrpSpPr/>
          <p:nvPr/>
        </p:nvGrpSpPr>
        <p:grpSpPr>
          <a:xfrm>
            <a:off x="3489649" y="2977662"/>
            <a:ext cx="8787843" cy="3726478"/>
            <a:chOff x="717544" y="2727438"/>
            <a:chExt cx="8885156" cy="36237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72CEF2-C4D3-41FD-8E6D-A5AF0B08EABA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90D370-860B-41FC-8783-B78708D9754A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4E5F83-C9B6-4EC1-85A2-C258C7285301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34FA8A-8139-420A-AE67-C73CF7A19E8D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C638EB-548C-475F-8F49-C29C8865F2C6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D27C64-75A4-48CC-9CF0-79FC53A98FFA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6B6D6C-304F-406D-A30D-05B325DA532D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2BB613-B894-4232-B655-03AD6A271F92}"/>
                </a:ext>
              </a:extLst>
            </p:cNvPr>
            <p:cNvCxnSpPr>
              <a:stCxn id="5" idx="3"/>
              <a:endCxn id="8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EF95E6-0503-4783-9B95-688C86862587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1A9741F-17A9-4419-829E-26704FB53C4B}"/>
                </a:ext>
              </a:extLst>
            </p:cNvPr>
            <p:cNvCxnSpPr>
              <a:cxnSpLocks/>
              <a:stCxn id="5" idx="2"/>
              <a:endCxn id="9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E2526B-AE1D-4BEB-98A1-E671701704DB}"/>
                </a:ext>
              </a:extLst>
            </p:cNvPr>
            <p:cNvCxnSpPr>
              <a:cxnSpLocks/>
              <a:stCxn id="6" idx="1"/>
              <a:endCxn id="9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31BFD0-EC1B-40CD-87DB-D47D44DE96C1}"/>
                </a:ext>
              </a:extLst>
            </p:cNvPr>
            <p:cNvCxnSpPr>
              <a:cxnSpLocks/>
              <a:stCxn id="6" idx="0"/>
              <a:endCxn id="8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E5B65C-F7AE-4F4F-975F-9AA5BFA43C6F}"/>
                </a:ext>
              </a:extLst>
            </p:cNvPr>
            <p:cNvCxnSpPr>
              <a:cxnSpLocks/>
              <a:stCxn id="6" idx="3"/>
              <a:endCxn id="11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CA7F397-8054-47E7-B5BB-3438DB6A2C70}"/>
                </a:ext>
              </a:extLst>
            </p:cNvPr>
            <p:cNvCxnSpPr>
              <a:cxnSpLocks/>
              <a:stCxn id="7" idx="0"/>
              <a:endCxn id="10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EBFB3E-4A6A-4063-8EC7-88394B558D8E}"/>
                </a:ext>
              </a:extLst>
            </p:cNvPr>
            <p:cNvCxnSpPr>
              <a:cxnSpLocks/>
              <a:stCxn id="7" idx="2"/>
              <a:endCxn id="11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6405E-A73C-47AD-BF9F-8A620843DCA8}"/>
                </a:ext>
              </a:extLst>
            </p:cNvPr>
            <p:cNvCxnSpPr>
              <a:cxnSpLocks/>
              <a:stCxn id="7" idx="1"/>
              <a:endCxn id="8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09D8-04B8-42AE-B1A5-7B6708F8C330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D4875-CBE1-4D95-856C-6102A45C8148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ADFF29-9F21-493F-9774-5DD7AC69C3DF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AD9E3-22AE-46D0-985F-D8387CA041A3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082DE3-5DD3-4399-9301-F97FC51461B4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8E973C-9824-4F4F-87CF-D824E8CE0F06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3AB7AC-7F45-471B-AFF5-0947223F53AF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3F8A94-72B4-4CE6-A164-C996C7FCAA34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38A112-40F5-4FD1-B747-11D71F4C915F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55E861B-5AC7-4B69-AAEE-DD496BA324E4}"/>
              </a:ext>
            </a:extLst>
          </p:cNvPr>
          <p:cNvSpPr txBox="1"/>
          <p:nvPr/>
        </p:nvSpPr>
        <p:spPr>
          <a:xfrm>
            <a:off x="3519879" y="3086097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527BCD-1AFE-46B4-8DB3-E163F35D1E4F}"/>
              </a:ext>
            </a:extLst>
          </p:cNvPr>
          <p:cNvSpPr txBox="1"/>
          <p:nvPr/>
        </p:nvSpPr>
        <p:spPr>
          <a:xfrm>
            <a:off x="7363543" y="6266174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FA31EA-0A2C-4800-8870-4BF196DAF6EA}"/>
              </a:ext>
            </a:extLst>
          </p:cNvPr>
          <p:cNvSpPr txBox="1"/>
          <p:nvPr/>
        </p:nvSpPr>
        <p:spPr>
          <a:xfrm>
            <a:off x="11563508" y="3609317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60E0E-E704-44A3-B64F-4BD5DC7D1BC6}"/>
              </a:ext>
            </a:extLst>
          </p:cNvPr>
          <p:cNvSpPr txBox="1"/>
          <p:nvPr/>
        </p:nvSpPr>
        <p:spPr>
          <a:xfrm>
            <a:off x="4908895" y="5938968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B3190A-D7C3-4583-B4A2-E3C5621559C9}"/>
              </a:ext>
            </a:extLst>
          </p:cNvPr>
          <p:cNvSpPr txBox="1"/>
          <p:nvPr/>
        </p:nvSpPr>
        <p:spPr>
          <a:xfrm>
            <a:off x="6033009" y="4158035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479484-76B6-4881-B2BE-8B81B9E5D1FE}"/>
              </a:ext>
            </a:extLst>
          </p:cNvPr>
          <p:cNvSpPr txBox="1"/>
          <p:nvPr/>
        </p:nvSpPr>
        <p:spPr>
          <a:xfrm>
            <a:off x="8885611" y="2649053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FD0B54-DA01-4654-837B-133F7B2C8D11}"/>
              </a:ext>
            </a:extLst>
          </p:cNvPr>
          <p:cNvSpPr txBox="1"/>
          <p:nvPr/>
        </p:nvSpPr>
        <p:spPr>
          <a:xfrm>
            <a:off x="9494831" y="5382149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F868EC-C3C7-4B5D-B5B5-9710DC869103}"/>
                  </a:ext>
                </a:extLst>
              </p:cNvPr>
              <p:cNvSpPr txBox="1"/>
              <p:nvPr/>
            </p:nvSpPr>
            <p:spPr>
              <a:xfrm>
                <a:off x="4990423" y="2889850"/>
                <a:ext cx="1139863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F868EC-C3C7-4B5D-B5B5-9710DC869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23" y="2889850"/>
                <a:ext cx="1139863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46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" t="-8571" r="-70000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208571" r="-60305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304225" r="-603057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410000" r="-603057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10000" r="-500435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510000" r="-603057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0000" r="-50043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510000" r="-40262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610000" r="-60305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10000" r="-500435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610000" r="-40262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E6BEDD1-1896-4DC0-A67B-C7D70A07370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sp>
        <p:nvSpPr>
          <p:cNvPr id="49" name="Rounded Rectangle 4">
            <a:extLst>
              <a:ext uri="{FF2B5EF4-FFF2-40B4-BE49-F238E27FC236}">
                <a16:creationId xmlns:a16="http://schemas.microsoft.com/office/drawing/2014/main" id="{F71948D6-5B12-4C6C-A6BD-2DEF4F886D9F}"/>
              </a:ext>
            </a:extLst>
          </p:cNvPr>
          <p:cNvSpPr/>
          <p:nvPr/>
        </p:nvSpPr>
        <p:spPr>
          <a:xfrm>
            <a:off x="8058150" y="149762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for Activity Credit!</a:t>
            </a:r>
          </a:p>
          <a:p>
            <a:pPr algn="ctr"/>
            <a:r>
              <a:rPr lang="en-US" sz="2000" dirty="0"/>
              <a:t>Go to pollev.com/cse417 and login with your UW identity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60182F-2DE6-4446-9479-3E0427B94DB6}"/>
                  </a:ext>
                </a:extLst>
              </p14:cNvPr>
              <p14:cNvContentPartPr/>
              <p14:nvPr/>
            </p14:nvContentPartPr>
            <p14:xfrm>
              <a:off x="658800" y="1020960"/>
              <a:ext cx="6716520" cy="237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60182F-2DE6-4446-9479-3E0427B94D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440" y="1011600"/>
                <a:ext cx="6735240" cy="23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06F7A8-83A7-47E4-9440-D884949417DD}"/>
                  </a:ext>
                </a:extLst>
              </p14:cNvPr>
              <p14:cNvContentPartPr/>
              <p14:nvPr/>
            </p14:nvContentPartPr>
            <p14:xfrm>
              <a:off x="190080" y="1042920"/>
              <a:ext cx="10945440" cy="270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06F7A8-83A7-47E4-9440-D884949417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720" y="1033560"/>
                <a:ext cx="10964160" cy="27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473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What’s the cost (in terms of the variables)?</a:t>
            </a:r>
          </a:p>
          <a:p>
            <a:endParaRPr lang="en-US" dirty="0"/>
          </a:p>
          <a:p>
            <a:r>
              <a:rPr lang="en-US" dirty="0"/>
              <a:t>Sum cost*var for all the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8007AC-6ED5-484D-A359-DF9EDDED6CF2}"/>
                  </a:ext>
                </a:extLst>
              </p:cNvPr>
              <p:cNvSpPr txBox="1"/>
              <p:nvPr/>
            </p:nvSpPr>
            <p:spPr>
              <a:xfrm>
                <a:off x="5848743" y="1234545"/>
                <a:ext cx="5557290" cy="124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⋅3+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⋅1.5)+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⋅2+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⋅1.5+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⋅4.5)+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⋅2+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⋅8)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8007AC-6ED5-484D-A359-DF9EDDED6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43" y="1234545"/>
                <a:ext cx="5557290" cy="1248996"/>
              </a:xfrm>
              <a:prstGeom prst="rect">
                <a:avLst/>
              </a:prstGeom>
              <a:blipFill>
                <a:blip r:embed="rId2"/>
                <a:stretch>
                  <a:fillRect b="-5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E356C98-1F16-47E8-9E07-C22AE72FC00C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33CD48-3B0F-4269-BA90-23209893FCE9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64E0B9-B39C-4FCD-8209-CBDEFBD03E6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055A56-6F7A-4D37-886A-44521E65230A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49C0A6-4A50-4B88-B733-4C55FBDE9F88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0F9E1C7-9B58-4E4B-80CD-A027A15B035F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E85C84C-7C08-471C-A764-90B0095E4B2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5BF0DB1-BE96-4605-B557-DEA608B0AF84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D96F61F-896C-480B-91FE-57AAC7339F96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D454AAF-72D1-4654-85F8-B61A9A3F27F1}"/>
                  </a:ext>
                </a:extLst>
              </p:cNvPr>
              <p:cNvCxnSpPr>
                <a:stCxn id="5" idx="3"/>
                <a:endCxn id="8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50A3942-067D-46A3-BA91-759BA6A2C0E9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6D5F0BE-2282-4611-8507-E640B3AE4594}"/>
                  </a:ext>
                </a:extLst>
              </p:cNvPr>
              <p:cNvCxnSpPr>
                <a:cxnSpLocks/>
                <a:stCxn id="5" idx="2"/>
                <a:endCxn id="9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36EEF55-69B6-4225-993B-7BEBD842BE50}"/>
                  </a:ext>
                </a:extLst>
              </p:cNvPr>
              <p:cNvCxnSpPr>
                <a:cxnSpLocks/>
                <a:stCxn id="6" idx="1"/>
                <a:endCxn id="9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21D0726-8C15-4C50-BE28-D9AFD585628A}"/>
                  </a:ext>
                </a:extLst>
              </p:cNvPr>
              <p:cNvCxnSpPr>
                <a:cxnSpLocks/>
                <a:stCxn id="6" idx="0"/>
                <a:endCxn id="8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3A75415-017A-4125-A330-6969F3157986}"/>
                  </a:ext>
                </a:extLst>
              </p:cNvPr>
              <p:cNvCxnSpPr>
                <a:cxnSpLocks/>
                <a:stCxn id="6" idx="3"/>
                <a:endCxn id="11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CBD967B-130F-44A6-8A67-3149188FD167}"/>
                  </a:ext>
                </a:extLst>
              </p:cNvPr>
              <p:cNvCxnSpPr>
                <a:cxnSpLocks/>
                <a:stCxn id="7" idx="0"/>
                <a:endCxn id="10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A8C3544-1E8F-40DF-A5E0-950DF3F44955}"/>
                  </a:ext>
                </a:extLst>
              </p:cNvPr>
              <p:cNvCxnSpPr>
                <a:cxnSpLocks/>
                <a:stCxn id="7" idx="2"/>
                <a:endCxn id="11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C5F6CD3-1AB4-4AC8-9486-3C5E277FA769}"/>
                  </a:ext>
                </a:extLst>
              </p:cNvPr>
              <p:cNvCxnSpPr>
                <a:cxnSpLocks/>
                <a:stCxn id="7" idx="1"/>
                <a:endCxn id="8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F4DD90-FF8D-4D47-9198-46D9FAC609E6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9867EB-51B8-4CFE-98D2-0F18B31E3185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24DDD7-63AE-402D-BAFD-4D9062CBB8F4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44DBB1-C9B4-4007-A7CE-BA17A26CD177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BC308C-2881-4DA9-826C-121D3E97B6B0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22C2E5-BB3D-4585-A2F3-D521FEA0C946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7F2808-E2D8-4B56-BECB-5835A2815D4C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E5CAEF-C535-4E36-A40E-40A0F2FB0CAC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B6B921-769F-4BB8-B35E-6EA153E0799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5CB0FE-6756-46F0-9669-2B2CDCD9273E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3A18F0-E1D0-4D3C-AA21-AC9C501E3A29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E862CA-65CF-4944-926A-17EA39059C21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F6CEAD-87E1-4644-A27C-757BD4620BF6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BB09F9-DD9B-4208-9757-6514923595ED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16FE57-0B60-48B9-A090-732E9C114199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8A75F22-7625-4EC6-ADE9-021689689565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8A75F22-7625-4EC6-ADE9-021689689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6DAFB7-AFE8-4D6A-B445-2772ACEBB532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93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constraints are there on the variables?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47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constraints are there on the variables?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3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4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5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596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C7A-DB9A-4E84-AD67-BF45AE11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Minimize: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⋅3+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⋅1.5)+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⋅4.5)+(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⋅8)</m:t>
                    </m:r>
                  </m:oMath>
                </a14:m>
                <a:endParaRPr lang="en-US" sz="2100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  <a:blipFill>
                <a:blip r:embed="rId2"/>
                <a:stretch>
                  <a:fillRect l="-583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54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7F71-F890-4CE0-80C7-8F198181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Linear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46E4-BEC1-4E56-9895-59B11AABB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linear program is defined by:</a:t>
            </a:r>
          </a:p>
          <a:p>
            <a:endParaRPr lang="en-US" dirty="0"/>
          </a:p>
          <a:p>
            <a:r>
              <a:rPr lang="en-US" dirty="0"/>
              <a:t>Real-valued </a:t>
            </a:r>
            <a:r>
              <a:rPr lang="en-US" b="1" dirty="0"/>
              <a:t>variables</a:t>
            </a:r>
          </a:p>
          <a:p>
            <a:r>
              <a:rPr lang="en-US" dirty="0"/>
              <a:t>Subject to a list of </a:t>
            </a:r>
            <a:r>
              <a:rPr lang="en-US" b="1" dirty="0"/>
              <a:t>linear constraints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Maximizing or minimizing a linear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/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constraint is a statement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a constant.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blipFill>
                <a:blip r:embed="rId2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/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objective function is a function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blipFill>
                <a:blip r:embed="rId3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391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11D6-A003-43E5-907A-152C20B6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you write each of these requirements as linear constraint(s)?</a:t>
                </a:r>
              </a:p>
              <a:p>
                <a:r>
                  <a:rPr lang="en-US" dirty="0"/>
                  <a:t>Some of these are tricks…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non-negative.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038567D-50B9-4206-B2A5-96532C30C378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for Activity Credit!</a:t>
            </a:r>
          </a:p>
          <a:p>
            <a:pPr algn="ctr"/>
            <a:r>
              <a:rPr lang="en-US" sz="2000" dirty="0"/>
              <a:t>Go to pollev.com/cse417 and login with your UW identity</a:t>
            </a:r>
          </a:p>
        </p:txBody>
      </p:sp>
    </p:spTree>
    <p:extLst>
      <p:ext uri="{BB962C8B-B14F-4D97-AF65-F5344CB8AC3E}">
        <p14:creationId xmlns:p14="http://schemas.microsoft.com/office/powerpoint/2010/main" val="670991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11D6-A003-43E5-907A-152C20B6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you write each of these requirements as linear constraint(s)?</a:t>
                </a:r>
              </a:p>
              <a:p>
                <a:r>
                  <a:rPr lang="en-US" dirty="0"/>
                  <a:t>Some of these are tricks…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non-negative.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038567D-50B9-4206-B2A5-96532C30C378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for Activity Credit!</a:t>
            </a:r>
          </a:p>
          <a:p>
            <a:pPr algn="ctr"/>
            <a:r>
              <a:rPr lang="en-US" sz="2000" dirty="0"/>
              <a:t>Go to pollev.com/cse417 and login with your UW identity</a:t>
            </a:r>
          </a:p>
        </p:txBody>
      </p:sp>
    </p:spTree>
    <p:extLst>
      <p:ext uri="{BB962C8B-B14F-4D97-AF65-F5344CB8AC3E}">
        <p14:creationId xmlns:p14="http://schemas.microsoft.com/office/powerpoint/2010/main" val="678131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864B-3608-4C2F-B402-4912A777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35A4-B8EE-47AA-B2C7-21DA186E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(or point) is a setting of all the variables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feasible point </a:t>
            </a:r>
            <a:r>
              <a:rPr lang="en-US" dirty="0"/>
              <a:t>is a point that satisfies all the constraints.</a:t>
            </a:r>
          </a:p>
          <a:p>
            <a:r>
              <a:rPr lang="en-US" dirty="0"/>
              <a:t>An </a:t>
            </a:r>
            <a:r>
              <a:rPr lang="en-US" b="1" dirty="0"/>
              <a:t>optimal point </a:t>
            </a:r>
            <a:r>
              <a:rPr lang="en-US" dirty="0"/>
              <a:t>is a point that is feasible and has at least as good of an objective value as every other feasible point.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0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AAAF01A-1E1A-4D45-A161-DD95DC415C4C}"/>
              </a:ext>
            </a:extLst>
          </p:cNvPr>
          <p:cNvSpPr txBox="1"/>
          <p:nvPr/>
        </p:nvSpPr>
        <p:spPr>
          <a:xfrm>
            <a:off x="7776278" y="367908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6352EA-4332-433B-8430-2C479EE7FDFF}"/>
              </a:ext>
            </a:extLst>
          </p:cNvPr>
          <p:cNvSpPr txBox="1"/>
          <p:nvPr/>
        </p:nvSpPr>
        <p:spPr>
          <a:xfrm>
            <a:off x="10112744" y="2952116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A9C255-EAEF-4244-BACC-58D82E24C695}"/>
              </a:ext>
            </a:extLst>
          </p:cNvPr>
          <p:cNvSpPr txBox="1"/>
          <p:nvPr/>
        </p:nvSpPr>
        <p:spPr>
          <a:xfrm>
            <a:off x="4383926" y="5229387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10329789" y="490879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55</a:t>
            </a:r>
          </a:p>
        </p:txBody>
      </p:sp>
    </p:spTree>
    <p:extLst>
      <p:ext uri="{BB962C8B-B14F-4D97-AF65-F5344CB8AC3E}">
        <p14:creationId xmlns:p14="http://schemas.microsoft.com/office/powerpoint/2010/main" val="845999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This is an optimal point. There are others!</a:t>
            </a:r>
          </a:p>
        </p:txBody>
      </p:sp>
    </p:spTree>
    <p:extLst>
      <p:ext uri="{BB962C8B-B14F-4D97-AF65-F5344CB8AC3E}">
        <p14:creationId xmlns:p14="http://schemas.microsoft.com/office/powerpoint/2010/main" val="393366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03B8-0496-4186-B90A-FE080448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 have a negative length edge: Dijkstra’s might or might not give you the right answer. </a:t>
                </a:r>
              </a:p>
              <a:p>
                <a:r>
                  <a:rPr lang="en-US" dirty="0"/>
                  <a:t>And it can’t even tell you if there’s a negative cycle (i.e. whether some of the answers are supposed to be negative infinity)</a:t>
                </a:r>
              </a:p>
              <a:p>
                <a:r>
                  <a:rPr lang="en-US" dirty="0"/>
                  <a:t>For Bellman-Ford:</a:t>
                </a:r>
              </a:p>
              <a:p>
                <a:r>
                  <a:rPr lang="en-US" dirty="0"/>
                  <a:t>Run one extra iteration of the main loop– if any value changes, you have a negative length cycle. Some of the values you calculated are wrong.</a:t>
                </a:r>
              </a:p>
              <a:p>
                <a:r>
                  <a:rPr lang="en-US" dirty="0"/>
                  <a:t>Run a BFS from the vertex that just changed. Anything you can find should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as the distance. (anything else has the correct [finite] value).</a:t>
                </a:r>
              </a:p>
              <a:p>
                <a:r>
                  <a:rPr lang="en-US" dirty="0"/>
                  <a:t>If the extra iteration doesn’t change values, no negative length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74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392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617C-94E5-4E57-95B9-36124EF3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A8B7-124D-4ED1-8D1F-09998C1A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problem </a:t>
            </a:r>
          </a:p>
          <a:p>
            <a:endParaRPr lang="en-US" dirty="0"/>
          </a:p>
          <a:p>
            <a:r>
              <a:rPr lang="en-US" dirty="0"/>
              <a:t>Instead of infinitely divisible dirt…</a:t>
            </a:r>
          </a:p>
          <a:p>
            <a:r>
              <a:rPr lang="en-US" dirty="0"/>
              <a:t>What if instead we’re moving whole unit things (the dirt is in bags we can’t open or we’re moving bikes or plants or anything else that can’t be split)</a:t>
            </a:r>
          </a:p>
          <a:p>
            <a:endParaRPr lang="en-US" dirty="0"/>
          </a:p>
          <a:p>
            <a:r>
              <a:rPr lang="en-US" dirty="0"/>
              <a:t>Well, the constraints will change (your “demand” and “supplies” will be integers)  </a:t>
            </a:r>
          </a:p>
        </p:txBody>
      </p:sp>
    </p:spTree>
    <p:extLst>
      <p:ext uri="{BB962C8B-B14F-4D97-AF65-F5344CB8AC3E}">
        <p14:creationId xmlns:p14="http://schemas.microsoft.com/office/powerpoint/2010/main" val="1136965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75CE-B13F-45E0-8AD0-DE3456AB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Non-Integrality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A19C-EE92-47AD-833D-9F87C098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linear programs have optimal solutions that have some (or all) variables as non-integers (even with only integers in the objective function and constraints) .</a:t>
            </a:r>
          </a:p>
          <a:p>
            <a:endParaRPr lang="en-US" dirty="0"/>
          </a:p>
          <a:p>
            <a:r>
              <a:rPr lang="en-US" dirty="0"/>
              <a:t>For dirt or water or anything arbitrarily divisible, no big deal!</a:t>
            </a:r>
          </a:p>
          <a:p>
            <a:r>
              <a:rPr lang="en-US" dirty="0"/>
              <a:t>For cell phones or bicycles…possibly a big deal! (also possibly not!)</a:t>
            </a:r>
          </a:p>
        </p:txBody>
      </p:sp>
    </p:spTree>
    <p:extLst>
      <p:ext uri="{BB962C8B-B14F-4D97-AF65-F5344CB8AC3E}">
        <p14:creationId xmlns:p14="http://schemas.microsoft.com/office/powerpoint/2010/main" val="1964596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5B13-4ADA-47FF-9DB0-C8D9836A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if you need integers?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CCF6-78C4-4965-96C7-EB12AD19C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Integer Programs </a:t>
            </a:r>
            <a:r>
              <a:rPr lang="en-US" dirty="0"/>
              <a:t>are linear programs where you can mark some variables as needing to be integers.</a:t>
            </a:r>
          </a:p>
          <a:p>
            <a:endParaRPr lang="en-US" b="1" dirty="0"/>
          </a:p>
          <a:p>
            <a:r>
              <a:rPr lang="en-US" dirty="0"/>
              <a:t>In practice – often still solvable (Excel also has a solver for these problems). But no longer guaranteed to be efficient.</a:t>
            </a:r>
          </a:p>
          <a:p>
            <a:r>
              <a:rPr lang="en-US" dirty="0"/>
              <a:t>And “just rounding” an LP answer often gets you really close.</a:t>
            </a:r>
          </a:p>
          <a:p>
            <a:r>
              <a:rPr lang="en-US" dirty="0"/>
              <a:t>In theory – lots of theory has been done for when the best answer will be an integer</a:t>
            </a:r>
          </a:p>
          <a:p>
            <a:r>
              <a:rPr lang="en-US" dirty="0"/>
              <a:t>But sometimes there’s just not a lot to be done…</a:t>
            </a:r>
          </a:p>
        </p:txBody>
      </p:sp>
    </p:spTree>
    <p:extLst>
      <p:ext uri="{BB962C8B-B14F-4D97-AF65-F5344CB8AC3E}">
        <p14:creationId xmlns:p14="http://schemas.microsoft.com/office/powerpoint/2010/main" val="903498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EC3B-5166-4C57-B81E-91A31416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this class, we’re only going to think about library functions to solve linear programs (i.e. we won’t teach you how any of the algorithms work)</a:t>
                </a:r>
              </a:p>
              <a:p>
                <a:r>
                  <a:rPr lang="en-US" dirty="0"/>
                  <a:t>The most famous is the </a:t>
                </a:r>
                <a:r>
                  <a:rPr lang="en-US" b="1" dirty="0"/>
                  <a:t>Simplex Method </a:t>
                </a:r>
                <a:r>
                  <a:rPr lang="en-US" dirty="0"/>
                  <a:t>– can be quite slow (exponential time) in the worst case. But rarely hits worst-case behavior. </a:t>
                </a:r>
              </a:p>
              <a:p>
                <a:r>
                  <a:rPr lang="en-US" dirty="0"/>
                  <a:t>Very fast in practice. Idea: jump from extreme point to extreme point.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Ellipsoid Method </a:t>
                </a:r>
                <a:r>
                  <a:rPr lang="en-US" dirty="0"/>
                  <a:t>was the first theoretically polynomial 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bit needed to describe the LP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the number of constraints)</a:t>
                </a:r>
              </a:p>
              <a:p>
                <a:r>
                  <a:rPr lang="en-US" b="1" dirty="0"/>
                  <a:t>Interior Point Methods </a:t>
                </a:r>
                <a:r>
                  <a:rPr lang="en-US" dirty="0"/>
                  <a:t>are faster theoretically, and starting to catch up practically.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2.373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theoretically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90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1C3-0BD9-4689-976F-284D2B6D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pounds of gold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pounds of silver.</a:t>
                </a:r>
              </a:p>
              <a:p>
                <a:r>
                  <a:rPr lang="en-US" dirty="0"/>
                  <a:t>You can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pound of gold into a (really heavy) necklace that can be sold for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can also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pound of gold into a (really fancy) shield that can be sold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 many of each should you make to maximize your profit? (fractional values are ok for this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422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1C3-0BD9-4689-976F-284D2B6D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pounds of gold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pounds of silver.</a:t>
                </a:r>
              </a:p>
              <a:p>
                <a:r>
                  <a:rPr lang="en-US" dirty="0"/>
                  <a:t>You can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pound of gold into a (really heavy) necklace that can be sold for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can also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pound of gold into a (really fancy) shield that can be sold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 many of each should you make to maximize your profit?</a:t>
                </a:r>
              </a:p>
              <a:p>
                <a:r>
                  <a:rPr lang="en-US" dirty="0"/>
                  <a:t>Max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Subject to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00166-379B-47A6-B6F3-AF897B8A4A2F}"/>
                  </a:ext>
                </a:extLst>
              </p:cNvPr>
              <p:cNvSpPr txBox="1"/>
              <p:nvPr/>
            </p:nvSpPr>
            <p:spPr>
              <a:xfrm>
                <a:off x="4534293" y="4515439"/>
                <a:ext cx="601430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Plugging into an LP solver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=5.6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=3.2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(we’ll give resources for solvers next lecture)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00166-379B-47A6-B6F3-AF897B8A4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3" y="4515439"/>
                <a:ext cx="6014301" cy="1815882"/>
              </a:xfrm>
              <a:prstGeom prst="rect">
                <a:avLst/>
              </a:prstGeom>
              <a:blipFill>
                <a:blip r:embed="rId3"/>
                <a:stretch>
                  <a:fillRect l="-2130" t="-3691" r="-182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00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70453489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70453489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654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E13D4-030F-4265-ADD1-19672CA7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7FCA4-C3EB-4B30-92C7-BF61DF2AC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  <a:p>
            <a:endParaRPr lang="en-US" dirty="0"/>
          </a:p>
          <a:p>
            <a:r>
              <a:rPr lang="en-US" dirty="0"/>
              <a:t>Why? Most commonly pre-computation.</a:t>
            </a:r>
          </a:p>
          <a:p>
            <a:r>
              <a:rPr lang="en-US" dirty="0"/>
              <a:t>Imagine you’re google maps – you could run Dijkstra’s every time anyone anywhere asks for directions…</a:t>
            </a:r>
          </a:p>
          <a:p>
            <a:r>
              <a:rPr lang="en-US" dirty="0"/>
              <a:t>Or store how to get between transit hubs and only use Dijkstra’s locally.</a:t>
            </a:r>
          </a:p>
        </p:txBody>
      </p:sp>
    </p:spTree>
    <p:extLst>
      <p:ext uri="{BB962C8B-B14F-4D97-AF65-F5344CB8AC3E}">
        <p14:creationId xmlns:p14="http://schemas.microsoft.com/office/powerpoint/2010/main" val="312456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clever way to order paths.</a:t>
                </a:r>
              </a:p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3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F71833-AE30-4344-B1B5-3E5368CABE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F71833-AE30-4344-B1B5-3E5368CAB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4474A15-1E39-4324-9ADB-C742940AE7A8}"/>
              </a:ext>
            </a:extLst>
          </p:cNvPr>
          <p:cNvGrpSpPr/>
          <p:nvPr/>
        </p:nvGrpSpPr>
        <p:grpSpPr>
          <a:xfrm>
            <a:off x="972804" y="1599977"/>
            <a:ext cx="8352598" cy="2801148"/>
            <a:chOff x="1488618" y="1006008"/>
            <a:chExt cx="8352598" cy="28011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CBCDFE-0F1D-41C7-88B7-E9F5095FE053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893438-BE64-4D17-A9AB-ED14331443A9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5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115482-53A6-4C74-B329-5A99E4139891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AA457D-4AA3-4EDB-8480-2C4676426C7A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F87003-95A8-4E68-891F-452968A7BD68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E7A8EFF-B46E-4390-A14E-794FF942AF7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F6B3606-91FC-46DB-9F3A-7A81A562BE60}"/>
                </a:ext>
              </a:extLst>
            </p:cNvPr>
            <p:cNvCxnSpPr>
              <a:cxnSpLocks/>
              <a:stCxn id="8" idx="7"/>
              <a:endCxn id="7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D4A1873-6856-490C-9684-A550EBC930B2}"/>
                </a:ext>
              </a:extLst>
            </p:cNvPr>
            <p:cNvCxnSpPr>
              <a:cxnSpLocks/>
              <a:stCxn id="8" idx="5"/>
              <a:endCxn id="10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7EEE45-5B3A-419E-AFB2-0716BC7E81B5}"/>
                </a:ext>
              </a:extLst>
            </p:cNvPr>
            <p:cNvCxnSpPr>
              <a:cxnSpLocks/>
              <a:stCxn id="10" idx="0"/>
              <a:endCxn id="5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0A790CF-80D3-46D1-8FD4-527B3471D73B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81D5C8F-0C36-44BB-841D-4225E3E8F9DD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B0D348F-0AE2-475A-9CC7-3B0752A97227}"/>
                </a:ext>
              </a:extLst>
            </p:cNvPr>
            <p:cNvCxnSpPr>
              <a:cxnSpLocks/>
              <a:stCxn id="9" idx="7"/>
              <a:endCxn id="6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B3451BE-EAF1-4D8E-80D9-61F1CC5722C3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28732A3-34DA-4C25-B8B5-9E4723FC70ED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D86AF4-8CDD-4FF5-BDF4-A68F082DAFF3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09995F-82A3-437B-872C-1730A955A902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E90994-2569-4152-9171-3F94121C87E4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CFDE12-92A2-4D0F-9AD9-10D678998C7F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2E8A5A-4881-498E-BA25-A48C03B51D6A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95C97E-4416-466E-8EEB-34E6BC9EA50F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0E60E8-6659-4E0D-956D-FCD0344436E8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A8E376-CDE5-49F1-A4D6-F0953B56BC61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BB4843-291B-41F6-9011-45CC9A9C90F5}"/>
                  </a:ext>
                </a:extLst>
              </p:cNvPr>
              <p:cNvSpPr txBox="1"/>
              <p:nvPr/>
            </p:nvSpPr>
            <p:spPr>
              <a:xfrm>
                <a:off x="736664" y="4486287"/>
                <a:ext cx="828595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4,5,0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4,5,1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4,5,2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8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4,5,6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BB4843-291B-41F6-9011-45CC9A9C9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64" y="4486287"/>
                <a:ext cx="8285956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0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xists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edge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9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877</TotalTime>
  <Words>2565</Words>
  <Application>Microsoft Office PowerPoint</Application>
  <PresentationFormat>Widescreen</PresentationFormat>
  <Paragraphs>517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Linear Programming</vt:lpstr>
      <vt:lpstr>Negative Cycle</vt:lpstr>
      <vt:lpstr>Negative Cycles</vt:lpstr>
      <vt:lpstr>Laundry List of shortest pairs (so far)</vt:lpstr>
      <vt:lpstr>All Pairs Shortest Paths</vt:lpstr>
      <vt:lpstr>All Pairs</vt:lpstr>
      <vt:lpstr>Another Recurrence</vt:lpstr>
      <vt:lpstr>dist(u,v,i) </vt:lpstr>
      <vt:lpstr>Another Recurrence</vt:lpstr>
      <vt:lpstr>Pseudocode</vt:lpstr>
      <vt:lpstr>Running Time</vt:lpstr>
      <vt:lpstr>Running Time</vt:lpstr>
      <vt:lpstr>Takeaways</vt:lpstr>
      <vt:lpstr>Linear Programming</vt:lpstr>
      <vt:lpstr>Linear Programming</vt:lpstr>
      <vt:lpstr>Outline of rest of the week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Full Definition</vt:lpstr>
      <vt:lpstr>A Linear Program</vt:lpstr>
      <vt:lpstr>Linear constraints</vt:lpstr>
      <vt:lpstr>Linear constraints</vt:lpstr>
      <vt:lpstr>What are we looking for?</vt:lpstr>
      <vt:lpstr>Example Problem</vt:lpstr>
      <vt:lpstr>Example Problem</vt:lpstr>
      <vt:lpstr>Another Question</vt:lpstr>
      <vt:lpstr>Non-Integrality</vt:lpstr>
      <vt:lpstr>What do you do if you need integers?</vt:lpstr>
      <vt:lpstr>Solving LPs</vt:lpstr>
      <vt:lpstr>Extra Practice</vt:lpstr>
      <vt:lpstr>Extra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53</cp:revision>
  <dcterms:created xsi:type="dcterms:W3CDTF">2021-02-09T17:47:07Z</dcterms:created>
  <dcterms:modified xsi:type="dcterms:W3CDTF">2021-02-10T20:51:04Z</dcterms:modified>
</cp:coreProperties>
</file>