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2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3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4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5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notesSlides/notesSlide6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ppt/notesSlides/notesSlide7.xml" ContentType="application/vnd.openxmlformats-officedocument.presentationml.notesSlide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8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ink/ink2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59" r:id="rId3"/>
    <p:sldId id="269" r:id="rId4"/>
    <p:sldId id="268" r:id="rId5"/>
    <p:sldId id="282" r:id="rId6"/>
    <p:sldId id="284" r:id="rId7"/>
    <p:sldId id="286" r:id="rId8"/>
    <p:sldId id="287" r:id="rId9"/>
    <p:sldId id="288" r:id="rId10"/>
    <p:sldId id="289" r:id="rId11"/>
    <p:sldId id="290" r:id="rId12"/>
    <p:sldId id="291" r:id="rId13"/>
    <p:sldId id="293" r:id="rId14"/>
    <p:sldId id="295" r:id="rId15"/>
    <p:sldId id="294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9" r:id="rId29"/>
    <p:sldId id="311" r:id="rId30"/>
    <p:sldId id="310" r:id="rId31"/>
    <p:sldId id="313" r:id="rId32"/>
    <p:sldId id="312" r:id="rId33"/>
    <p:sldId id="314" r:id="rId34"/>
    <p:sldId id="315" r:id="rId35"/>
    <p:sldId id="321" r:id="rId36"/>
    <p:sldId id="322" r:id="rId37"/>
    <p:sldId id="323" r:id="rId38"/>
    <p:sldId id="339" r:id="rId39"/>
    <p:sldId id="324" r:id="rId40"/>
    <p:sldId id="325" r:id="rId41"/>
    <p:sldId id="320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335" r:id="rId52"/>
    <p:sldId id="336" r:id="rId53"/>
    <p:sldId id="337" r:id="rId54"/>
    <p:sldId id="338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3F5"/>
    <a:srgbClr val="E7F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6" autoAdjust="0"/>
    <p:restoredTop sz="95061" autoAdjust="0"/>
  </p:normalViewPr>
  <p:slideViewPr>
    <p:cSldViewPr snapToGrid="0">
      <p:cViewPr varScale="1">
        <p:scale>
          <a:sx n="81" d="100"/>
          <a:sy n="81" d="100"/>
        </p:scale>
        <p:origin x="754" y="46"/>
      </p:cViewPr>
      <p:guideLst/>
    </p:cSldViewPr>
  </p:slideViewPr>
  <p:outlineViewPr>
    <p:cViewPr>
      <p:scale>
        <a:sx n="33" d="100"/>
        <a:sy n="33" d="100"/>
      </p:scale>
      <p:origin x="0" y="-30451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1-29T18:17:13.236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13966 5418 1255 0,'-5'-2'0'0,"5"2"32"0,-13-3-1 0,-22-8-31 0,-2 2 0 15,4 4 69-15,4-1 0 0,4 1-69 0,1 3 0 16,1 4 75-16,-2 1 0 0,-2 0-75 0,0 2 0 16,-2 0 21-16,-1-1 0 0,-2 3-21 0,-2-1 0 15,-1 0 24-15,-3 2 0 0,-2 0-24 0,2 2 0 0,-5-2 29 16,-2 0 1-16,-1 1-30 0,-5 4 0 0,-3 1 28 15,-5 2 1-15,-3 1-29 0,0-4 0 0,-5 0 26 16,-5-1 1-16,-1-1-27 0,-4-1 0 0,-7 1 21 16,-7-2 0-16,-6-1-21 0,-9-1 0 0,-5-3 27 15,-6-4 0-15,-5 4-27 0,-4-4 0 0,-8 1 33 16,-3 2 0-16,-10-6-33 0,1 2 0 0,-7 1 32 0,0 0 0 16,-13-4-32-16,2 4 0 0,-12 0 28 0,-2-3 0 15,-2 3-28-15,-2 3 0 0,-6-3 25 0,0 4 0 16,-5-3-25-16,-2 4 0 0,1 1 27 0,-2 2 1 15,-10 2-28-15,6 1 0 0,-9-3 29 0,2 1 1 0,1 2-30 16,3-1 0-16,3 1 32 0,-4 1 0 0,0 0-32 16,-2-3 0-16,-3-1 32 0,4 0-1 0,1 0-31 15,1 0 0-15,-1-2 27 0,0 2 0 0,7-2-27 16,-4-1 0-16,5-2 21 0,0-1 1 0,11 1-22 16,8-1 0-16,6-2 17 0,7 1 1 0,11 1-18 15,2 1 0-15,7-6 15 0,4 1 0 0,14 1-15 16,5-1 0-16,11-3 11 0,9 2 0 0,11 0-11 15,10 1 0-15,10 2 10 0,6-3 0 0,10 3-10 16,3 3 0-16,9 2 11 0,6 0 1 0,5 0-12 16,6 1 0-16,9 2 9 0,3-2 1 0,5 0-10 0,4-6 0 15,4 0-2013-15</inkml:trace>
  <inkml:trace contextRef="#ctx0" brushRef="#br0" timeOffset="14631.223">2021 7141 1381 0,'0'0'0'0,"0"0"56"0,-6 3 0 0,-20 14-56 15,1 1 0-15,-1 2 124 0,5 2 0 0,1 0-124 16,-1 5 0-16,0-1 125 0,4 2-1 0,-1 4-124 15,5 3 0-15,1 4 18 0,1 7 0 0,-2 2-18 16,0 2 0-16,0 3 36 0,1 4 1 0,-1 4-37 16,0 6 0-16,0 4 60 0,2 0 0 0,-5 5-60 15,2 2 0-15,-5 0 39 0,1-4 2 0,1-1-41 16,1-4 0-16,-2 1 44 0,2-2-1 0,0 0-43 16,2 4 0-16,-2 0 44 0,-2 4 1 0,6 0-45 15,-1-1 0-15,-1-7 36 0,1 0 1 0,3-2-37 16,6 1 0-16,-3-7 30 0,6-3 1 0,-3 2-31 0,4-5 0 15,-1 1 25-15,1 0 1 0,1-4-26 0,-1-5 0 16,4-10 25-16,-4-1 1 0,-4-5-26 0,3-1 0 16,-2-4 22-16,-2-1 2 0,-3-4-24 0,0-2 0 0,8-18-2068 15</inkml:trace>
  <inkml:trace contextRef="#ctx0" brushRef="#br0" timeOffset="40351.988">1573 13200 1376 0,'0'0'0'0,"0"0"158"0,-3-2-1 0,3 2-157 15,-18-25 0-15,18 25 107 0,-6-10 2 0,6 10-109 16,-2-3 0-16,2 3 27 0,0-3 1 0,0 3-28 0,2 3 0 16,-2-3 33-16,16 7 0 0,0-1-33 0,5-1 0 15,9-1 26-15,7 3 1 0,-2-3-27 0,5 0 0 16,-2-1 20-16,3 0 2 0,-3 0-22 0,4 0 0 16,4-3 14-16,4 0 2 0,-3 2-16 0,3-1 0 0,1 1 11 15,3 0 0-15,0-1-11 0,-3 1 0 0,2-1 6 16,-2 3 0-16,0-3-6 0,3-1 0 0,3-1 2 15,2-1 0-15,0 0-2 0,-1 2 0 0,-3 0 1 16,3 2 0-16,1-2-1 0,3-2 0 0,2-1 0 16,-1 0 2-16,6 0-2 0,-2 1 0 0,0-4 0 15,1 1 1-15,3 2-1 0,0 0 0 0,4 0 0 0,0 0 1 16,2-2-1-16,2-2 0 0,4 1 2 0,0-2 1 16,5 0-3-16,-4 2 0 0,4 3 5 0,-4 3 0 15,4-2-5-15,0 1 0 0,4 1 9 0,-1-2 2 16,3 0-11-16,0 2 0 0,-2 2 14 0,4 1 1 15,-3-1-15-15,-1-1 0 0,4 1 14 0,1 1 1 16,-2 0-15-16,1-3 0 0,5 0 14 0,-4 0 2 0,3 3-16 16,-3 2 0-16,7-3 14 0,-7 3 0 0,7-2-14 15,-4 0 0-15,4 0 17 0,-2 2 0 0,1-5-17 16,-2 1 0-16,-1 3 19 0,-2-1 1 0,0-2-20 16,3-1 0-16,-6 0 19 0,3 0 1 0,-1 0-20 15,-2 2 0-15,1-1 17 0,-3 1 1 0,2 0-18 16,-2-1 0-16,-3-1 15 0,3 0 1 0,-1 0-16 15,4 2 0-15,1-1 14 0,0 1 2 0,7 0-16 16,-4-1 0-16,-2 2 13 0,1-3 2 0,1 0-15 0,0 0 0 16,1 0 14-16,-4-3 1 0,2 2-15 0,1-1 0 15,-3-1 14-15,-1-2-1 0,4 0-13 0,-2 1 0 16,1-1 13-16,-2 0 2 0,0 0-15 0,7 2 0 16,-1-2 12-16,2 2 2 0,-1-2-14 0,-4 2 0 0,2 0 12 15,2 2 1-15,-4-3-13 0,-2 3 0 0,0-2 13 16,1 1 1-16,3 0-14 0,4 1 0 0,-3-1 13 15,4 1 2-15,-2 1-15 0,2 0 0 0,-2 0 13 16,-1 1 0-16,2 1-13 0,3-1 0 0,-1 1 13 16,1 0-1-16,1-1-12 0,1 1 0 0,1-1 11 15,-2 3 1-15,1-3-12 0,1 2 0 0,-1-3 9 16,1 2 0-16,-2-1-9 0,-2 1 0 0,-2-2 6 0,-1 0 2 16,2 3-8-16,-1-1 0 0,6 3 6 0,-4 1 1 15,2 2-7-15,0-2 0 0,2 0 4 0,1 1 2 16,3 2-6-16,-3 1 0 0,4 1 3 0,-4-2 1 15,3 2-4-15,2 1 0 0,-3-1 4 0,1 0-1 0,1-2-3 16,-7-2 0-16,1-3 4 0,-2-1 0 0,-4-3-4 16,-1 4 0-16,1-1 3 0,-2 0 1 0,-1 0-4 15,-3-1 0-15,-2-4 2 0,1 1 1 0,-1-1-3 16,2 2 0-16,1-2 3 0,0 1 0 0,-2-1-3 16,1 1 0-16,-2-3 2 0,2 0 0 0,-2 2-2 15,2 1 0-15,1-1 3 0,0 0-1 0,-2-1-2 16,-3 0 0-16,-1 0 1 0,-1 0 1 0,-6-2-2 15,3-1 0-15,-1-1 1 0,-1 1 2 0,-1 0-3 16,-2-2 0-16,1-3 2 0,0 3 0 0,-2-3-2 16,1-2 0-16,-2 0 2 0,-2-1 1 0,0 0-3 15,-1 1 0-15,1 0 3 0,1 2 0 0,-3 0-3 0,-1 0 0 16,-3 0 6-16,-1 2 0 0,-6 1-6 0,1-2 0 16,-2 2 8-16,0 0-1 0,-4 0-7 0,-1 2 0 15,-4 0 8-15,-4-1 0 0,-5 3-8 0,4 1 0 0,0 1 8 16,1 2 0-16,-3 2-8 0,-2 1 0 0,-3 1 7 15,-2 1-1-15,0 3-6 0,-2 2 0 0,1 2 6 16,0 6-1-16,1-9-5 0,1-2 0 0,-45-7-2293 16</inkml:trace>
  <inkml:trace contextRef="#ctx0" brushRef="#br0" timeOffset="54457.8">4997 16347 1960 0,'0'0'0'0,"0"0"111"0,0 0 1 16,0 0-112-16,3-4 0 0,-3 4 167 0,3-4 1 15,-3 4-168-15,0-3 0 0,0 3 102 0,0-3 0 0,0 3-102 16,0-1 0-16,0 1 29 0,0 0 1 0,0 0-30 16,-8 4 0-16,8-4 25 0,-28 13 1 0,4-2-26 15,-7 2 0-15,-10 4 23 0,-10 2 1 0,-3-1-24 16,-5-4 0-16,-8-3 17 0,-3-2 0 0,-5 1-17 15,-2-1 0-15,-1 1 14 0,-2-1 1 0,-1 1-15 16,-7-1 0-16,6 1 11 0,-1-1 0 0,-2 1-11 16,-2-1 0-16,-6 1 14 0,-3-1-1 0,1-1-13 15,-2 0 0-15,-4 0 17 0,-4 0 0 0,5-2-17 16,-1-1 0-16,1-3 18 0,4-1 0 0,1 1-18 16,7-1 0-16,5-2 20 0,3-4 1 0,12 0-21 15,6 4 0-15,7-2 23 0,4-1-1 0,7 1-22 0,9 0 0 16,8 0 22-16,9 0 0 0,9 3-22 0,5 1 0 15,4 1 22-15,8 1 2 0,10-1-24 0,14 1 0 16,14 2 17-16,16 1 1 0,-3-5-18 0,0-5 0 0,-59 4-2454 16</inkml:trace>
  <inkml:trace contextRef="#ctx0" brushRef="#br0" timeOffset="72397.485">4930 16219 1206 0,'0'0'0'0,"0"0"0"16,6 2 0-16,-6-2 77 0,5 1 1 0,-5-1-78 0,2 8 0 15,-2-8 156-15,6 14 0 0,-6-14-156 0,5 19 0 16,-5-19 119-16,8 19 1 0,-8-19-120 0,0 26 0 15,-3-10 23-15,-2 1 2 0,-3-3-25 0,-5 1 0 16,-4-1 36-16,-4-2 1 0,-3 0-37 0,-2 0 0 0,-2 1 28 16,-3 0 1-16,-5-2-29 0,-3-2 0 0,-2-1 19 15,-8-3 1-15,-2 1-20 0,-8 2 0 0,0 0 17 16,-7 0 0-16,-1-2-17 0,0 1 0 0,-1-1 16 16,-2-1 0-16,-2-1-16 0,0 3 0 0,-1 1 13 0,-3 1 2 15,-4-1-15-15,-5 0 0 0,-1 0 11 16,2 0 0-16,-4-2-11 0,0-1 0 0,1-2 8 0,-2 0 1 15,2 2-9-15,3-2 0 0,1-1 14 0,2-2 2 16,3 1-16-16,1 2 0 0,2 1 24 0,4-1-1 16,4 2-23-16,1-1 0 0,7 1 26 0,0 0 1 15,5-1-27-15,3 1 0 0,7 0 25 0,2 0 1 16,12 1-26-16,0 0 0 0,6 1 25 0,3-1 1 0,3-1-26 16,6 0 0-16,0-1 23 0,8-1 0 0,-1-1-23 15,0 0 0-15,2-2 17 0,3 0 0 0,0 0-17 16,0 0 0-16,0 0 16 0,0 0 0 0,3 0-16 15,2 1 0-15,0 1 15 0,3-1 0 0,9 1-15 16,4 0 0-16,12-1 11 0,4 1 0 0,1-2-11 16,1-2 0-16,-1-1 10 0,2 0 0 0,-2 0-10 15,3-2 0-15,6-1 11 0,-1 1 1 0,3 0-12 16,-3 0 0-16,1-1 12 0,-1 0 1 0,3-1-13 16,-1-1 0-16,1-1 14 0,1-1 0 0,1 1-14 15,-2 1 0-15,-1 0 14 0,2 0-1 0,1 0-13 0,1 2 0 16,-1 0 15-16,3-1 0 0,1-1-15 15,-1-1 0-15,0-2 11 0,2 0 0 0,1 0-11 0,2-2 0 16,0-1 18-16,0-1 1 0,3 3-19 0,0-1 0 16,0 2 24-16,-1 0 0 0,1-2-24 0,0 1 0 15,2-3 26-15,-2 3 0 0,0 1-26 0,1 1 0 0,-3 5 25 16,2 2-1-16,-4 2-24 0,-4 1 0 0,0 3 21 16,-3 0-1-16,-1 0-20 0,-4 2 0 0,-6 1 17 15,-1 1-1-15,0-1-16 0,-3 0 0 0,-1-1 13 16,2 1-1-16,-3 1-12 0,-1-1 0 0,-4 0 9 0,-4 1 1 15,-2-1-10-15,-3-1 0 0,-2-1 6 0,-4 1 0 16,-4-2-6-16,-1-1 0 0,-2 0 5 0,-7 1-1 16,1-2-4-16,-1 1 0 0,-1-1 3 0,1 1 0 15,-13 0-3-15,-3-2 0 0,-14 0 2 0,-7 0 1 0,-4 0-3 16,-2 0 0-16,-7-2 1 0,-1-1 1 16,-3 0-2-16,-5 3 0 0,-6 0 1 0,-2 1 1 0,-2-1-2 15,-1 0 0-15,-2 0 0 0,-3 0 0 0,0 0 0 16,-4 0 0-16,-1 2 0 0,0-1 0 0,1 1 0 15,-4 1 0-15,-5 0 0 0,4 2 0 0,-4 0 0 16,0 0 0-16,-4-1 0 0,1 1 0 0,-1-2 0 16,1-1 0-16,1-2 0 0,0-2 0 0,5 1 0 15,1-1 0-15,1 1 0 0,0-1 1 0,3 0-1 16,1 2 0-16,2 2 2 0,-3 0-1 0,5 1-1 16,5 0 0-16,7 0 1 0,0 0 1 0,4 0-2 15,2 1 0-15,3-1 3 0,6 0 1 0,3 0-4 16,4-1 0-16,6-2 3 0,6 0 1 0,4 0-4 0,6 0 0 15,9-2 3-15,2 0 0 0,3 1-3 0,2-1 0 16,1 2 6-16,2 0 1 0,5 0-7 0,3-1 0 16,5-4 7-16,4-1 2 0,7-1-9 0,10 1 0 15,12-2 12-15,8-1-1 0,5-1-11 0,5 4 0 0,3 3 12 16,5 1 2-16,1-1-14 0,7-2 0 0,3-1 12 16,3-1 1-16,9 1-13 0,1 0 0 0,4-2 13 15,1-2-1-15,2 1-12 0,4 1 0 0,1-2 9 16,4-1 1-16,-7 2-10 0,-1 2 0 0,-4 4 9 0,-3 2 0 15,-1-1-9-15,-3 1 0 0,-3-1 10 0,-5 0 2 16,-5 1-12-16,-5 1 0 0,-4 0 10 0,-4 1 0 16,-5 1-10-16,-3 1 0 0,-4 2 10 0,-9 0 0 15,-8 1-10-15,-1 2 0 0,-9 1 10 0,-2 2 0 16,-5-1-10-16,-9-1 0 0,-2-2 8 0,-7-1 0 16,-8 2-8-16,-3 3 0 0,-11 2 7 0,-3 1-1 15,-7-1-6-15,-6-2 0 0,-10-2 6 0,-9 1 0 0,-5-1-6 16,-8-1 0-16,-11-1 3 0,-6-1 0 0,-9-1-3 15,-7-4 0-15,-10-2 1 0,-2-3 2 0,-6 0-3 16,-3-3 0-16,0-1 1 0,-5 1 0 0,7-3-1 16,1-1 0-16,0-3 0 0,1-2 1 0,7 2-1 15,2 3 0-15,8-1 0 0,1 1 1 0,10 0-1 16,6 2 0-16,6-2 0 0,4 1 1 0,9-1-1 16,5 0 0-16,2 2 0 0,3-3 1 0,6-5-1 15,11-2 0-15,37 19-2630 0</inkml:trace>
  <inkml:trace contextRef="#ctx0" brushRef="#br0" timeOffset="75700.63">8873 16313 1419 0,'0'0'0'0,"0"0"80"0,0 0 1 0,0 0-81 16,5 0 0-16,-5 0 136 0,3 0 1 0,-3 0-137 15,5-5 0-15,-5 5 101 0,5-11 1 0,-5 11-102 16,8-11 0-16,-8 11 27 0,12-15 0 0,-12 15-27 16,18-17 0-16,-18 17 30 0,16-14-1 0,-16 14-29 15,16-10 0-15,-16 10 34 0,8-9 2 0,-8 9-36 16,5-7 0-16,-5 7 26 0,7-6 1 0,-7 6-27 15,5-6 0-15,-5 6 27 0,5-7 0 0,-5 7-27 16,3-4 0-16,-3 4 42 0,2-4 0 0,-2 4-42 16,-10-6 0-16,10 6 51 0,-36-11 0 0,10 5-51 15,-4 1 0-15,-8-1 54 0,-4-2 0 0,-4 1-54 16,0 4 0-16,-4 2 47 0,1-1 1 0,-5 0-48 0,-1 2 0 16,0 0 36-16,-6 4 0 0,1-1-36 0,-3 2 0 15,0 2 27-15,-3 3 0 0,-1-2-27 0,-1 0 0 0,-2 0 20 16,-5 0 0-16,3 0-20 0,-3 1 0 0,-1 1 18 15,-2-1 2-15,-5-1-20 0,1-2 0 0,-4-1 17 16,2-2 1-16,-1 0-18 0,6 1 0 0,-1-1 16 16,5 1 0-16,0 0-16 0,3-3 0 0,5 1 16 15,1-1-1-15,3 3-15 0,6-1 0 0,9 1 15 16,2 1-1-16,6 0-14 0,5 1 0 0,6-1 13 0,4 0 0 16,4 0-13-16,5-1 0 0,7-1 10 0,5-1 0 15,1 0-10-15,3 1 0 0,3 0 9 0,2 0 2 16,11 0-11-16,2 2 0 0,14 1 7 0,6 2 1 15,3-1-8-15,1-3 0 0,4-2 9 0,-3 0 0 0,6-2-9 16,1-2 0-16,6-1 10 0,-2 0 2 0,3-1-12 16,2 1 0-16,5-1 10 0,-2-1 1 15,0 0-11-15,2 0 0 0,3-1 10 0,3 0 1 0,-1-1-11 16,1 1 0-16,5-2 8 0,-1-1 1 0,0 1-9 16,-1 1 0-16,-1 3 7 0,0 0 1 0,2 1-8 15,3 2 0-15,1-1 5 0,2 2 1 0,-1 2-6 16,0-1 0-16,-3 1 4 0,-1 1 1 0,0 2-5 15,-3 1 0-15,-1 2 2 0,-1 1 1 0,-6 1-3 16,-2 1 0-16,-7 2 3 0,-9 3-1 0,0-1-2 16,-1 1 0-16,-7 0 2 0,-5-2 1 0,-2 1-3 15,-3-3 0-15,-7-2 3 0,-5-2-1 0,-6-2-2 16,-2-1 0-16,-7-2 3 0,-2-2 1 0,-7 1-4 0,-5 1 0 16,-3-1 2-16,-5-1 1 0,-4-1-3 0,-6-1 0 15,-10-2 3-15,-2-2 0 0,-6-3-3 0,-6-2 0 16,-8-1 1-16,-6-1 0 0,-4-3-1 0,-7 3 0 15,-3-4 0-15,-9 0 1 0,-7-1-1 0,-3-1 0 0,-2 2 0 16,-6-1 1-16,3 1-1 0,2 4 0 0,2 0 2 16,-2 3 0-16,2-1-2 0,3 3 0 0,1-1 3 15,4 1 1-15,2 3-4 0,4-1 0 0,6 0 4 16,3 0 1-16,2 2-5 0,5 0 0 0,3 0 6 0,0 1 1 16,6 1-7-16,5-1 0 0,2 0 9 0,6 1 0 15,4-1-9-15,3 2 0 0,9 2 9 0,3-1 1 16,5 3-10-16,3 0 0 0,6 3 11 0,2-1 2 15,7 0-13-15,6 2 0 0,3 0 9 0,3 0 1 16,6-6-10-16,7-7 0 0,-16 5-2578 0</inkml:trace>
  <inkml:trace contextRef="#ctx0" brushRef="#br0" timeOffset="82613.805">7233 16906 2023 0,'0'0'0'0,"0"0"76"15,0 0 2-15,0 0-78 0,8-30 0 0,-3 14 138 16,0 2 1-16,-2-2-139 0,3 0 0 0,0 1 91 16,-1-1 1-16,0 1-92 0,3 3 0 0,-3 4 28 15,3 0 1-15,0 0-29 0,8 0 0 16,1 0 21-16,9 2 2 0,-1 3-23 0,4 1 0 0,4 4 14 16,1 1 1-16,2 5-15 0,-2 4 0 0,1 6 12 0,2 2 1 15,-2 4-13-15,-3 2 0 0,-2 0 8 0,-1 3 3 16,-1 1-11-16,-2 2 0 0,-4 3 7 0,2-1 1 15,-3 4-8-15,-4 4 0 0,-1 2 6 0,-3 3 1 16,-5 2-7-16,-5 2 0 0,-1 1 4 0,-4 2 2 16,-4 0-6-16,-4-2 0 0,-3 2 3 0,-3 0 2 15,-4-8-5-15,-6-8 0 0,-4-11 1 0,-3-10 0 0,-9-4-1 16,1-2 0-16,-4-3 0 0,-1-3 0 0,-2-4 0 16,-1-1 0-16,-1-3 0 0,2-3 0 0,-1-7 0 15,0-3 0-15,2-6-2 0,-2-3-1 0,6-5 3 16,-2-2 0-16,7-4-3 0,3-4 1 0,1 0 2 15,6 2 0-15,-1-1-4 0,0 1 2 0,7-3 2 16,3-4 0-16,5-2-3 0,2-2 1 0,8 0 2 16,-1 4 0-16,6 1-3 0,6 1 2 0,6-1 1 15,4 0 0-15,4-1 0 0,4-1 0 0,9 4 0 16,2 5 0-16,6 9 1 0,4 1 2 0,0 6-3 16,5 5 0-16,-1 5 5 0,1 5 1 0,0 4-6 0,1 5 0 15,3 5 10-15,-1 5 1 0,-3 3-11 0,-2 3 0 16,-1 3 18-16,-3 2 0 0,-7 3-18 0,0 1 0 15,-1 2 17-15,-7 0 1 0,-1 2-18 0,-9 0 0 16,-7 1 17-16,-3 0 1 0,-7 4-18 0,-8 1 0 16,-8 0 13-16,-3 4 0 0,-9-4-13 0,-4-3 0 0,-9-5 11 15,-8-3 0-15,-4-6-11 0,-1-4 0 0,-6-6 8 16,-2-3 0-16,0-3-8 0,2-3 0 0,1-4 5 16,-1-3 2-16,6-1-7 0,0-2 0 0,4-2 4 15,3 1 2-15,5-2-6 0,6 0 0 0,4 0 3 0,4 0 2 16,7-2-5-16,2-3 0 0,8-1 5 0,0-1 1 15,8 2-6-15,4 1 0 0,5-1 5 0,7 0 0 16,8 2-5-16,11-1 0 0,-35 15-2319 0</inkml:trace>
  <inkml:trace contextRef="#ctx0" brushRef="#br0" timeOffset="82908.785">8538 16711 2161 0,'0'0'0'0,"0"0"0"16,-16-6 0-16,16 6 53 0,-33-11 0 0,12 9-53 16,4 4 0-16,-2 4 127 0,-1 4 0 0,5 6-127 0,-3 4 0 15,2 7 79-15,-1 6 0 0,2 5-79 16,6 2 0-16,-1 4 31 0,7 5-1 0,-2 2-30 15,5 1 0-15,0 2 18 0,5 3 0 0,-2 0-18 0,3-1 0 16,6-6 16-16,0-2 0 0,4-4-16 0,5-3 0 0,-2-1 14 16,5-5 0-16,0-5-14 0,1-3 0 0,6-5 11 15,1-3 0-15,1-10-11 0,2-4 0 0,7-8 8 16,1-5 1-16,-4-6-9 0,0-7 0 0,-39 21-2157 16</inkml:trace>
  <inkml:trace contextRef="#ctx0" brushRef="#br0" timeOffset="83204.531">8749 17229 2123 0,'0'0'0'0,"0"0"0"16,0 0 0-16,0 0 70 0,0 0 2 0,3 2-72 15,0 1 0-15,4 2 121 0,-1 1 2 0,3 5-123 16,1 5 0-16,4 3 103 0,4 2 1 0,-2-2-104 15,-3-2 0-15,-4-3 36 0,2-1 0 0,2-2-36 16,-3-2 0-16,1-4 15 0,-6 0 0 0,-1-2-15 16,1-3 0-16,0-1 11 0,1-3-1 0,-4 0-10 15,1-4 0-15,0-3 6 0,-3-4 1 0,0-5-7 16,0-4 0-16,-6-6 1 0,-2-5 1 0,2 0-2 16,2 4 0-16,4 1 0 0,-4 1 2 0,5 4-2 15,6 1 0-15,1 3 0 0,4 4 0 0,1 3 0 16,8 3 0-16,1 1 0 0,7 1 0 0,-1 1 0 15,6 0 0-15,4 1 3 0,0 3 0 0,4-3-3 0,-5 1 0 16,1 0 15-16,-3-1 1 0,1-1-16 0,-2-1 0 16,-34 9-2172-16</inkml:trace>
  <inkml:trace contextRef="#ctx0" brushRef="#br0" timeOffset="83499.289">9573 17008 2135 0,'0'0'0'16,"0"0"0"-16,-10 7 0 0,10-7 47 0,-24 19 1 15,24-19-48-15,-27 24 0 0,27-24 89 0,-28 27 0 16,12-11-89-16,3 1 0 0,0 6 86 0,0 0 1 0,2 3-87 16,3 1 0-16,3 3 33 0,4 1 1 0,1 1-34 15,0 0 0-15,0-4 20 0,5-1 1 0,-1-3-21 16,4-2 0-16,5-5 28 0,-3-2 2 0,2-3-30 15,3-1 0-15,2-1 30 0,1-2 1 0,3-5-31 16,3-3 0-16,3-3 31 0,1-4-1 0,4-2-30 16,2-1 0-16,1-1 21 0,1-1 2 0,-2-4-23 15,2-3 0-15,-36 19-2185 0</inkml:trace>
  <inkml:trace contextRef="#ctx0" brushRef="#br0" timeOffset="83759.939">10062 16382 2400 0,'0'0'0'0,"0"0"0"0,29 37 0 0,1 5 39 16,7 12 0-16,4 6-39 0,2 4 0 0,7 4 112 0,-1 6-1 15,-1 7-111-15,-3 0 0 0,-10 3 92 0,-2 1 0 16,-9-4-92-16,-8-5 0 0,-8-3 30 0,-8-4 1 16,-8-5-31-16,-5-1 0 0,-8-1 19 0,-7-1 1 15,-4-5-20-15,-3-7 0 0,-3-8 16 0,-7-4 2 16,2-3-18-16,-7-2 0 0,1-3 13 0,1-3-1 16,-1-3-12-16,-2-8 0 0,51-15-2284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7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2.7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26T23:43:15.6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4E77A-B2A2-4FCB-9405-800E92D8D8A5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42675-A26C-4434-8770-1623931D4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37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04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0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22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81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1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8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17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https://1.bp.blogspot.com/-XxfNI65zLnU/Xc98O96LVnI/AAAAAAAAGFY/Xsmd7IMlIrEltYONCdGKk1hqPw1BgL3ggCLcBGAsYHQ/s1600/Mandalorian.jpg</a:t>
            </a:r>
          </a:p>
          <a:p>
            <a:r>
              <a:rPr lang="en-US" dirty="0"/>
              <a:t>http://www.pngmart.com/image/161116/png/161115</a:t>
            </a:r>
          </a:p>
          <a:p>
            <a:r>
              <a:rPr lang="en-US" dirty="0"/>
              <a:t>https://www.pikpng.com/pngvi/hiTxbbR_clip-art-rock-rock-clipart-transparent-background-png-download/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CA72D-8EE3-42C5-97CD-E0D311C17B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5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76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9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02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4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1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802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138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0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17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1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37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1E824EDD-0936-4A01-A17F-AD8466A89F3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333557FA-2566-4A4E-A0EC-2A01E3952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68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1.png"/><Relationship Id="rId5" Type="http://schemas.openxmlformats.org/officeDocument/2006/relationships/customXml" Target="../ink/ink5.xml"/><Relationship Id="rId10" Type="http://schemas.openxmlformats.org/officeDocument/2006/relationships/image" Target="../media/image4.jpeg"/><Relationship Id="rId4" Type="http://schemas.openxmlformats.org/officeDocument/2006/relationships/image" Target="../media/image5.png"/><Relationship Id="rId9" Type="http://schemas.openxmlformats.org/officeDocument/2006/relationships/customXml" Target="../ink/ink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5.png"/><Relationship Id="rId1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18.png"/><Relationship Id="rId12" Type="http://schemas.openxmlformats.org/officeDocument/2006/relationships/image" Target="../media/image14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.xml"/><Relationship Id="rId11" Type="http://schemas.openxmlformats.org/officeDocument/2006/relationships/image" Target="../media/image13.png"/><Relationship Id="rId5" Type="http://schemas.openxmlformats.org/officeDocument/2006/relationships/image" Target="../media/image4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customXml" Target="../ink/ink10.xml"/><Relationship Id="rId1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13" Type="http://schemas.openxmlformats.org/officeDocument/2006/relationships/image" Target="../media/image25.png"/><Relationship Id="rId18" Type="http://schemas.openxmlformats.org/officeDocument/2006/relationships/image" Target="../media/image20.png"/><Relationship Id="rId26" Type="http://schemas.openxmlformats.org/officeDocument/2006/relationships/image" Target="../media/image331.png"/><Relationship Id="rId3" Type="http://schemas.openxmlformats.org/officeDocument/2006/relationships/image" Target="../media/image21.png"/><Relationship Id="rId21" Type="http://schemas.openxmlformats.org/officeDocument/2006/relationships/image" Target="../media/image8.png"/><Relationship Id="rId7" Type="http://schemas.openxmlformats.org/officeDocument/2006/relationships/image" Target="../media/image18.png"/><Relationship Id="rId12" Type="http://schemas.openxmlformats.org/officeDocument/2006/relationships/image" Target="../media/image24.png"/><Relationship Id="rId17" Type="http://schemas.openxmlformats.org/officeDocument/2006/relationships/image" Target="../media/image19.png"/><Relationship Id="rId25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20" Type="http://schemas.openxmlformats.org/officeDocument/2006/relationships/image" Target="../media/image27.png"/><Relationship Id="rId29" Type="http://schemas.openxmlformats.org/officeDocument/2006/relationships/image" Target="../media/image36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1.xml"/><Relationship Id="rId11" Type="http://schemas.openxmlformats.org/officeDocument/2006/relationships/image" Target="../media/image23.png"/><Relationship Id="rId24" Type="http://schemas.openxmlformats.org/officeDocument/2006/relationships/image" Target="../media/image31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23" Type="http://schemas.openxmlformats.org/officeDocument/2006/relationships/image" Target="../media/image30.png"/><Relationship Id="rId28" Type="http://schemas.openxmlformats.org/officeDocument/2006/relationships/image" Target="../media/image351.png"/><Relationship Id="rId10" Type="http://schemas.openxmlformats.org/officeDocument/2006/relationships/image" Target="../media/image22.png"/><Relationship Id="rId19" Type="http://schemas.openxmlformats.org/officeDocument/2006/relationships/image" Target="../media/image26.png"/><Relationship Id="rId4" Type="http://schemas.openxmlformats.org/officeDocument/2006/relationships/image" Target="../media/image3.jpeg"/><Relationship Id="rId9" Type="http://schemas.openxmlformats.org/officeDocument/2006/relationships/customXml" Target="../ink/ink13.xml"/><Relationship Id="rId14" Type="http://schemas.openxmlformats.org/officeDocument/2006/relationships/image" Target="../media/image15.png"/><Relationship Id="rId22" Type="http://schemas.openxmlformats.org/officeDocument/2006/relationships/image" Target="../media/image291.png"/><Relationship Id="rId27" Type="http://schemas.openxmlformats.org/officeDocument/2006/relationships/image" Target="../media/image341.png"/><Relationship Id="rId30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image" Target="../media/image15.png"/><Relationship Id="rId18" Type="http://schemas.openxmlformats.org/officeDocument/2006/relationships/image" Target="../media/image26.png"/><Relationship Id="rId26" Type="http://schemas.openxmlformats.org/officeDocument/2006/relationships/image" Target="../media/image341.png"/><Relationship Id="rId3" Type="http://schemas.openxmlformats.org/officeDocument/2006/relationships/image" Target="../media/image21.png"/><Relationship Id="rId21" Type="http://schemas.openxmlformats.org/officeDocument/2006/relationships/image" Target="../media/image291.png"/><Relationship Id="rId7" Type="http://schemas.openxmlformats.org/officeDocument/2006/relationships/image" Target="../media/image18.png"/><Relationship Id="rId12" Type="http://schemas.openxmlformats.org/officeDocument/2006/relationships/image" Target="../media/image25.png"/><Relationship Id="rId17" Type="http://schemas.openxmlformats.org/officeDocument/2006/relationships/image" Target="../media/image20.png"/><Relationship Id="rId25" Type="http://schemas.openxmlformats.org/officeDocument/2006/relationships/image" Target="../media/image33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.png"/><Relationship Id="rId20" Type="http://schemas.openxmlformats.org/officeDocument/2006/relationships/image" Target="../media/image8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4.xml"/><Relationship Id="rId11" Type="http://schemas.openxmlformats.org/officeDocument/2006/relationships/image" Target="../media/image24.png"/><Relationship Id="rId24" Type="http://schemas.openxmlformats.org/officeDocument/2006/relationships/image" Target="../media/image32.png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23" Type="http://schemas.openxmlformats.org/officeDocument/2006/relationships/image" Target="../media/image31.png"/><Relationship Id="rId28" Type="http://schemas.openxmlformats.org/officeDocument/2006/relationships/image" Target="../media/image361.png"/><Relationship Id="rId10" Type="http://schemas.openxmlformats.org/officeDocument/2006/relationships/image" Target="../media/image22.png"/><Relationship Id="rId19" Type="http://schemas.openxmlformats.org/officeDocument/2006/relationships/image" Target="../media/image27.png"/><Relationship Id="rId4" Type="http://schemas.openxmlformats.org/officeDocument/2006/relationships/image" Target="../media/image3.jpeg"/><Relationship Id="rId9" Type="http://schemas.openxmlformats.org/officeDocument/2006/relationships/customXml" Target="../ink/ink16.xml"/><Relationship Id="rId14" Type="http://schemas.openxmlformats.org/officeDocument/2006/relationships/image" Target="../media/image16.png"/><Relationship Id="rId22" Type="http://schemas.openxmlformats.org/officeDocument/2006/relationships/image" Target="../media/image30.png"/><Relationship Id="rId27" Type="http://schemas.openxmlformats.org/officeDocument/2006/relationships/image" Target="../media/image3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8.xml"/><Relationship Id="rId13" Type="http://schemas.openxmlformats.org/officeDocument/2006/relationships/image" Target="../media/image41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" Type="http://schemas.openxmlformats.org/officeDocument/2006/relationships/image" Target="../media/image81.png"/><Relationship Id="rId21" Type="http://schemas.openxmlformats.org/officeDocument/2006/relationships/image" Target="../media/image49.png"/><Relationship Id="rId7" Type="http://schemas.openxmlformats.org/officeDocument/2006/relationships/image" Target="../media/image18.png"/><Relationship Id="rId12" Type="http://schemas.openxmlformats.org/officeDocument/2006/relationships/image" Target="../media/image401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41.png"/><Relationship Id="rId20" Type="http://schemas.openxmlformats.org/officeDocument/2006/relationships/image" Target="../media/image48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7.xml"/><Relationship Id="rId11" Type="http://schemas.openxmlformats.org/officeDocument/2006/relationships/image" Target="../media/image391.png"/><Relationship Id="rId24" Type="http://schemas.openxmlformats.org/officeDocument/2006/relationships/image" Target="../media/image52.png"/><Relationship Id="rId5" Type="http://schemas.openxmlformats.org/officeDocument/2006/relationships/image" Target="../media/image5.png"/><Relationship Id="rId15" Type="http://schemas.openxmlformats.org/officeDocument/2006/relationships/image" Target="../media/image430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10" Type="http://schemas.openxmlformats.org/officeDocument/2006/relationships/image" Target="../media/image38.png"/><Relationship Id="rId19" Type="http://schemas.openxmlformats.org/officeDocument/2006/relationships/image" Target="../media/image470.png"/><Relationship Id="rId4" Type="http://schemas.openxmlformats.org/officeDocument/2006/relationships/image" Target="../media/image3.jpeg"/><Relationship Id="rId9" Type="http://schemas.openxmlformats.org/officeDocument/2006/relationships/customXml" Target="../ink/ink19.xml"/><Relationship Id="rId14" Type="http://schemas.openxmlformats.org/officeDocument/2006/relationships/image" Target="../media/image421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.xml"/><Relationship Id="rId13" Type="http://schemas.openxmlformats.org/officeDocument/2006/relationships/image" Target="../media/image41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" Type="http://schemas.openxmlformats.org/officeDocument/2006/relationships/image" Target="../media/image81.png"/><Relationship Id="rId21" Type="http://schemas.openxmlformats.org/officeDocument/2006/relationships/image" Target="../media/image49.png"/><Relationship Id="rId7" Type="http://schemas.openxmlformats.org/officeDocument/2006/relationships/image" Target="../media/image18.png"/><Relationship Id="rId12" Type="http://schemas.openxmlformats.org/officeDocument/2006/relationships/image" Target="../media/image401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41.png"/><Relationship Id="rId20" Type="http://schemas.openxmlformats.org/officeDocument/2006/relationships/image" Target="../media/image48.png"/><Relationship Id="rId2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0.xml"/><Relationship Id="rId11" Type="http://schemas.openxmlformats.org/officeDocument/2006/relationships/image" Target="../media/image391.png"/><Relationship Id="rId24" Type="http://schemas.openxmlformats.org/officeDocument/2006/relationships/image" Target="../media/image52.png"/><Relationship Id="rId5" Type="http://schemas.openxmlformats.org/officeDocument/2006/relationships/image" Target="../media/image5.png"/><Relationship Id="rId15" Type="http://schemas.openxmlformats.org/officeDocument/2006/relationships/image" Target="../media/image430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10" Type="http://schemas.openxmlformats.org/officeDocument/2006/relationships/image" Target="../media/image38.png"/><Relationship Id="rId19" Type="http://schemas.openxmlformats.org/officeDocument/2006/relationships/image" Target="../media/image470.png"/><Relationship Id="rId4" Type="http://schemas.openxmlformats.org/officeDocument/2006/relationships/image" Target="../media/image3.jpeg"/><Relationship Id="rId9" Type="http://schemas.openxmlformats.org/officeDocument/2006/relationships/customXml" Target="../ink/ink22.xml"/><Relationship Id="rId14" Type="http://schemas.openxmlformats.org/officeDocument/2006/relationships/image" Target="../media/image421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4.xml"/><Relationship Id="rId13" Type="http://schemas.openxmlformats.org/officeDocument/2006/relationships/image" Target="../media/image290.png"/><Relationship Id="rId18" Type="http://schemas.openxmlformats.org/officeDocument/2006/relationships/image" Target="../media/image2600.png"/><Relationship Id="rId26" Type="http://schemas.openxmlformats.org/officeDocument/2006/relationships/image" Target="../media/image370.png"/><Relationship Id="rId3" Type="http://schemas.openxmlformats.org/officeDocument/2006/relationships/image" Target="../media/image59.png"/><Relationship Id="rId21" Type="http://schemas.openxmlformats.org/officeDocument/2006/relationships/image" Target="../media/image400.png"/><Relationship Id="rId7" Type="http://schemas.openxmlformats.org/officeDocument/2006/relationships/image" Target="../media/image18.png"/><Relationship Id="rId12" Type="http://schemas.openxmlformats.org/officeDocument/2006/relationships/image" Target="../media/image2800.png"/><Relationship Id="rId17" Type="http://schemas.openxmlformats.org/officeDocument/2006/relationships/image" Target="../media/image2500.png"/><Relationship Id="rId25" Type="http://schemas.openxmlformats.org/officeDocument/2006/relationships/image" Target="../media/image36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400.png"/><Relationship Id="rId20" Type="http://schemas.openxmlformats.org/officeDocument/2006/relationships/image" Target="../media/image390.png"/><Relationship Id="rId29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3.xml"/><Relationship Id="rId11" Type="http://schemas.openxmlformats.org/officeDocument/2006/relationships/image" Target="../media/image60.png"/><Relationship Id="rId24" Type="http://schemas.openxmlformats.org/officeDocument/2006/relationships/image" Target="../media/image350.png"/><Relationship Id="rId5" Type="http://schemas.openxmlformats.org/officeDocument/2006/relationships/image" Target="../media/image5.png"/><Relationship Id="rId15" Type="http://schemas.openxmlformats.org/officeDocument/2006/relationships/image" Target="../media/image2300.png"/><Relationship Id="rId23" Type="http://schemas.openxmlformats.org/officeDocument/2006/relationships/image" Target="../media/image340.png"/><Relationship Id="rId28" Type="http://schemas.openxmlformats.org/officeDocument/2006/relationships/image" Target="../media/image420.png"/><Relationship Id="rId10" Type="http://schemas.openxmlformats.org/officeDocument/2006/relationships/image" Target="../media/image2700.png"/><Relationship Id="rId19" Type="http://schemas.openxmlformats.org/officeDocument/2006/relationships/image" Target="../media/image3800.png"/><Relationship Id="rId4" Type="http://schemas.openxmlformats.org/officeDocument/2006/relationships/image" Target="../media/image3.jpeg"/><Relationship Id="rId9" Type="http://schemas.openxmlformats.org/officeDocument/2006/relationships/customXml" Target="../ink/ink25.xml"/><Relationship Id="rId14" Type="http://schemas.openxmlformats.org/officeDocument/2006/relationships/image" Target="../media/image2200.png"/><Relationship Id="rId22" Type="http://schemas.openxmlformats.org/officeDocument/2006/relationships/image" Target="../media/image330.png"/><Relationship Id="rId27" Type="http://schemas.openxmlformats.org/officeDocument/2006/relationships/image" Target="../media/image4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220.png"/><Relationship Id="rId18" Type="http://schemas.openxmlformats.org/officeDocument/2006/relationships/image" Target="../media/image380.png"/><Relationship Id="rId26" Type="http://schemas.openxmlformats.org/officeDocument/2006/relationships/image" Target="../media/image41.png"/><Relationship Id="rId3" Type="http://schemas.openxmlformats.org/officeDocument/2006/relationships/image" Target="../media/image43.png"/><Relationship Id="rId21" Type="http://schemas.openxmlformats.org/officeDocument/2006/relationships/image" Target="../media/image33.png"/><Relationship Id="rId7" Type="http://schemas.openxmlformats.org/officeDocument/2006/relationships/image" Target="../media/image180.png"/><Relationship Id="rId12" Type="http://schemas.openxmlformats.org/officeDocument/2006/relationships/image" Target="../media/image29.png"/><Relationship Id="rId17" Type="http://schemas.openxmlformats.org/officeDocument/2006/relationships/image" Target="../media/image260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50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../media/image280.png"/><Relationship Id="rId24" Type="http://schemas.openxmlformats.org/officeDocument/2006/relationships/image" Target="../media/image36.png"/><Relationship Id="rId5" Type="http://schemas.openxmlformats.org/officeDocument/2006/relationships/image" Target="../media/image5.png"/><Relationship Id="rId15" Type="http://schemas.openxmlformats.org/officeDocument/2006/relationships/image" Target="../media/image240.png"/><Relationship Id="rId23" Type="http://schemas.openxmlformats.org/officeDocument/2006/relationships/image" Target="../media/image35.png"/><Relationship Id="rId28" Type="http://schemas.openxmlformats.org/officeDocument/2006/relationships/image" Target="../media/image44.png"/><Relationship Id="rId10" Type="http://schemas.openxmlformats.org/officeDocument/2006/relationships/image" Target="../media/image270.png"/><Relationship Id="rId19" Type="http://schemas.openxmlformats.org/officeDocument/2006/relationships/image" Target="../media/image39.png"/><Relationship Id="rId4" Type="http://schemas.openxmlformats.org/officeDocument/2006/relationships/image" Target="../media/image3.jpeg"/><Relationship Id="rId9" Type="http://schemas.openxmlformats.org/officeDocument/2006/relationships/customXml" Target="../ink/ink3.xml"/><Relationship Id="rId14" Type="http://schemas.openxmlformats.org/officeDocument/2006/relationships/image" Target="../media/image230.png"/><Relationship Id="rId22" Type="http://schemas.openxmlformats.org/officeDocument/2006/relationships/image" Target="../media/image34.png"/><Relationship Id="rId27" Type="http://schemas.openxmlformats.org/officeDocument/2006/relationships/image" Target="../media/image4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5C5E4-F68A-43F7-83AF-FC56D85AF0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Dynamic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EABF6D-9CC9-4009-9108-1A4F67E35C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12</a:t>
            </a:r>
          </a:p>
        </p:txBody>
      </p:sp>
    </p:spTree>
    <p:extLst>
      <p:ext uri="{BB962C8B-B14F-4D97-AF65-F5344CB8AC3E}">
        <p14:creationId xmlns:p14="http://schemas.microsoft.com/office/powerpoint/2010/main" val="899031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</a:t>
                </a:r>
              </a:p>
              <a:p>
                <a:r>
                  <a:rPr lang="en-US" dirty="0"/>
                  <a:t>For simplicity, assume there are no rocks at the starting location (r-1,c-1) 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𝑓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≥0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−1)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 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3" t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356FD-FAF0-4ED1-92F6-82F3DD570551}"/>
                  </a:ext>
                </a:extLst>
              </p:cNvPr>
              <p:cNvSpPr txBox="1"/>
              <p:nvPr/>
            </p:nvSpPr>
            <p:spPr>
              <a:xfrm>
                <a:off x="1126503" y="4892511"/>
                <a:ext cx="10581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doesn’t guarantee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−∞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anymore. Only if you were out of force uses before trying to jump onto that location.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356FD-FAF0-4ED1-92F6-82F3DD570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503" y="4892511"/>
                <a:ext cx="10581587" cy="646331"/>
              </a:xfrm>
              <a:prstGeom prst="rect">
                <a:avLst/>
              </a:prstGeom>
              <a:blipFill>
                <a:blip r:embed="rId3"/>
                <a:stretch>
                  <a:fillRect l="-518" t="-754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6303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0ED8D9A7-0215-4830-9C42-500B3FDC9CA8}"/>
              </a:ext>
            </a:extLst>
          </p:cNvPr>
          <p:cNvGrpSpPr/>
          <p:nvPr/>
        </p:nvGrpSpPr>
        <p:grpSpPr>
          <a:xfrm>
            <a:off x="938212" y="1299368"/>
            <a:ext cx="6143626" cy="4437122"/>
            <a:chOff x="938212" y="1299368"/>
            <a:chExt cx="6143626" cy="443712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F2615B4-9491-43BB-8602-BA07B23EC9B9}"/>
                </a:ext>
              </a:extLst>
            </p:cNvPr>
            <p:cNvSpPr/>
            <p:nvPr/>
          </p:nvSpPr>
          <p:spPr>
            <a:xfrm>
              <a:off x="5581650" y="3800475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5642859-20D8-4A57-A2E2-05BF03EDDA65}"/>
                </a:ext>
              </a:extLst>
            </p:cNvPr>
            <p:cNvSpPr/>
            <p:nvPr/>
          </p:nvSpPr>
          <p:spPr>
            <a:xfrm>
              <a:off x="6753225" y="2395538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827296-D1B7-41CE-B777-83597909A4D5}"/>
                </a:ext>
              </a:extLst>
            </p:cNvPr>
            <p:cNvSpPr/>
            <p:nvPr/>
          </p:nvSpPr>
          <p:spPr>
            <a:xfrm>
              <a:off x="938212" y="2395538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BC8CFBB-8273-4E5F-BD8F-407314DF708A}"/>
                </a:ext>
              </a:extLst>
            </p:cNvPr>
            <p:cNvSpPr/>
            <p:nvPr/>
          </p:nvSpPr>
          <p:spPr>
            <a:xfrm>
              <a:off x="3286122" y="3085702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D741889-D0E7-4480-8D0D-9D7F50A68910}"/>
                </a:ext>
              </a:extLst>
            </p:cNvPr>
            <p:cNvSpPr/>
            <p:nvPr/>
          </p:nvSpPr>
          <p:spPr>
            <a:xfrm>
              <a:off x="3286123" y="3800474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675581E-6B25-4989-8D43-99435F3EF051}"/>
                </a:ext>
              </a:extLst>
            </p:cNvPr>
            <p:cNvSpPr/>
            <p:nvPr/>
          </p:nvSpPr>
          <p:spPr>
            <a:xfrm>
              <a:off x="3286124" y="5230019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8D0B43-2189-4F0B-A76A-D8F26D0E9BFE}"/>
                </a:ext>
              </a:extLst>
            </p:cNvPr>
            <p:cNvSpPr/>
            <p:nvPr/>
          </p:nvSpPr>
          <p:spPr>
            <a:xfrm>
              <a:off x="2143125" y="5230019"/>
              <a:ext cx="328613" cy="32861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FBF1B040-D09F-4096-841E-8BA0C9B89B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8815" y="3715664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EB2B233B-5015-44F4-87A1-E524646AE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666" y="4434557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lip Art Rock - Rock Clipart Transparent Background - Png Download #4610136">
              <a:extLst>
                <a:ext uri="{FF2B5EF4-FFF2-40B4-BE49-F238E27FC236}">
                  <a16:creationId xmlns:a16="http://schemas.microsoft.com/office/drawing/2014/main" id="{BAA34B3A-C46F-40EC-9510-A77054B80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2183" y="3753518"/>
              <a:ext cx="697523" cy="498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1786D8A-B7F5-44D1-971D-D9D5CB1ED4D3}"/>
                </a:ext>
              </a:extLst>
            </p:cNvPr>
            <p:cNvCxnSpPr>
              <a:endCxn id="4" idx="2"/>
            </p:cNvCxnSpPr>
            <p:nvPr/>
          </p:nvCxnSpPr>
          <p:spPr>
            <a:xfrm>
              <a:off x="5203215" y="1299368"/>
              <a:ext cx="0" cy="443712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/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for (x,y,0)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for (x,y,1)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blipFill>
                <a:blip r:embed="rId11"/>
                <a:stretch>
                  <a:fillRect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0672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8" y="1463674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F2615B4-9491-43BB-8602-BA07B23EC9B9}"/>
              </a:ext>
            </a:extLst>
          </p:cNvPr>
          <p:cNvSpPr/>
          <p:nvPr/>
        </p:nvSpPr>
        <p:spPr>
          <a:xfrm>
            <a:off x="5581650" y="3800475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642859-20D8-4A57-A2E2-05BF03EDDA65}"/>
              </a:ext>
            </a:extLst>
          </p:cNvPr>
          <p:cNvSpPr/>
          <p:nvPr/>
        </p:nvSpPr>
        <p:spPr>
          <a:xfrm>
            <a:off x="6753225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827296-D1B7-41CE-B777-83597909A4D5}"/>
              </a:ext>
            </a:extLst>
          </p:cNvPr>
          <p:cNvSpPr/>
          <p:nvPr/>
        </p:nvSpPr>
        <p:spPr>
          <a:xfrm>
            <a:off x="938212" y="239553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C8CFBB-8273-4E5F-BD8F-407314DF708A}"/>
              </a:ext>
            </a:extLst>
          </p:cNvPr>
          <p:cNvSpPr/>
          <p:nvPr/>
        </p:nvSpPr>
        <p:spPr>
          <a:xfrm>
            <a:off x="3286122" y="308570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741889-D0E7-4480-8D0D-9D7F50A68910}"/>
              </a:ext>
            </a:extLst>
          </p:cNvPr>
          <p:cNvSpPr/>
          <p:nvPr/>
        </p:nvSpPr>
        <p:spPr>
          <a:xfrm>
            <a:off x="3286123" y="3800474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75581E-6B25-4989-8D43-99435F3EF051}"/>
              </a:ext>
            </a:extLst>
          </p:cNvPr>
          <p:cNvSpPr/>
          <p:nvPr/>
        </p:nvSpPr>
        <p:spPr>
          <a:xfrm>
            <a:off x="3286124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8D0B43-2189-4F0B-A76A-D8F26D0E9BFE}"/>
              </a:ext>
            </a:extLst>
          </p:cNvPr>
          <p:cNvSpPr/>
          <p:nvPr/>
        </p:nvSpPr>
        <p:spPr>
          <a:xfrm>
            <a:off x="2143125" y="523001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FBF1B040-D09F-4096-841E-8BA0C9B8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15" y="3715664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B2B233B-5015-44F4-87A1-E524646AE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66" y="4434557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AA34B3A-C46F-40EC-9510-A77054B8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3" y="3753518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43783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05704" y="511124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04" y="5111242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942183" y="5132715"/>
                <a:ext cx="870455" cy="523220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183" y="5132715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128207" y="51214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207" y="5121494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/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for (x,y,0)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for (x,y,1)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467201-9A73-4B74-A79A-1A6FC168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247" y="3687780"/>
                <a:ext cx="1710995" cy="923330"/>
              </a:xfrm>
              <a:prstGeom prst="rect">
                <a:avLst/>
              </a:prstGeom>
              <a:blipFill>
                <a:blip r:embed="rId18"/>
                <a:stretch>
                  <a:fillRect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231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1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1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42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/?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/>
              <p:nvPr/>
            </p:nvSpPr>
            <p:spPr>
              <a:xfrm>
                <a:off x="9831755" y="2013171"/>
                <a:ext cx="2244011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What can we fill in?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Everything with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𝑓</m:t>
                    </m:r>
                    <m:r>
                      <a:rPr lang="en-US" sz="2800" i="1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=0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in the same order as before.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755" y="2013171"/>
                <a:ext cx="2244011" cy="3108543"/>
              </a:xfrm>
              <a:prstGeom prst="rect">
                <a:avLst/>
              </a:prstGeom>
              <a:blipFill>
                <a:blip r:embed="rId11"/>
                <a:stretch>
                  <a:fillRect l="-5707" t="-1961" r="-5707" b="-45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03A629B-4E2D-46F3-9681-3AA26B8A7436}"/>
              </a:ext>
            </a:extLst>
          </p:cNvPr>
          <p:cNvSpPr txBox="1"/>
          <p:nvPr/>
        </p:nvSpPr>
        <p:spPr>
          <a:xfrm>
            <a:off x="9905687" y="5302386"/>
            <a:ext cx="2121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Entries are slightly different – we’re handling rocks differently.</a:t>
            </a:r>
          </a:p>
        </p:txBody>
      </p:sp>
    </p:spTree>
    <p:extLst>
      <p:ext uri="{BB962C8B-B14F-4D97-AF65-F5344CB8AC3E}">
        <p14:creationId xmlns:p14="http://schemas.microsoft.com/office/powerpoint/2010/main" val="134616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/?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/?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Again from left to right, bottom to top, now filling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1095090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/?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02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3540351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23540351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can we fill in?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Again from left to right, bottom to top, now filling 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58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</p:spTree>
    <p:extLst>
      <p:ext uri="{BB962C8B-B14F-4D97-AF65-F5344CB8AC3E}">
        <p14:creationId xmlns:p14="http://schemas.microsoft.com/office/powerpoint/2010/main" val="4134909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A2813-F084-4E21-870C-09B2E7170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722113" cy="590415"/>
          </a:xfrm>
        </p:spPr>
        <p:txBody>
          <a:bodyPr/>
          <a:lstStyle/>
          <a:p>
            <a:r>
              <a:rPr lang="en-US" dirty="0" err="1"/>
              <a:t>Bells,Whistles</a:t>
            </a:r>
            <a:r>
              <a:rPr lang="en-US" dirty="0"/>
              <a:t>, and </a:t>
            </a:r>
            <a:r>
              <a:rPr lang="en-US" dirty="0" err="1"/>
              <a:t>optimiziation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3BE11-BA74-4D2A-87BE-630B4ADC8A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66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70308712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/5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800" b="0" i="1" dirty="0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  <a:cs typeface="Segoe UI Semilight" panose="020B0402040204020203" pitchFamily="34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2800" dirty="0">
                              <a:solidFill>
                                <a:schemeClr val="accent3"/>
                              </a:solidFill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/3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70308712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So should Baby Yoda go left or down?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1/1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2/2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0/0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488" y="4394394"/>
                <a:ext cx="1185173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748" y="3685760"/>
                <a:ext cx="1165821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  <m:r>
                        <a:rPr lang="en-US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481" y="3731750"/>
                <a:ext cx="1165817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>
            <a:extLst>
              <a:ext uri="{FF2B5EF4-FFF2-40B4-BE49-F238E27FC236}">
                <a16:creationId xmlns:a16="http://schemas.microsoft.com/office/drawing/2014/main" id="{987BD737-F07D-459A-9751-B29ED5954DAF}"/>
              </a:ext>
            </a:extLst>
          </p:cNvPr>
          <p:cNvSpPr/>
          <p:nvPr/>
        </p:nvSpPr>
        <p:spPr>
          <a:xfrm>
            <a:off x="6032027" y="3618757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5FD7D8E-030C-40B6-B066-463038848499}"/>
              </a:ext>
            </a:extLst>
          </p:cNvPr>
          <p:cNvSpPr/>
          <p:nvPr/>
        </p:nvSpPr>
        <p:spPr>
          <a:xfrm>
            <a:off x="7165919" y="219065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A897C3B-7208-4E70-BB69-9433FBFB8E71}"/>
              </a:ext>
            </a:extLst>
          </p:cNvPr>
          <p:cNvSpPr/>
          <p:nvPr/>
        </p:nvSpPr>
        <p:spPr>
          <a:xfrm>
            <a:off x="568837" y="2510609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422345F-BB3D-4199-B792-FC15AE1D2DB7}"/>
              </a:ext>
            </a:extLst>
          </p:cNvPr>
          <p:cNvSpPr/>
          <p:nvPr/>
        </p:nvSpPr>
        <p:spPr>
          <a:xfrm>
            <a:off x="3721347" y="292331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8FD43CA-73A1-445C-8229-5858D0BE1729}"/>
              </a:ext>
            </a:extLst>
          </p:cNvPr>
          <p:cNvSpPr/>
          <p:nvPr/>
        </p:nvSpPr>
        <p:spPr>
          <a:xfrm>
            <a:off x="3731510" y="3567443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59E1AB5-9A71-49E4-9535-061E8FDA8A10}"/>
              </a:ext>
            </a:extLst>
          </p:cNvPr>
          <p:cNvSpPr/>
          <p:nvPr/>
        </p:nvSpPr>
        <p:spPr>
          <a:xfrm>
            <a:off x="3680077" y="5040661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74A8E01A-541A-4BC5-A26B-AD27278AB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02" y="3615191"/>
            <a:ext cx="393408" cy="28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E48C5036-43AC-4847-A3D3-5E5A96CB9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20" y="4309267"/>
            <a:ext cx="431740" cy="30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BFCEC865-C811-4726-873A-8BF738C58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20" y="3615191"/>
            <a:ext cx="315325" cy="22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D8E5DF8F-915E-4169-AEBC-B02B774AE1D3}"/>
              </a:ext>
            </a:extLst>
          </p:cNvPr>
          <p:cNvSpPr/>
          <p:nvPr/>
        </p:nvSpPr>
        <p:spPr>
          <a:xfrm>
            <a:off x="2541813" y="5034332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EF1239A-EF65-4DF7-9DBC-F7BF65F3822D}"/>
              </a:ext>
            </a:extLst>
          </p:cNvPr>
          <p:cNvCxnSpPr/>
          <p:nvPr/>
        </p:nvCxnSpPr>
        <p:spPr>
          <a:xfrm>
            <a:off x="5228574" y="126798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62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1BEE1-4596-4421-8753-DE549168D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Way to 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5366E-ECA8-49A8-90BA-DAB88AA91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you’re taking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dirty="0"/>
              <a:t> in the recursive case, you can also record which option gave you the max.</a:t>
            </a:r>
          </a:p>
          <a:p>
            <a:r>
              <a:rPr lang="en-US" dirty="0"/>
              <a:t>That’s the way to go.</a:t>
            </a:r>
          </a:p>
          <a:p>
            <a:endParaRPr lang="en-US" dirty="0"/>
          </a:p>
          <a:p>
            <a:r>
              <a:rPr lang="en-US" dirty="0"/>
              <a:t>We’ll ask you to do that once in HW4…but for the most part we’ll just have you find the number.</a:t>
            </a:r>
          </a:p>
        </p:txBody>
      </p:sp>
    </p:spTree>
    <p:extLst>
      <p:ext uri="{BB962C8B-B14F-4D97-AF65-F5344CB8AC3E}">
        <p14:creationId xmlns:p14="http://schemas.microsoft.com/office/powerpoint/2010/main" val="1742028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CCB3D2-A343-439B-BB97-22CD3E002E52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74675" y="1463674"/>
          <a:ext cx="9257080" cy="427281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57135">
                  <a:extLst>
                    <a:ext uri="{9D8B030D-6E8A-4147-A177-3AD203B41FA5}">
                      <a16:colId xmlns:a16="http://schemas.microsoft.com/office/drawing/2014/main" val="2752059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555435393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4503998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23194032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859206015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505468171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1442915939"/>
                    </a:ext>
                  </a:extLst>
                </a:gridCol>
                <a:gridCol w="1157135">
                  <a:extLst>
                    <a:ext uri="{9D8B030D-6E8A-4147-A177-3AD203B41FA5}">
                      <a16:colId xmlns:a16="http://schemas.microsoft.com/office/drawing/2014/main" val="3208605918"/>
                    </a:ext>
                  </a:extLst>
                </a:gridCol>
              </a:tblGrid>
              <a:tr h="7121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205421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923542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981517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304864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2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31303"/>
                  </a:ext>
                </a:extLst>
              </a:tr>
              <a:tr h="7121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791501"/>
                  </a:ext>
                </a:extLst>
              </a:tr>
            </a:tbl>
          </a:graphicData>
        </a:graphic>
      </p:graphicFrame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31A8BB-4612-41E0-A736-CDF080138C7F}"/>
              </a:ext>
            </a:extLst>
          </p:cNvPr>
          <p:cNvSpPr txBox="1"/>
          <p:nvPr/>
        </p:nvSpPr>
        <p:spPr>
          <a:xfrm>
            <a:off x="1495425" y="1277943"/>
            <a:ext cx="4757738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Baby Yoda has to get from the upper-right corner to the lower left.</a:t>
            </a:r>
          </a:p>
          <a:p>
            <a:r>
              <a:rPr lang="en-US" sz="2400" dirty="0"/>
              <a:t>His cradle will only let him go left and down.</a:t>
            </a:r>
          </a:p>
          <a:p>
            <a:r>
              <a:rPr lang="en-US" sz="2400" dirty="0"/>
              <a:t>He can’t get past the rocks (too high) – he has to go around them (but still only going left and down)</a:t>
            </a:r>
          </a:p>
          <a:p>
            <a:endParaRPr lang="en-US" sz="2400" dirty="0"/>
          </a:p>
          <a:p>
            <a:r>
              <a:rPr lang="en-US" sz="2400" dirty="0"/>
              <a:t>As usual…he’s hungry.</a:t>
            </a:r>
          </a:p>
          <a:p>
            <a:r>
              <a:rPr lang="en-US" sz="2400" dirty="0"/>
              <a:t>He wants to eat as many frog eggs as possible on the way.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7CE019-5533-4118-BF31-8EDBA95289AB}"/>
              </a:ext>
            </a:extLst>
          </p:cNvPr>
          <p:cNvSpPr/>
          <p:nvPr/>
        </p:nvSpPr>
        <p:spPr>
          <a:xfrm>
            <a:off x="5572125" y="5005388"/>
            <a:ext cx="328613" cy="32861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4" descr="Clip Art Rock - Rock Clipart Transparent Background - Png Download #4610136">
            <a:extLst>
              <a:ext uri="{FF2B5EF4-FFF2-40B4-BE49-F238E27FC236}">
                <a16:creationId xmlns:a16="http://schemas.microsoft.com/office/drawing/2014/main" id="{AD4BF0B8-9423-418C-A06C-872A6D6EA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15" y="3651860"/>
            <a:ext cx="697523" cy="4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1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8372E-F304-4EF0-B3D2-77ACED136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18CBE-6903-4FA8-BD40-8D4536EFF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we need all that memory?</a:t>
            </a:r>
          </a:p>
          <a:p>
            <a:endParaRPr lang="en-US" dirty="0"/>
          </a:p>
          <a:p>
            <a:r>
              <a:rPr lang="en-US" dirty="0"/>
              <a:t>Let’s go back to the simple version (no using the Force)</a:t>
            </a:r>
          </a:p>
        </p:txBody>
      </p:sp>
    </p:spTree>
    <p:extLst>
      <p:ext uri="{BB962C8B-B14F-4D97-AF65-F5344CB8AC3E}">
        <p14:creationId xmlns:p14="http://schemas.microsoft.com/office/powerpoint/2010/main" val="1336925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539A-4EB4-421C-8B00-A5D91CCEC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𝑂𝑃𝑇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𝑟𝑜𝑐𝑘𝑠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true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or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0,0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and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max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,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What values do we need to keep around?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  <a:blipFill>
                <a:blip r:embed="rId2"/>
                <a:stretch>
                  <a:fillRect l="-149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0510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−∞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/>
              <p:nvPr/>
            </p:nvSpPr>
            <p:spPr>
              <a:xfrm>
                <a:off x="9807910" y="2274940"/>
                <a:ext cx="2338114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Need one spot left and one down.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Keep one full row, and a partially full row around.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Θ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𝑐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memory.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EFEA4A-0EEE-43B9-B68A-EEE95EC2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7910" y="2274940"/>
                <a:ext cx="2338114" cy="3970318"/>
              </a:xfrm>
              <a:prstGeom prst="rect">
                <a:avLst/>
              </a:prstGeom>
              <a:blipFill>
                <a:blip r:embed="rId11"/>
                <a:stretch>
                  <a:fillRect l="-5483" t="-1536" r="-4439" b="-3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4477DFC-D98B-4824-97CA-0475DAB1ADA9}"/>
              </a:ext>
            </a:extLst>
          </p:cNvPr>
          <p:cNvSpPr/>
          <p:nvPr/>
        </p:nvSpPr>
        <p:spPr>
          <a:xfrm>
            <a:off x="6520777" y="2935810"/>
            <a:ext cx="870451" cy="5001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6AFA93-BF66-404E-A22F-5879EE403EC7}"/>
              </a:ext>
            </a:extLst>
          </p:cNvPr>
          <p:cNvCxnSpPr>
            <a:stCxn id="3" idx="1"/>
          </p:cNvCxnSpPr>
          <p:nvPr/>
        </p:nvCxnSpPr>
        <p:spPr>
          <a:xfrm flipH="1">
            <a:off x="6027722" y="3185902"/>
            <a:ext cx="493055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19DA4F2-40E9-4104-8145-A5D75CEE36D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6956002" y="3435994"/>
            <a:ext cx="1" cy="34533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21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ABFBA2-FF8A-42DA-B4D1-FDDAF157E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Practical Problems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8A9D04-AF3C-47FE-B2EF-0091C6A16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78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F5BD76-049D-4553-A6B2-833237332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B822467-DF06-42AB-916E-5BA656C7FB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two strings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we’d like to tell how close they are.</a:t>
                </a:r>
              </a:p>
              <a:p>
                <a:endParaRPr lang="en-US" dirty="0"/>
              </a:p>
              <a:p>
                <a:r>
                  <a:rPr lang="en-US" dirty="0"/>
                  <a:t>Applications?</a:t>
                </a:r>
              </a:p>
              <a:p>
                <a:r>
                  <a:rPr lang="en-US" dirty="0"/>
                  <a:t>Spelling suggestions</a:t>
                </a:r>
              </a:p>
              <a:p>
                <a:r>
                  <a:rPr lang="en-US" dirty="0"/>
                  <a:t>DNA comparison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B822467-DF06-42AB-916E-5BA656C7FB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423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48E62-6124-4D43-A383-E0A73E44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F5F3F0-73C1-4BBA-9E0D-30ACCB4A31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More formally:</a:t>
                </a:r>
              </a:p>
              <a:p>
                <a:endParaRPr lang="en-US" dirty="0"/>
              </a:p>
              <a:p>
                <a:r>
                  <a:rPr lang="en-US" dirty="0"/>
                  <a:t>The edit distance between two strings is:</a:t>
                </a:r>
              </a:p>
              <a:p>
                <a:r>
                  <a:rPr lang="en-US" dirty="0"/>
                  <a:t>The minimum number of </a:t>
                </a:r>
                <a:r>
                  <a:rPr lang="en-US" b="1" dirty="0"/>
                  <a:t>deletions, insertions, </a:t>
                </a:r>
                <a:r>
                  <a:rPr lang="en-US" dirty="0"/>
                  <a:t>and </a:t>
                </a:r>
                <a:r>
                  <a:rPr lang="en-US" b="1" dirty="0"/>
                  <a:t>substitutions </a:t>
                </a:r>
                <a:r>
                  <a:rPr lang="en-US" dirty="0"/>
                  <a:t>to transform string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into string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Deletion: removing one character</a:t>
                </a:r>
              </a:p>
              <a:p>
                <a:r>
                  <a:rPr lang="en-US" dirty="0"/>
                  <a:t>Insertion: inserting one character (at any point in the string)</a:t>
                </a:r>
              </a:p>
              <a:p>
                <a:r>
                  <a:rPr lang="en-US" dirty="0"/>
                  <a:t>Substitution: replacing one character with one other.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F5F3F0-73C1-4BBA-9E0D-30ACCB4A31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2162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CAD2-83CB-423B-AC6F-8C383AC42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6B7292E-C235-4B47-9892-D92401EDC9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900792"/>
              </p:ext>
            </p:extLst>
          </p:nvPr>
        </p:nvGraphicFramePr>
        <p:xfrm>
          <a:off x="575239" y="2257051"/>
          <a:ext cx="11187110" cy="1554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18711">
                  <a:extLst>
                    <a:ext uri="{9D8B030D-6E8A-4147-A177-3AD203B41FA5}">
                      <a16:colId xmlns:a16="http://schemas.microsoft.com/office/drawing/2014/main" val="809864805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809736381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1915578436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274166657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4109959142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671724909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2486898991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802120624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588860268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1388058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97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ins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del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559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0776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7955BA-31A5-4D9A-8115-BF1CBCFC829F}"/>
              </a:ext>
            </a:extLst>
          </p:cNvPr>
          <p:cNvSpPr txBox="1"/>
          <p:nvPr/>
        </p:nvSpPr>
        <p:spPr>
          <a:xfrm>
            <a:off x="575239" y="1528482"/>
            <a:ext cx="10948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What’s the distance between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babyyodas</a:t>
            </a:r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and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tastysoda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9293BE-1A10-485E-B333-2304D9F64C50}"/>
                  </a:ext>
                </a:extLst>
              </p:cNvPr>
              <p:cNvSpPr txBox="1"/>
              <p:nvPr/>
            </p:nvSpPr>
            <p:spPr>
              <a:xfrm>
                <a:off x="575239" y="4705500"/>
                <a:ext cx="1074868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Quick Checks – can you explain these?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has length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has length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the edit distance is at most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 distance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is the same as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(i.e. transforming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are the same)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9293BE-1A10-485E-B333-2304D9F64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4705500"/>
                <a:ext cx="10748683" cy="1938992"/>
              </a:xfrm>
              <a:prstGeom prst="rect">
                <a:avLst/>
              </a:prstGeom>
              <a:blipFill>
                <a:blip r:embed="rId2"/>
                <a:stretch>
                  <a:fillRect l="-850" t="-2201" r="-510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52B6C3-8CCE-45D4-AAD3-CD8B57A7BD44}"/>
              </a:ext>
            </a:extLst>
          </p:cNvPr>
          <p:cNvSpPr txBox="1"/>
          <p:nvPr/>
        </p:nvSpPr>
        <p:spPr>
          <a:xfrm>
            <a:off x="1313328" y="3922059"/>
            <a:ext cx="7122460" cy="52322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Distance: 5, one point for each colored box</a:t>
            </a:r>
          </a:p>
        </p:txBody>
      </p:sp>
    </p:spTree>
    <p:extLst>
      <p:ext uri="{BB962C8B-B14F-4D97-AF65-F5344CB8AC3E}">
        <p14:creationId xmlns:p14="http://schemas.microsoft.com/office/powerpoint/2010/main" val="44110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E812-3468-4E53-A4A9-7F1747496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0673B-0C73-44EE-AFBC-24C12F7153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520241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What information would let us simplify the problem?</a:t>
                </a:r>
              </a:p>
              <a:p>
                <a:r>
                  <a:rPr lang="en-US" dirty="0"/>
                  <a:t>What would let us “take one step”  toward the solution?</a:t>
                </a:r>
              </a:p>
              <a:p>
                <a:endParaRPr lang="en-US" dirty="0"/>
              </a:p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edit distance of the strings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. (we’re indexing strings from 1, it’ll make things a little prettier).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0673B-0C73-44EE-AFBC-24C12F7153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5202414"/>
              </a:xfrm>
              <a:blipFill>
                <a:blip r:embed="rId6"/>
                <a:stretch>
                  <a:fillRect l="-708" t="-2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843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:r>
                  <a:rPr lang="en-US" dirty="0"/>
                  <a:t>Write a recurrence. </a:t>
                </a:r>
              </a:p>
              <a:p>
                <a:r>
                  <a:rPr lang="en-US" dirty="0"/>
                  <a:t>What do we need to keep track of? Where we are in each string!</a:t>
                </a:r>
              </a:p>
              <a:p>
                <a:r>
                  <a:rPr lang="en-US" dirty="0"/>
                  <a:t>Match right to left – be sure to keep track of characters remaining in each string!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8F249F84-64A9-4AB5-8F4D-84BEC303CB1F}"/>
              </a:ext>
            </a:extLst>
          </p:cNvPr>
          <p:cNvSpPr/>
          <p:nvPr/>
        </p:nvSpPr>
        <p:spPr>
          <a:xfrm>
            <a:off x="7003968" y="263276"/>
            <a:ext cx="5001009" cy="1630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1102018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:r>
                  <a:rPr lang="en-US" dirty="0"/>
                  <a:t>What does delete look like?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(delete character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match the rest)</a:t>
                </a:r>
              </a:p>
              <a:p>
                <a:r>
                  <a:rPr lang="en-US" dirty="0"/>
                  <a:t>Insert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n-US" dirty="0"/>
                  <a:t> Substitution: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Matching </a:t>
                </a:r>
                <a:r>
                  <a:rPr lang="en-US" dirty="0" err="1"/>
                  <a:t>charcters</a:t>
                </a:r>
                <a:r>
                  <a:rPr lang="en-US" dirty="0"/>
                  <a:t>? Also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n-US" dirty="0"/>
                  <a:t> but only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504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EE16-F2B5-4792-B31F-B01D389F8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Recursive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AA9EB-83F2-4936-A4E3-0C01E14F16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FindOPT(int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i,int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j, bool[][] rocks, bool[][] 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&lt;0 || j &lt; 0) return 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 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][j]) return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</m:t>
                    </m:r>
                  </m:oMath>
                </a14:m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==0 &amp;&amp; j==0) return eggs[0][0]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left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(i-1,j,rocks,eggs)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int down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FindOPT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(i,j-1,rocks,eggs)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return Max(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left,down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+ eggs[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AA9EB-83F2-4936-A4E3-0C01E14F16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705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 1+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, 1+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,  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𝕀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  <m:sSub>
                                      <m:sSub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]+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BC4DEA5-6D39-4DEE-BD97-515A263DF88A}"/>
              </a:ext>
            </a:extLst>
          </p:cNvPr>
          <p:cNvSpPr/>
          <p:nvPr/>
        </p:nvSpPr>
        <p:spPr>
          <a:xfrm>
            <a:off x="3384754" y="3716593"/>
            <a:ext cx="1408471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Delete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3B1BD4-438B-4319-9CB8-5CCCBD2E9DB1}"/>
              </a:ext>
            </a:extLst>
          </p:cNvPr>
          <p:cNvSpPr/>
          <p:nvPr/>
        </p:nvSpPr>
        <p:spPr>
          <a:xfrm>
            <a:off x="5705167" y="3672757"/>
            <a:ext cx="1408471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3EBA2F-BBB6-400C-B1EE-B681F54DF67B}"/>
              </a:ext>
            </a:extLst>
          </p:cNvPr>
          <p:cNvSpPr/>
          <p:nvPr/>
        </p:nvSpPr>
        <p:spPr>
          <a:xfrm>
            <a:off x="7457767" y="3716593"/>
            <a:ext cx="3330678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and matching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2FBF5EA5-0246-437B-BE98-2FEE18893E8D}"/>
              </a:ext>
            </a:extLst>
          </p:cNvPr>
          <p:cNvSpPr/>
          <p:nvPr/>
        </p:nvSpPr>
        <p:spPr>
          <a:xfrm>
            <a:off x="6096000" y="4670737"/>
            <a:ext cx="1814051" cy="1231490"/>
          </a:xfrm>
          <a:prstGeom prst="wedgeRoundRectCallout">
            <a:avLst>
              <a:gd name="adj1" fmla="val 23148"/>
              <a:gd name="adj2" fmla="val -608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“Indicator” – math for “cast bool to int”</a:t>
            </a:r>
          </a:p>
        </p:txBody>
      </p:sp>
    </p:spTree>
    <p:extLst>
      <p:ext uri="{BB962C8B-B14F-4D97-AF65-F5344CB8AC3E}">
        <p14:creationId xmlns:p14="http://schemas.microsoft.com/office/powerpoint/2010/main" val="58840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/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Minimum Edit Distance between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800" dirty="0">
                  <a:solidFill>
                    <a:schemeClr val="accent3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blipFill>
                <a:blip r:embed="rId2"/>
                <a:stretch>
                  <a:fillRect l="-1431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775123F-0F51-474C-A3E9-471C2E0DCE90}"/>
              </a:ext>
            </a:extLst>
          </p:cNvPr>
          <p:cNvSpPr txBox="1"/>
          <p:nvPr/>
        </p:nvSpPr>
        <p:spPr>
          <a:xfrm>
            <a:off x="1283110" y="3027988"/>
            <a:ext cx="894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✅</a:t>
            </a:r>
          </a:p>
        </p:txBody>
      </p:sp>
    </p:spTree>
    <p:extLst>
      <p:ext uri="{BB962C8B-B14F-4D97-AF65-F5344CB8AC3E}">
        <p14:creationId xmlns:p14="http://schemas.microsoft.com/office/powerpoint/2010/main" val="14544973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52751-B317-45BE-BA92-9833D699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Memoization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E9D6D-4840-4AF7-9FAA-82D1D9F8C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6"/>
                <a:ext cx="11187258" cy="378656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 1+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, 1+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,  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𝕀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  <m:sSub>
                                      <m:sSub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]+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en-US" sz="2200" dirty="0"/>
              </a:p>
              <a:p>
                <a:endParaRPr lang="en-US" sz="2200" dirty="0"/>
              </a:p>
              <a:p>
                <a:r>
                  <a:rPr lang="en-US" sz="2200" dirty="0"/>
                  <a:t>2D array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200" dirty="0"/>
                  <a:t> by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200" dirty="0"/>
              </a:p>
              <a:p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OPT[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</a:t>
                </a:r>
                <a:r>
                  <a:rPr lang="en-US" sz="2200" dirty="0"/>
                  <a:t> is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E9D6D-4840-4AF7-9FAA-82D1D9F8C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6"/>
                <a:ext cx="11187258" cy="3786569"/>
              </a:xfrm>
              <a:blipFill>
                <a:blip r:embed="rId2"/>
                <a:stretch>
                  <a:fillRect l="-272" t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103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86436210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216426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86436210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2164263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56256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7796142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7796142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28684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76545817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76545817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/>
              <p:nvPr/>
            </p:nvSpPr>
            <p:spPr>
              <a:xfrm>
                <a:off x="3633811" y="2872099"/>
                <a:ext cx="279629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1+1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𝑑𝑒𝑙𝑒𝑡𝑒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1+1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𝑖𝑛𝑠𝑒𝑟𝑡</m:t>
                        </m:r>
                      </m:e>
                    </m:d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𝑑𝑖𝑎𝑔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𝑠𝑢𝑏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811" y="2872099"/>
                <a:ext cx="2796298" cy="1569660"/>
              </a:xfrm>
              <a:prstGeom prst="rect">
                <a:avLst/>
              </a:prstGeom>
              <a:blipFill>
                <a:blip r:embed="rId3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6883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60608773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60608773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/>
              <p:nvPr/>
            </p:nvSpPr>
            <p:spPr>
              <a:xfrm>
                <a:off x="4770086" y="3722022"/>
                <a:ext cx="279629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𝑑𝑒𝑙𝑒𝑡𝑒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𝑖𝑛𝑠𝑒𝑟𝑡</m:t>
                        </m:r>
                      </m:e>
                    </m:d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+0(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𝑑𝑖𝑎𝑔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𝑠𝑢𝑏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086" y="3722022"/>
                <a:ext cx="2796298" cy="1569660"/>
              </a:xfrm>
              <a:prstGeom prst="rect">
                <a:avLst/>
              </a:prstGeom>
              <a:blipFill>
                <a:blip r:embed="rId3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8116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5260709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5260709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0380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39614563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39614563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20FFBE-66BD-4B92-AF37-7A8DDA0E37C3}"/>
              </a:ext>
            </a:extLst>
          </p:cNvPr>
          <p:cNvCxnSpPr>
            <a:cxnSpLocks/>
          </p:cNvCxnSpPr>
          <p:nvPr/>
        </p:nvCxnSpPr>
        <p:spPr>
          <a:xfrm flipH="1">
            <a:off x="10058400" y="6295293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9CF3A9-5087-4E67-8D87-A98C30FF5F10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588498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C35197-715A-4CCF-AA14-D5A5BEC399E3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45709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A663EB-C5AE-47E2-86FE-E57912C1DAD2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4976447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93E0ED-22F7-484F-98BC-657A522B067D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5016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824F5D-F436-494C-9CD3-063E972A2D45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3990000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4317FA-1FC1-4712-9D7E-18B8BD85700F}"/>
              </a:ext>
            </a:extLst>
          </p:cNvPr>
          <p:cNvCxnSpPr>
            <a:cxnSpLocks/>
          </p:cNvCxnSpPr>
          <p:nvPr/>
        </p:nvCxnSpPr>
        <p:spPr>
          <a:xfrm flipH="1" flipV="1">
            <a:off x="3909644" y="3603139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949B20-4C61-40CD-828A-B4E1AAED59D0}"/>
              </a:ext>
            </a:extLst>
          </p:cNvPr>
          <p:cNvCxnSpPr>
            <a:cxnSpLocks/>
          </p:cNvCxnSpPr>
          <p:nvPr/>
        </p:nvCxnSpPr>
        <p:spPr>
          <a:xfrm flipV="1">
            <a:off x="3745523" y="3254861"/>
            <a:ext cx="1" cy="25125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E85E82-7454-4D43-9031-A6A35FD0662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63064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015287-6961-47F5-A799-9932A3D6A9AC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202752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9430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09277297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09277297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20FFBE-66BD-4B92-AF37-7A8DDA0E37C3}"/>
              </a:ext>
            </a:extLst>
          </p:cNvPr>
          <p:cNvCxnSpPr>
            <a:cxnSpLocks/>
          </p:cNvCxnSpPr>
          <p:nvPr/>
        </p:nvCxnSpPr>
        <p:spPr>
          <a:xfrm flipH="1">
            <a:off x="10058400" y="6295293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9CF3A9-5087-4E67-8D87-A98C30FF5F10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588498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C35197-715A-4CCF-AA14-D5A5BEC399E3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45709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A663EB-C5AE-47E2-86FE-E57912C1DAD2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4976447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93E0ED-22F7-484F-98BC-657A522B067D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5016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824F5D-F436-494C-9CD3-063E972A2D45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3990000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4317FA-1FC1-4712-9D7E-18B8BD85700F}"/>
              </a:ext>
            </a:extLst>
          </p:cNvPr>
          <p:cNvCxnSpPr>
            <a:cxnSpLocks/>
          </p:cNvCxnSpPr>
          <p:nvPr/>
        </p:nvCxnSpPr>
        <p:spPr>
          <a:xfrm flipH="1" flipV="1">
            <a:off x="3909644" y="3603139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949B20-4C61-40CD-828A-B4E1AAED59D0}"/>
              </a:ext>
            </a:extLst>
          </p:cNvPr>
          <p:cNvCxnSpPr>
            <a:cxnSpLocks/>
          </p:cNvCxnSpPr>
          <p:nvPr/>
        </p:nvCxnSpPr>
        <p:spPr>
          <a:xfrm flipV="1">
            <a:off x="3745523" y="3254861"/>
            <a:ext cx="1" cy="25125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E85E82-7454-4D43-9031-A6A35FD0662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63064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015287-6961-47F5-A799-9932A3D6A9AC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202752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C08947-295C-4471-AD89-FAC41283FB1D}"/>
              </a:ext>
            </a:extLst>
          </p:cNvPr>
          <p:cNvCxnSpPr>
            <a:cxnSpLocks/>
          </p:cNvCxnSpPr>
          <p:nvPr/>
        </p:nvCxnSpPr>
        <p:spPr>
          <a:xfrm flipH="1">
            <a:off x="10058400" y="6444604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52B169-5C5D-4EEB-9A83-56B895CF8843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6034296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B47160-1BDF-4BE9-A042-86E70810E5E0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60640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1413C4-1C83-4EC3-96CB-7F85C310C2AD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5125758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57F33A-0B49-42BC-A76D-1841110219C5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65097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A3E9A0-1551-4EE8-82E3-1FF6C421A44D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4139311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B757E6-AE64-492E-A6EB-D5FDA317155F}"/>
              </a:ext>
            </a:extLst>
          </p:cNvPr>
          <p:cNvCxnSpPr>
            <a:cxnSpLocks/>
          </p:cNvCxnSpPr>
          <p:nvPr/>
        </p:nvCxnSpPr>
        <p:spPr>
          <a:xfrm flipH="1" flipV="1">
            <a:off x="3856342" y="3177808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079031A-8F04-4F94-9D32-D81B07B61950}"/>
              </a:ext>
            </a:extLst>
          </p:cNvPr>
          <p:cNvCxnSpPr>
            <a:cxnSpLocks/>
          </p:cNvCxnSpPr>
          <p:nvPr/>
        </p:nvCxnSpPr>
        <p:spPr>
          <a:xfrm flipH="1" flipV="1">
            <a:off x="4821850" y="3618188"/>
            <a:ext cx="54948" cy="468037"/>
          </a:xfrm>
          <a:prstGeom prst="straightConnector1">
            <a:avLst/>
          </a:prstGeom>
          <a:ln w="38100">
            <a:solidFill>
              <a:schemeClr val="accent3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948F6B-79C4-4CD4-8627-E22B55C71A0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77995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6F26CF-FBA7-4876-BAD0-8D064D8035A5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3520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170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539A-4EB4-421C-8B00-A5D91CCEC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𝑂𝑃𝑇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  <m:t>𝑗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ourier New" panose="02070309020205020404" pitchFamily="49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𝑟𝑜𝑐𝑘𝑠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true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−∞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or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0,0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  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if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and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=0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max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</m:e>
                                      </m:d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,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cs typeface="Courier New" panose="02070309020205020404" pitchFamily="49" charset="0"/>
                                        </a:rPr>
                                        <m:t>𝑂𝑃𝑇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𝑗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cs typeface="Courier New" panose="02070309020205020404" pitchFamily="49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𝑒𝑔𝑔𝑠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Courier New" panose="02070309020205020404" pitchFamily="49" charset="0"/>
                                    </a:rPr>
                                    <m:t>𝑗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Courier New" panose="02070309020205020404" pitchFamily="49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b="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r>
                  <a:rPr lang="en-US" dirty="0"/>
                  <a:t>Recurrences can also be used for outputs of a recursive function (not just their running times!)</a:t>
                </a:r>
              </a:p>
              <a:p>
                <a:pPr marL="0" indent="0">
                  <a:buNone/>
                </a:pPr>
                <a:r>
                  <a:rPr lang="en-US" dirty="0"/>
                  <a:t>This definition is a little more compact than code.</a:t>
                </a:r>
              </a:p>
              <a:p>
                <a:pPr marL="0" indent="0">
                  <a:buNone/>
                </a:pPr>
                <a:r>
                  <a:rPr lang="en-US" dirty="0"/>
                  <a:t>	And you could write a recursive function for a recurrence like this.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C7F085-478F-4018-822B-2B9EFCAE6E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420368" cy="4845504"/>
              </a:xfrm>
              <a:blipFill>
                <a:blip r:embed="rId2"/>
                <a:stretch>
                  <a:fillRect l="-149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3997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/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Minimum Edit Distance between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800" dirty="0">
                  <a:solidFill>
                    <a:schemeClr val="accent3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blipFill>
                <a:blip r:embed="rId2"/>
                <a:stretch>
                  <a:fillRect l="-1431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775123F-0F51-474C-A3E9-471C2E0DCE90}"/>
              </a:ext>
            </a:extLst>
          </p:cNvPr>
          <p:cNvSpPr txBox="1"/>
          <p:nvPr/>
        </p:nvSpPr>
        <p:spPr>
          <a:xfrm>
            <a:off x="1283110" y="3027988"/>
            <a:ext cx="894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D8A38F-DAA1-4B02-89D2-352FD4133CE8}"/>
                  </a:ext>
                </a:extLst>
              </p:cNvPr>
              <p:cNvSpPr txBox="1"/>
              <p:nvPr/>
            </p:nvSpPr>
            <p:spPr>
              <a:xfrm>
                <a:off x="1405553" y="4202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𝑚</m:t>
                    </m:r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×</m:t>
                    </m:r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𝑛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Array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D8A38F-DAA1-4B02-89D2-352FD4133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553" y="4202942"/>
                <a:ext cx="8944896" cy="523220"/>
              </a:xfrm>
              <a:prstGeom prst="rect">
                <a:avLst/>
              </a:prstGeom>
              <a:blipFill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5E5EEA4-CB5D-4E0F-BD0A-50439922E1DB}"/>
              </a:ext>
            </a:extLst>
          </p:cNvPr>
          <p:cNvSpPr txBox="1"/>
          <p:nvPr/>
        </p:nvSpPr>
        <p:spPr>
          <a:xfrm>
            <a:off x="1353166" y="5281902"/>
            <a:ext cx="894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Outer loop: increasing rows (starting from 1)</a:t>
            </a:r>
          </a:p>
          <a:p>
            <a:r>
              <a:rPr lang="en-US" sz="28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Inner loop: increasing column (starting from 1)</a:t>
            </a:r>
          </a:p>
        </p:txBody>
      </p:sp>
    </p:spTree>
    <p:extLst>
      <p:ext uri="{BB962C8B-B14F-4D97-AF65-F5344CB8AC3E}">
        <p14:creationId xmlns:p14="http://schemas.microsoft.com/office/powerpoint/2010/main" val="14293229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F96BF2-C881-477C-897B-D362D22F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Problems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E43B7F-17B8-4FC4-8B9A-B5C336CCF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662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B61D0B-76A1-43E2-9F84-67FF6719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saw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divide and conquer algorithm.</a:t>
                </a:r>
              </a:p>
              <a:p>
                <a:r>
                  <a:rPr lang="en-US" dirty="0"/>
                  <a:t>Can we do better with DP?</a:t>
                </a:r>
              </a:p>
              <a:p>
                <a:endParaRPr lang="en-US" dirty="0"/>
              </a:p>
              <a:p>
                <a:r>
                  <a:rPr lang="en-US" dirty="0"/>
                  <a:t>Given: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[]</a:t>
                </a:r>
              </a:p>
              <a:p>
                <a:r>
                  <a:rPr lang="en-US" dirty="0"/>
                  <a:t>Output: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maximized.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6551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</p:spTree>
    <p:extLst>
      <p:ext uri="{BB962C8B-B14F-4D97-AF65-F5344CB8AC3E}">
        <p14:creationId xmlns:p14="http://schemas.microsoft.com/office/powerpoint/2010/main" val="19056112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B61D0B-76A1-43E2-9F84-67FF6719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saw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divide and conquer algorithm.</a:t>
                </a:r>
              </a:p>
              <a:p>
                <a:r>
                  <a:rPr lang="en-US" dirty="0"/>
                  <a:t>Can we do better with DP?</a:t>
                </a:r>
              </a:p>
              <a:p>
                <a:endParaRPr lang="en-US" dirty="0"/>
              </a:p>
              <a:p>
                <a:r>
                  <a:rPr lang="en-US" dirty="0"/>
                  <a:t>Given: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[]</a:t>
                </a:r>
              </a:p>
              <a:p>
                <a:r>
                  <a:rPr lang="en-US" dirty="0"/>
                  <a:t>Output: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maximized.</a:t>
                </a:r>
              </a:p>
              <a:p>
                <a:endParaRPr lang="en-US" dirty="0"/>
              </a:p>
              <a:p>
                <a:r>
                  <a:rPr lang="en-US" dirty="0"/>
                  <a:t>Is it enough to know OPT(</a:t>
                </a:r>
                <a:r>
                  <a:rPr lang="en-US" dirty="0" err="1"/>
                  <a:t>i</a:t>
                </a:r>
                <a:r>
                  <a:rPr lang="en-US" dirty="0"/>
                  <a:t>)?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61863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004942"/>
              </p:ext>
            </p:extLst>
          </p:nvPr>
        </p:nvGraphicFramePr>
        <p:xfrm>
          <a:off x="1104900" y="1681479"/>
          <a:ext cx="9626600" cy="62992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62992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FFB299-5FF2-43A7-B105-DEDF30DBA478}"/>
                  </a:ext>
                </a:extLst>
              </p:cNvPr>
              <p:cNvSpPr txBox="1"/>
              <p:nvPr/>
            </p:nvSpPr>
            <p:spPr>
              <a:xfrm>
                <a:off x="730250" y="2552700"/>
                <a:ext cx="1073150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2,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𝑂𝑃𝑇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(4)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=2,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too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𝑂𝑃𝑇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(7)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=2,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=7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– we need to suddenly backfill with a bunch of elements that weren’t optimal…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How do we make a decision on index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7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? What information do we need?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FFB299-5FF2-43A7-B105-DEDF30DBA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250" y="2552700"/>
                <a:ext cx="10731500" cy="3970318"/>
              </a:xfrm>
              <a:prstGeom prst="rect">
                <a:avLst/>
              </a:prstGeom>
              <a:blipFill>
                <a:blip r:embed="rId2"/>
                <a:stretch>
                  <a:fillRect l="-1193" t="-1690" r="-966" b="-3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91638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A828C-660A-4A16-99F6-26EE5187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25F869-40F0-41B5-8BAF-CEFF5097E6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IS going to be included</a:t>
                </a:r>
              </a:p>
              <a:p>
                <a:r>
                  <a:rPr lang="en-US" dirty="0"/>
                  <a:t>We need the best subarray </a:t>
                </a:r>
                <a:r>
                  <a:rPr lang="en-US" b="1" dirty="0"/>
                  <a:t>that includes index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/>
              </a:p>
              <a:p>
                <a:endParaRPr lang="en-US" dirty="0"/>
              </a:p>
              <a:p>
                <a:r>
                  <a:rPr lang="en-US" dirty="0"/>
                  <a:t>If we include anything to the left, we’ll definitely include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(because of the contiguous requirement)</a:t>
                </a:r>
              </a:p>
              <a:p>
                <a:endParaRPr lang="en-US" dirty="0"/>
              </a:p>
              <a:p>
                <a:r>
                  <a:rPr lang="en-US" dirty="0"/>
                  <a:t>If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isn’t included</a:t>
                </a:r>
              </a:p>
              <a:p>
                <a:r>
                  <a:rPr lang="en-US" dirty="0"/>
                  <a:t>We need the best subarray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, regardless of whether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is included.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25F869-40F0-41B5-8BAF-CEFF5097E6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53473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E1152-7CFC-4389-A24E-1CBAF3350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BE039-08B8-4259-B091-6F37367E21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Need two recursive values: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largest subarray that includes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largest subarray among 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(that might or might not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BE039-08B8-4259-B091-6F37367E21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12414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14E8-7C0E-4701-BBFC-DB23552A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𝐼𝑁𝐿𝐶𝑈𝐷𝐸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𝐼𝑁𝐶𝐿𝑈𝐷𝐸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≥0</m:t>
                                </m:r>
                              </m:e>
                            </m:func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8842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752023"/>
              </p:ext>
            </p:extLst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740828"/>
              </p:ext>
            </p:extLst>
          </p:nvPr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379357"/>
              </p:ext>
            </p:extLst>
          </p:nvPr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913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3F010-57BE-42E7-8C3E-7DDCA998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Yoda Searching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b="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−∞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C8CCB3D2-A343-439B-BB97-22CD3E002E5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22737575"/>
                  </p:ext>
                </p:extLst>
              </p:nvPr>
            </p:nvGraphicFramePr>
            <p:xfrm>
              <a:off x="574675" y="1463674"/>
              <a:ext cx="9257080" cy="4272816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157135">
                      <a:extLst>
                        <a:ext uri="{9D8B030D-6E8A-4147-A177-3AD203B41FA5}">
                          <a16:colId xmlns:a16="http://schemas.microsoft.com/office/drawing/2014/main" val="2752059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555435393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4503998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23194032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859206015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505468171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1442915939"/>
                        </a:ext>
                      </a:extLst>
                    </a:gridCol>
                    <a:gridCol w="1157135">
                      <a:extLst>
                        <a:ext uri="{9D8B030D-6E8A-4147-A177-3AD203B41FA5}">
                          <a16:colId xmlns:a16="http://schemas.microsoft.com/office/drawing/2014/main" val="3208605918"/>
                        </a:ext>
                      </a:extLst>
                    </a:gridCol>
                  </a:tblGrid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855" r="-7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855" r="-6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855" r="-5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855" r="-40052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855" r="-302646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855" r="-2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855" r="-101053" b="-5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855" r="-1053" b="-5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4205421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0855" r="-7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100855" r="-6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100855" r="-5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100855" r="-40052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100855" r="-302646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100855" r="-2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100855" r="-101053" b="-4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100855" r="-1053" b="-4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0923542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200855" r="-7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526" t="-200855" r="-6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526" t="-200855" r="-5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200855" r="-40052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200855" r="-302646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200855" r="-2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200855" r="-101053" b="-3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200855" r="-1053" b="-3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3981517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>
                            <a:solidFill>
                              <a:schemeClr val="accent3"/>
                            </a:solidFill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526" t="-300855" r="-40052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2646" t="-300855" r="-302646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000" t="-300855" r="-2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0000" t="-300855" r="-101053" b="-2017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0000" t="-300855" r="-1053" b="-2017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304864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7631303"/>
                      </a:ext>
                    </a:extLst>
                  </a:tr>
                  <a:tr h="7121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57915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https://1.bp.blogspot.com/-XxfNI65zLnU/Xc98O96LVnI/AAAAAAAAGFY/Xsmd7IMlIrEltYONCdGKk1hqPw1BgL3ggCLcBGAsYHQ/s1600/Mandalorian.jpg">
            <a:extLst>
              <a:ext uri="{FF2B5EF4-FFF2-40B4-BE49-F238E27FC236}">
                <a16:creationId xmlns:a16="http://schemas.microsoft.com/office/drawing/2014/main" id="{A8325585-F852-45EC-BC7F-48CC6300A5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9" t="36852" r="3827" b="19814"/>
          <a:stretch/>
        </p:blipFill>
        <p:spPr bwMode="auto">
          <a:xfrm>
            <a:off x="9925864" y="228350"/>
            <a:ext cx="2027134" cy="1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aby Yoda PNG Clipart">
            <a:extLst>
              <a:ext uri="{FF2B5EF4-FFF2-40B4-BE49-F238E27FC236}">
                <a16:creationId xmlns:a16="http://schemas.microsoft.com/office/drawing/2014/main" id="{1AE80F1D-263C-46BE-B7C3-2FDC5D23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803" y="736977"/>
            <a:ext cx="704850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14:cNvPr>
              <p14:cNvContentPartPr/>
              <p14:nvPr/>
            </p14:nvContentPartPr>
            <p14:xfrm>
              <a:off x="6018523" y="-949067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40DAC4-228F-4181-AFF1-0FB4ACF59DE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9523" y="-9580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14:cNvPr>
              <p14:cNvContentPartPr/>
              <p14:nvPr/>
            </p14:nvContentPartPr>
            <p14:xfrm>
              <a:off x="7976563" y="2394613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44B6822-42C1-4A4D-9F7C-E7C8C28B4DD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67563" y="23856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14:cNvPr>
              <p14:cNvContentPartPr/>
              <p14:nvPr/>
            </p14:nvContentPartPr>
            <p14:xfrm>
              <a:off x="7942363" y="2455813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65660CD5-93C7-4A32-935B-D9F3ED08DAC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33363" y="244681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786D8A-B7F5-44D1-971D-D9D5CB1ED4D3}"/>
              </a:ext>
            </a:extLst>
          </p:cNvPr>
          <p:cNvCxnSpPr>
            <a:endCxn id="4" idx="2"/>
          </p:cNvCxnSpPr>
          <p:nvPr/>
        </p:nvCxnSpPr>
        <p:spPr>
          <a:xfrm>
            <a:off x="5203215" y="1299368"/>
            <a:ext cx="0" cy="443712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010A10B-E951-48C3-9DC2-0BE89BBBCDAC}"/>
              </a:ext>
            </a:extLst>
          </p:cNvPr>
          <p:cNvSpPr txBox="1"/>
          <p:nvPr/>
        </p:nvSpPr>
        <p:spPr>
          <a:xfrm>
            <a:off x="8547283" y="1128203"/>
            <a:ext cx="16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(c-1,r-1)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094475-55DF-41CB-9F0F-A9CBEB57A180}"/>
              </a:ext>
            </a:extLst>
          </p:cNvPr>
          <p:cNvSpPr txBox="1"/>
          <p:nvPr/>
        </p:nvSpPr>
        <p:spPr>
          <a:xfrm>
            <a:off x="4604994" y="605200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X-coordinate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C17887-F661-4A82-85B8-C22C9E02BE10}"/>
              </a:ext>
            </a:extLst>
          </p:cNvPr>
          <p:cNvCxnSpPr>
            <a:cxnSpLocks/>
          </p:cNvCxnSpPr>
          <p:nvPr/>
        </p:nvCxnSpPr>
        <p:spPr>
          <a:xfrm flipH="1">
            <a:off x="640662" y="6236674"/>
            <a:ext cx="4030319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12D027-B371-43F0-A63F-979241092B6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962454" y="6236674"/>
            <a:ext cx="3813142" cy="8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113273-68AF-4D88-95BF-706142E51922}"/>
              </a:ext>
            </a:extLst>
          </p:cNvPr>
          <p:cNvSpPr txBox="1"/>
          <p:nvPr/>
        </p:nvSpPr>
        <p:spPr>
          <a:xfrm>
            <a:off x="938212" y="6348953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595EDAF-B7A0-4422-AE12-6C95648AE16A}"/>
              </a:ext>
            </a:extLst>
          </p:cNvPr>
          <p:cNvSpPr txBox="1"/>
          <p:nvPr/>
        </p:nvSpPr>
        <p:spPr>
          <a:xfrm>
            <a:off x="8910638" y="6348953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2D228D-B8C7-460D-81AF-7C7B6C3CBEEC}"/>
              </a:ext>
            </a:extLst>
          </p:cNvPr>
          <p:cNvSpPr txBox="1"/>
          <p:nvPr/>
        </p:nvSpPr>
        <p:spPr>
          <a:xfrm>
            <a:off x="144876" y="5175315"/>
            <a:ext cx="42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1C6E0D-D72B-42D4-A75E-86139F9D9C3B}"/>
              </a:ext>
            </a:extLst>
          </p:cNvPr>
          <p:cNvSpPr txBox="1"/>
          <p:nvPr/>
        </p:nvSpPr>
        <p:spPr>
          <a:xfrm>
            <a:off x="30720" y="1688969"/>
            <a:ext cx="6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r-1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BA4836-85CE-48EE-A2BC-125C94AFA630}"/>
              </a:ext>
            </a:extLst>
          </p:cNvPr>
          <p:cNvSpPr txBox="1"/>
          <p:nvPr/>
        </p:nvSpPr>
        <p:spPr>
          <a:xfrm rot="16200000">
            <a:off x="-421209" y="353099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Y-coordinate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F9B423F-D143-4CE4-ABE3-3A0FCF55DBBC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253944" y="4394394"/>
            <a:ext cx="3577" cy="68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07769ED-AF6A-4149-B01E-55EE078B6579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246899" y="2106891"/>
            <a:ext cx="10622" cy="930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/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C5E01D-070C-4AE8-BB1C-F4102A608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64" y="5132715"/>
                <a:ext cx="870455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BEFEA4A-0EEE-43B9-B68A-EEE95EC27B7E}"/>
              </a:ext>
            </a:extLst>
          </p:cNvPr>
          <p:cNvSpPr txBox="1"/>
          <p:nvPr/>
        </p:nvSpPr>
        <p:spPr>
          <a:xfrm>
            <a:off x="9831755" y="2291843"/>
            <a:ext cx="224401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Where’s the final answer?</a:t>
            </a:r>
          </a:p>
          <a:p>
            <a:endParaRPr lang="en-US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In the top right. Where Baby Yoda starts.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/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625F62F-2BED-4D34-B963-8DBB6DECF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834" y="5122079"/>
                <a:ext cx="870455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/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1482ABD-B755-4345-87FA-2D8FBA646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199" y="5125548"/>
                <a:ext cx="87045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/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4D617E0-CABD-47B6-9562-1B9461784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542" y="5124983"/>
                <a:ext cx="870455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/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49FA79B-6697-4364-8B05-62503C7DE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01" y="5106912"/>
                <a:ext cx="870455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/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C01AEB9-9883-4342-A215-6B9B0A6D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629" y="5132715"/>
                <a:ext cx="870455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/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D919CC2-8BC4-48DC-B1B5-49A908800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653" y="5108211"/>
                <a:ext cx="870455" cy="52322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/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F77C86B-89A0-4A9E-9247-18F955480B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6208" y="5138966"/>
                <a:ext cx="870455" cy="5232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/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788AF0-5AC7-47A8-976F-820E9957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334" y="4412522"/>
                <a:ext cx="870455" cy="5232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/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EB4633-3354-4DC1-9EF0-7619B7A9D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304" y="4424664"/>
                <a:ext cx="870455" cy="5232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/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D9DBEE-1F5A-484D-958A-DD8271E5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571" y="4394394"/>
                <a:ext cx="870455" cy="52322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/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CF51AA6-3276-47CE-B02F-2C162664D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500" y="4425681"/>
                <a:ext cx="870455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/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53C7E-80EF-44F3-ADBA-050C5CEEA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1306" y="4424917"/>
                <a:ext cx="870455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/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D04D0F9-2DA3-49DA-A0E7-B5EB11BFD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844" y="4422619"/>
                <a:ext cx="870455" cy="52322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/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137B154-3044-413E-AD1D-78BE69951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7849" y="4476381"/>
                <a:ext cx="870455" cy="52322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/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3D3A5-1E9B-40AE-8052-5D9A9B966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7835" y="4451862"/>
                <a:ext cx="870455" cy="52322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/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3C50345-36C5-48D5-9666-5C6AAC2E3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556" y="3685760"/>
                <a:ext cx="870455" cy="52322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/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9745F69-C8FD-4944-B909-F905EB6F5E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61" y="3685760"/>
                <a:ext cx="870455" cy="52322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/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sz="28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B9A604-6E91-48AF-8BFF-C36D0C47E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793" y="3731750"/>
                <a:ext cx="870455" cy="52322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4477DFC-D98B-4824-97CA-0475DAB1ADA9}"/>
              </a:ext>
            </a:extLst>
          </p:cNvPr>
          <p:cNvSpPr/>
          <p:nvPr/>
        </p:nvSpPr>
        <p:spPr>
          <a:xfrm>
            <a:off x="8819194" y="1497535"/>
            <a:ext cx="870451" cy="5001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387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510673"/>
              </p:ext>
            </p:extLst>
          </p:nvPr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770388"/>
              </p:ext>
            </p:extLst>
          </p:nvPr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80415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4412026"/>
              </p:ext>
            </p:extLst>
          </p:nvPr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1446854"/>
              </p:ext>
            </p:extLst>
          </p:nvPr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12354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0397-4C08-4B2B-98A6-D1BD5730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</p:spPr>
            <p:txBody>
              <a:bodyPr/>
              <a:lstStyle/>
              <a:p>
                <a:r>
                  <a:rPr lang="en-US" dirty="0"/>
                  <a:t>Longest set of (not necessarily consecutive) elements that are increasing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 is optimal for the array above</a:t>
                </a:r>
              </a:p>
              <a:p>
                <a:r>
                  <a:rPr lang="en-US" dirty="0"/>
                  <a:t>(indices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2,3,6,7; </m:t>
                    </m:r>
                  </m:oMath>
                </a14:m>
                <a:r>
                  <a:rPr lang="en-US" dirty="0"/>
                  <a:t>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3,6,8,10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  <a:blipFill>
                <a:blip r:embed="rId2"/>
                <a:stretch>
                  <a:fillRect l="-654" t="-3321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0EBECCC0-D741-4A02-869B-35B6CE82B2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1923783"/>
              </p:ext>
            </p:extLst>
          </p:nvPr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1920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C914-CD69-4CB8-AAB2-AD415CA2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 we need to know to decide on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Is it allowed? </a:t>
                </a:r>
              </a:p>
              <a:p>
                <a:r>
                  <a:rPr lang="en-US" dirty="0"/>
                  <a:t>Will the sequence still be increasing if it’s included?</a:t>
                </a:r>
              </a:p>
              <a:p>
                <a:endParaRPr lang="en-US" dirty="0"/>
              </a:p>
              <a:p>
                <a:r>
                  <a:rPr lang="en-US" dirty="0"/>
                  <a:t>Still thinking right to left -- </a:t>
                </a:r>
              </a:p>
              <a:p>
                <a:r>
                  <a:rPr lang="en-US" dirty="0"/>
                  <a:t>Two indices: index we’re looking at, and index of min to its right.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4305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where the minimum element of the sequence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endParaRPr lang="en-US" dirty="0"/>
              </a:p>
              <a:p>
                <a:r>
                  <a:rPr lang="en-US" dirty="0"/>
                  <a:t>Need a recurrence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{1+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4301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BF2C2-F254-472E-93CF-C53FB79F5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316922-6227-49E2-BBA2-818EDF8FE0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Boolean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=false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x=0; x&lt;c; x++)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if(rocks[x][0])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true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+=eggs[x][0]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OPT[x][0]=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?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 </m:t>
                    </m:r>
                  </m:oMath>
                </a14:m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=false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y=0; y&lt;r; y++)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eggsSoFar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+=eggs[0][y]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OPT[0][y]= 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rocksInWay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?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−∞</m:t>
                    </m:r>
                  </m:oMath>
                </a14:m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: eggsSoFar  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y=0;y&lt;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r;y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for(int x=0;x&lt;</a:t>
                </a:r>
                <a:r>
                  <a:rPr lang="en-US" sz="18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c;x</a:t>
                </a: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if(rocks[x][y])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OPT[x][y]=-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else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OPT[x][y]=max(OPT[x-1][y], OPT[x][y-1])+eggs[x][y]</a:t>
                </a:r>
              </a:p>
              <a:p>
                <a:pPr>
                  <a:spcBef>
                    <a:spcPts val="0"/>
                  </a:spcBef>
                </a:pPr>
                <a:endParaRPr lang="en-US" sz="18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316922-6227-49E2-BBA2-818EDF8FE0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71" t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5823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49519-B5E4-491C-BBFA-2A0ABDA5B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4634B8-F85D-4210-A765-A165212AE6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new twist on the problem.</a:t>
                </a:r>
              </a:p>
              <a:p>
                <a:endParaRPr lang="en-US" dirty="0"/>
              </a:p>
              <a:p>
                <a:r>
                  <a:rPr lang="en-US" dirty="0"/>
                  <a:t>Baby Yoda can use the force to knock over rocks.</a:t>
                </a:r>
              </a:p>
              <a:p>
                <a:r>
                  <a:rPr lang="en-US" dirty="0"/>
                  <a:t>But he can only do it once (he tires out)</a:t>
                </a:r>
              </a:p>
              <a:p>
                <a:endParaRPr lang="en-US" dirty="0"/>
              </a:p>
              <a:p>
                <a:r>
                  <a:rPr lang="en-US" dirty="0"/>
                  <a:t>How do you decide which rocks to knock over?</a:t>
                </a:r>
              </a:p>
              <a:p>
                <a:r>
                  <a:rPr lang="en-US" dirty="0"/>
                  <a:t>Could run the algorithm once for every set of rocks knocked over.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rocks --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𝑘𝑟𝑐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Can we do better?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4634B8-F85D-4210-A765-A165212AE6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11F21BE-EFE5-43F6-8EC0-081E025D4288}"/>
                  </a:ext>
                </a:extLst>
              </p14:cNvPr>
              <p14:cNvContentPartPr/>
              <p14:nvPr/>
            </p14:nvContentPartPr>
            <p14:xfrm>
              <a:off x="497520" y="1935000"/>
              <a:ext cx="7212960" cy="45464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11F21BE-EFE5-43F6-8EC0-081E025D428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160" y="1925640"/>
                <a:ext cx="7231680" cy="456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369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 </a:t>
                </a:r>
              </a:p>
              <a:p>
                <a:r>
                  <a:rPr lang="en-US" dirty="0"/>
                  <a:t>For simplicity, assume there are no rocks at the starting location (r-1,c-1)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𝑟𝑜𝑐𝑘𝑠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is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true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608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D3D0-0C72-4A4B-A5E6-3D9C41DD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is the maximum amount of eggs Baby Yoda can collect on a legal path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(0,0)</m:t>
                    </m:r>
                  </m:oMath>
                </a14:m>
                <a:r>
                  <a:rPr lang="en-US" dirty="0"/>
                  <a:t> using the force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times to knock over rocks.</a:t>
                </a:r>
              </a:p>
              <a:p>
                <a:r>
                  <a:rPr lang="en-US" dirty="0"/>
                  <a:t>For simplicity, assume there are no rocks at the starting location (r-1,c-1) </a:t>
                </a:r>
              </a:p>
              <a:p>
                <a:r>
                  <a:rPr lang="en-US" dirty="0"/>
                  <a:t>Here was the old rule without the force – how do we update?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𝑂𝑃𝑇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𝑗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𝑓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eqArrPr>
                          <m:e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−∞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or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0,0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if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and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𝑓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≥0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,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𝑓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𝑟𝑜𝑐𝑘𝑠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4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cs typeface="Courier New" panose="02070309020205020404" pitchFamily="49" charset="0"/>
                                          </a:rPr>
                                          <m:t>−1)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cs typeface="Courier New" panose="02070309020205020404" pitchFamily="49" charset="0"/>
                                      </a:rPr>
                                      <m:t> 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𝑒𝑔𝑔𝑠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𝑖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cs typeface="Courier New" panose="02070309020205020404" pitchFamily="49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6C09AD-C71C-4A7C-80E9-91A559FE6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3" t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8E356FD-FAF0-4ED1-92F6-82F3DD570551}"/>
              </a:ext>
            </a:extLst>
          </p:cNvPr>
          <p:cNvSpPr txBox="1"/>
          <p:nvPr/>
        </p:nvSpPr>
        <p:spPr>
          <a:xfrm>
            <a:off x="2870462" y="4892511"/>
            <a:ext cx="3582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Casting Boolean as an integer</a:t>
            </a:r>
          </a:p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(subtract 1 if you would need to knock over rocks)</a:t>
            </a:r>
          </a:p>
        </p:txBody>
      </p:sp>
    </p:spTree>
    <p:extLst>
      <p:ext uri="{BB962C8B-B14F-4D97-AF65-F5344CB8AC3E}">
        <p14:creationId xmlns:p14="http://schemas.microsoft.com/office/powerpoint/2010/main" val="3975823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3379</TotalTime>
  <Words>4068</Words>
  <Application>Microsoft Office PowerPoint</Application>
  <PresentationFormat>Widescreen</PresentationFormat>
  <Paragraphs>1361</Paragraphs>
  <Slides>54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Calibri</vt:lpstr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More Dynamic Programming</vt:lpstr>
      <vt:lpstr>Baby Yoda Searching</vt:lpstr>
      <vt:lpstr>A Recursive Function</vt:lpstr>
      <vt:lpstr>Recurrence Form</vt:lpstr>
      <vt:lpstr>Baby Yoda Searching</vt:lpstr>
      <vt:lpstr>Pseudocode</vt:lpstr>
      <vt:lpstr>Updating the Problem</vt:lpstr>
      <vt:lpstr>Updating the Problem</vt:lpstr>
      <vt:lpstr>Updating the Problem</vt:lpstr>
      <vt:lpstr>Updating the Problem</vt:lpstr>
      <vt:lpstr>Baby Yoda Searching</vt:lpstr>
      <vt:lpstr>Baby Yoda Searching</vt:lpstr>
      <vt:lpstr>Baby Yoda Searching</vt:lpstr>
      <vt:lpstr>Baby Yoda Searching</vt:lpstr>
      <vt:lpstr>Baby Yoda Searching</vt:lpstr>
      <vt:lpstr>Dynamic Programming Process</vt:lpstr>
      <vt:lpstr>Bells,Whistles, and optimiziation</vt:lpstr>
      <vt:lpstr>Baby Yoda Searching</vt:lpstr>
      <vt:lpstr>Which Way to Go</vt:lpstr>
      <vt:lpstr>Optimizing</vt:lpstr>
      <vt:lpstr>Recurrence Form</vt:lpstr>
      <vt:lpstr>Baby Yoda Searching</vt:lpstr>
      <vt:lpstr>More Practical Problems</vt:lpstr>
      <vt:lpstr>Edit Distance</vt:lpstr>
      <vt:lpstr>Edit Distance</vt:lpstr>
      <vt:lpstr>Example</vt:lpstr>
      <vt:lpstr>Finding a recurrence</vt:lpstr>
      <vt:lpstr>The recurrence</vt:lpstr>
      <vt:lpstr>The recurrence</vt:lpstr>
      <vt:lpstr>The recurrence</vt:lpstr>
      <vt:lpstr>Dynamic Programming Process</vt:lpstr>
      <vt:lpstr>Memoization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Dynamic Programming Process</vt:lpstr>
      <vt:lpstr>More Problems</vt:lpstr>
      <vt:lpstr>Maximum Subarray Sum</vt:lpstr>
      <vt:lpstr>Dynamic Programming Process</vt:lpstr>
      <vt:lpstr>Maximum Subarray Sum</vt:lpstr>
      <vt:lpstr>PowerPoint Presentation</vt:lpstr>
      <vt:lpstr>PowerPoint Presentation</vt:lpstr>
      <vt:lpstr>PowerPoint Presentation</vt:lpstr>
      <vt:lpstr>Recurrences</vt:lpstr>
      <vt:lpstr>PowerPoint Presentation</vt:lpstr>
      <vt:lpstr>PowerPoint Presentation</vt:lpstr>
      <vt:lpstr>PowerPoint Presentation</vt:lpstr>
      <vt:lpstr>Longest Increasing Subsequence</vt:lpstr>
      <vt:lpstr>Longest Increasing Subsequence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42</cp:revision>
  <dcterms:created xsi:type="dcterms:W3CDTF">2021-01-29T22:48:48Z</dcterms:created>
  <dcterms:modified xsi:type="dcterms:W3CDTF">2021-02-12T21:23:10Z</dcterms:modified>
</cp:coreProperties>
</file>