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3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4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6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7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30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5" r:id="rId39"/>
    <p:sldId id="294" r:id="rId40"/>
    <p:sldId id="296" r:id="rId41"/>
    <p:sldId id="297" r:id="rId42"/>
    <p:sldId id="303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9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799" y="36"/>
      </p:cViewPr>
      <p:guideLst/>
    </p:cSldViewPr>
  </p:slideViewPr>
  <p:outlineViewPr>
    <p:cViewPr>
      <p:scale>
        <a:sx n="33" d="100"/>
        <a:sy n="33" d="100"/>
      </p:scale>
      <p:origin x="0" y="-19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725A-90C6-4917-996C-04AA815D1B65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A72D-8EE3-42C5-97CD-E0D311C1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6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1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58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6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54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6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2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3A6E132-425C-41C1-B669-B24879B5F3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E54A08-0A22-4707-B78F-632D9B04D6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2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0.pn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customXml" Target="../ink/ink21.xml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.png"/><Relationship Id="rId18" Type="http://schemas.openxmlformats.org/officeDocument/2006/relationships/image" Target="../media/image30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customXml" Target="../ink/ink24.xml"/><Relationship Id="rId14" Type="http://schemas.openxmlformats.org/officeDocument/2006/relationships/image" Target="../media/image23.png"/><Relationship Id="rId2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customXml" Target="../ink/ink27.xml"/><Relationship Id="rId14" Type="http://schemas.openxmlformats.org/officeDocument/2006/relationships/image" Target="../media/image23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2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30.xml"/><Relationship Id="rId14" Type="http://schemas.openxmlformats.org/officeDocument/2006/relationships/image" Target="../media/image23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customXml" Target="../ink/ink31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4.png"/><Relationship Id="rId1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52.png"/><Relationship Id="rId5" Type="http://schemas.openxmlformats.org/officeDocument/2006/relationships/image" Target="../media/image4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openxmlformats.org/officeDocument/2006/relationships/customXml" Target="../ink/ink36.xml"/><Relationship Id="rId1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63.png"/><Relationship Id="rId18" Type="http://schemas.openxmlformats.org/officeDocument/2006/relationships/image" Target="../media/image58.png"/><Relationship Id="rId26" Type="http://schemas.openxmlformats.org/officeDocument/2006/relationships/image" Target="../media/image71.png"/><Relationship Id="rId3" Type="http://schemas.openxmlformats.org/officeDocument/2006/relationships/image" Target="../media/image59.png"/><Relationship Id="rId21" Type="http://schemas.openxmlformats.org/officeDocument/2006/relationships/image" Target="../media/image66.png"/><Relationship Id="rId7" Type="http://schemas.openxmlformats.org/officeDocument/2006/relationships/image" Target="../media/image18.png"/><Relationship Id="rId12" Type="http://schemas.openxmlformats.org/officeDocument/2006/relationships/image" Target="../media/image62.png"/><Relationship Id="rId17" Type="http://schemas.openxmlformats.org/officeDocument/2006/relationships/image" Target="../media/image57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61.png"/><Relationship Id="rId24" Type="http://schemas.openxmlformats.org/officeDocument/2006/relationships/image" Target="../media/image69.png"/><Relationship Id="rId5" Type="http://schemas.openxmlformats.org/officeDocument/2006/relationships/image" Target="../media/image5.png"/><Relationship Id="rId15" Type="http://schemas.openxmlformats.org/officeDocument/2006/relationships/image" Target="../media/image55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4.png"/><Relationship Id="rId4" Type="http://schemas.openxmlformats.org/officeDocument/2006/relationships/image" Target="../media/image3.jpeg"/><Relationship Id="rId9" Type="http://schemas.openxmlformats.org/officeDocument/2006/relationships/customXml" Target="../ink/ink39.xml"/><Relationship Id="rId14" Type="http://schemas.openxmlformats.org/officeDocument/2006/relationships/image" Target="../media/image54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4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9.png"/><Relationship Id="rId21" Type="http://schemas.openxmlformats.org/officeDocument/2006/relationships/image" Target="../media/image67.png"/><Relationship Id="rId7" Type="http://schemas.openxmlformats.org/officeDocument/2006/relationships/image" Target="../media/image18.png"/><Relationship Id="rId12" Type="http://schemas.openxmlformats.org/officeDocument/2006/relationships/image" Target="../media/image63.png"/><Relationship Id="rId17" Type="http://schemas.openxmlformats.org/officeDocument/2006/relationships/image" Target="../media/image58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7.png"/><Relationship Id="rId20" Type="http://schemas.openxmlformats.org/officeDocument/2006/relationships/image" Target="../media/image66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62.png"/><Relationship Id="rId24" Type="http://schemas.openxmlformats.org/officeDocument/2006/relationships/image" Target="../media/image70.pn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60.png"/><Relationship Id="rId19" Type="http://schemas.openxmlformats.org/officeDocument/2006/relationships/image" Target="../media/image65.png"/><Relationship Id="rId4" Type="http://schemas.openxmlformats.org/officeDocument/2006/relationships/image" Target="../media/image3.jpeg"/><Relationship Id="rId9" Type="http://schemas.openxmlformats.org/officeDocument/2006/relationships/customXml" Target="../ink/ink42.xml"/><Relationship Id="rId14" Type="http://schemas.openxmlformats.org/officeDocument/2006/relationships/image" Target="../media/image55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75.png"/><Relationship Id="rId21" Type="http://schemas.openxmlformats.org/officeDocument/2006/relationships/image" Target="../media/image87.png"/><Relationship Id="rId7" Type="http://schemas.openxmlformats.org/officeDocument/2006/relationships/image" Target="../media/image18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5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3.jpeg"/><Relationship Id="rId9" Type="http://schemas.openxmlformats.org/officeDocument/2006/relationships/customXml" Target="../ink/ink45.xml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411.png"/><Relationship Id="rId18" Type="http://schemas.openxmlformats.org/officeDocument/2006/relationships/image" Target="../media/image460.png"/><Relationship Id="rId26" Type="http://schemas.openxmlformats.org/officeDocument/2006/relationships/image" Target="../media/image540.png"/><Relationship Id="rId3" Type="http://schemas.openxmlformats.org/officeDocument/2006/relationships/image" Target="../media/image75.png"/><Relationship Id="rId21" Type="http://schemas.openxmlformats.org/officeDocument/2006/relationships/image" Target="../media/image490.png"/><Relationship Id="rId7" Type="http://schemas.openxmlformats.org/officeDocument/2006/relationships/image" Target="../media/image180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5" Type="http://schemas.openxmlformats.org/officeDocument/2006/relationships/image" Target="../media/image5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41.png"/><Relationship Id="rId20" Type="http://schemas.openxmlformats.org/officeDocument/2006/relationships/image" Target="../media/image480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391.png"/><Relationship Id="rId24" Type="http://schemas.openxmlformats.org/officeDocument/2006/relationships/image" Target="../media/image520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0.png"/><Relationship Id="rId28" Type="http://schemas.openxmlformats.org/officeDocument/2006/relationships/image" Target="../media/image560.png"/><Relationship Id="rId10" Type="http://schemas.openxmlformats.org/officeDocument/2006/relationships/image" Target="../media/image380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48.xml"/><Relationship Id="rId14" Type="http://schemas.openxmlformats.org/officeDocument/2006/relationships/image" Target="../media/image421.png"/><Relationship Id="rId22" Type="http://schemas.openxmlformats.org/officeDocument/2006/relationships/image" Target="../media/image500.png"/><Relationship Id="rId27" Type="http://schemas.openxmlformats.org/officeDocument/2006/relationships/image" Target="../media/image5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26" Type="http://schemas.openxmlformats.org/officeDocument/2006/relationships/image" Target="../media/image37.png"/><Relationship Id="rId3" Type="http://schemas.openxmlformats.org/officeDocument/2006/relationships/image" Target="../media/image43.png"/><Relationship Id="rId21" Type="http://schemas.openxmlformats.org/officeDocument/2006/relationships/image" Target="../media/image40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17" Type="http://schemas.openxmlformats.org/officeDocument/2006/relationships/image" Target="../media/image25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png"/><Relationship Id="rId20" Type="http://schemas.openxmlformats.org/officeDocument/2006/relationships/image" Target="../media/image39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96.png"/><Relationship Id="rId24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23" Type="http://schemas.openxmlformats.org/officeDocument/2006/relationships/image" Target="../media/image34.png"/><Relationship Id="rId28" Type="http://schemas.openxmlformats.org/officeDocument/2006/relationships/image" Target="../media/image42.png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customXml" Target="../ink/ink51.xml"/><Relationship Id="rId14" Type="http://schemas.openxmlformats.org/officeDocument/2006/relationships/image" Target="../media/image22.png"/><Relationship Id="rId22" Type="http://schemas.openxmlformats.org/officeDocument/2006/relationships/image" Target="../media/image33.png"/><Relationship Id="rId27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E69D-BEA4-41AE-B1DC-F29EED870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3B078-EB95-4CD7-8CF9-0B31A31C0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</p:txBody>
      </p:sp>
    </p:spTree>
    <p:extLst>
      <p:ext uri="{BB962C8B-B14F-4D97-AF65-F5344CB8AC3E}">
        <p14:creationId xmlns:p14="http://schemas.microsoft.com/office/powerpoint/2010/main" val="362978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 that handled the logs last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7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  <a:p>
            <a:endParaRPr lang="en-US" dirty="0"/>
          </a:p>
          <a:p>
            <a:r>
              <a:rPr lang="en-US" dirty="0"/>
              <a:t>Also the one you’re most likely to be asked about in a tech interview.</a:t>
            </a:r>
          </a:p>
        </p:txBody>
      </p:sp>
    </p:spTree>
    <p:extLst>
      <p:ext uri="{BB962C8B-B14F-4D97-AF65-F5344CB8AC3E}">
        <p14:creationId xmlns:p14="http://schemas.microsoft.com/office/powerpoint/2010/main" val="132973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65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 little harder to analyze – ask Robbie after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1075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1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8854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6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D605-F729-4F12-BB13-7C8E9417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Switch To Iterative?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5B36-D4CB-49B0-B74B-EB080727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the same thing…</a:t>
            </a:r>
          </a:p>
          <a:p>
            <a:endParaRPr lang="en-US" dirty="0"/>
          </a:p>
          <a:p>
            <a:r>
              <a:rPr lang="en-US" dirty="0"/>
              <a:t>It’s easier to analyze (no need to imagine a recursion tree)</a:t>
            </a:r>
          </a:p>
          <a:p>
            <a:r>
              <a:rPr lang="en-US" dirty="0"/>
              <a:t>Saves constant factors (recursive version puts a lot on the call stack)</a:t>
            </a:r>
          </a:p>
          <a:p>
            <a:r>
              <a:rPr lang="en-US" dirty="0"/>
              <a:t>Will let you optimize memory (next week)</a:t>
            </a:r>
          </a:p>
          <a:p>
            <a:endParaRPr lang="en-US" dirty="0"/>
          </a:p>
          <a:p>
            <a:r>
              <a:rPr lang="en-US" dirty="0"/>
              <a:t>Recursive version is often a little more intuitive, though…</a:t>
            </a:r>
          </a:p>
        </p:txBody>
      </p:sp>
    </p:spTree>
    <p:extLst>
      <p:ext uri="{BB962C8B-B14F-4D97-AF65-F5344CB8AC3E}">
        <p14:creationId xmlns:p14="http://schemas.microsoft.com/office/powerpoint/2010/main" val="1923040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9586220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9586220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5503809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5503809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52245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 on </a:t>
            </a:r>
            <a:r>
              <a:rPr lang="en-US"/>
              <a:t>a homework…</a:t>
            </a:r>
            <a:r>
              <a:rPr lang="en-US" dirty="0"/>
              <a:t>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780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greedily head to the next accessible egg?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get us stuck between rocks.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 pass up a series of eggs we can’t see.</a:t>
            </a:r>
          </a:p>
        </p:txBody>
      </p:sp>
    </p:spTree>
    <p:extLst>
      <p:ext uri="{BB962C8B-B14F-4D97-AF65-F5344CB8AC3E}">
        <p14:creationId xmlns:p14="http://schemas.microsoft.com/office/powerpoint/2010/main" val="11158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21872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 what should we do?</a:t>
            </a:r>
          </a:p>
          <a:p>
            <a:endParaRPr lang="en-US" sz="2400" dirty="0"/>
          </a:p>
          <a:p>
            <a:r>
              <a:rPr lang="en-US" sz="2400" dirty="0"/>
              <a:t>Let’s try to use recursion. </a:t>
            </a:r>
          </a:p>
          <a:p>
            <a:endParaRPr lang="en-US" sz="2400" dirty="0"/>
          </a:p>
          <a:p>
            <a:r>
              <a:rPr lang="en-US" sz="2400" dirty="0"/>
              <a:t>What should our recursive calls be finding? </a:t>
            </a:r>
          </a:p>
          <a:p>
            <a:r>
              <a:rPr lang="en-US" sz="2400" dirty="0"/>
              <a:t>What recursive calls do we need?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35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2207</TotalTime>
  <Words>3702</Words>
  <Application>Microsoft Office PowerPoint</Application>
  <PresentationFormat>Widescreen</PresentationFormat>
  <Paragraphs>801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</vt:lpstr>
      <vt:lpstr>Dynamic Programming</vt:lpstr>
      <vt:lpstr>Classic DP</vt:lpstr>
      <vt:lpstr>Baby Yoda Searching</vt:lpstr>
      <vt:lpstr>Baby Yoda Searching</vt:lpstr>
      <vt:lpstr>Baby Yoda Searching</vt:lpstr>
      <vt:lpstr>Baby Yoda Searching</vt:lpstr>
      <vt:lpstr>Baby Yoda Searching</vt:lpstr>
      <vt:lpstr>Baby Yoda Searching</vt:lpstr>
      <vt:lpstr>PowerPoint Presentation</vt:lpstr>
      <vt:lpstr>Baby Yoda Searching</vt:lpstr>
      <vt:lpstr>Recursive Baby Yoda</vt:lpstr>
      <vt:lpstr>A Recursive Function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  <vt:lpstr>Why Switch To Iterative?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52</cp:revision>
  <dcterms:created xsi:type="dcterms:W3CDTF">2021-01-26T23:03:43Z</dcterms:created>
  <dcterms:modified xsi:type="dcterms:W3CDTF">2021-10-22T03:43:46Z</dcterms:modified>
</cp:coreProperties>
</file>