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72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89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" Type="http://schemas.openxmlformats.org/officeDocument/2006/relationships/tags" Target="../tags/tag2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" Type="http://schemas.openxmlformats.org/officeDocument/2006/relationships/tags" Target="../tags/tag2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1.xml"/><Relationship Id="rId1" Type="http://schemas.openxmlformats.org/officeDocument/2006/relationships/tags" Target="../tags/tag25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13" Type="http://schemas.openxmlformats.org/officeDocument/2006/relationships/tags" Target="../tags/tag268.xml"/><Relationship Id="rId3" Type="http://schemas.openxmlformats.org/officeDocument/2006/relationships/tags" Target="../tags/tag258.xml"/><Relationship Id="rId7" Type="http://schemas.openxmlformats.org/officeDocument/2006/relationships/tags" Target="../tags/tag262.xml"/><Relationship Id="rId12" Type="http://schemas.openxmlformats.org/officeDocument/2006/relationships/tags" Target="../tags/tag267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tags" Target="../tags/tag266.xml"/><Relationship Id="rId5" Type="http://schemas.openxmlformats.org/officeDocument/2006/relationships/tags" Target="../tags/tag260.xml"/><Relationship Id="rId10" Type="http://schemas.openxmlformats.org/officeDocument/2006/relationships/tags" Target="../tags/tag265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4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0.xml"/><Relationship Id="rId1" Type="http://schemas.openxmlformats.org/officeDocument/2006/relationships/tags" Target="../tags/tag2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24" Type="http://schemas.openxmlformats.org/officeDocument/2006/relationships/tags" Target="../tags/tag294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tags" Target="../tags/tag293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tags" Target="../tags/tag29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26" Type="http://schemas.openxmlformats.org/officeDocument/2006/relationships/tags" Target="../tags/tag320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24" Type="http://schemas.openxmlformats.org/officeDocument/2006/relationships/tags" Target="../tags/tag318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tags" Target="../tags/tag32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24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63" Type="http://schemas.openxmlformats.org/officeDocument/2006/relationships/tags" Target="../tags/tag70.xml"/><Relationship Id="rId84" Type="http://schemas.openxmlformats.org/officeDocument/2006/relationships/tags" Target="../tags/tag91.xml"/><Relationship Id="rId138" Type="http://schemas.openxmlformats.org/officeDocument/2006/relationships/tags" Target="../tags/tag145.xml"/><Relationship Id="rId159" Type="http://schemas.openxmlformats.org/officeDocument/2006/relationships/tags" Target="../tags/tag166.xml"/><Relationship Id="rId170" Type="http://schemas.openxmlformats.org/officeDocument/2006/relationships/tags" Target="../tags/tag177.xml"/><Relationship Id="rId191" Type="http://schemas.openxmlformats.org/officeDocument/2006/relationships/tags" Target="../tags/tag198.xml"/><Relationship Id="rId205" Type="http://schemas.openxmlformats.org/officeDocument/2006/relationships/tags" Target="../tags/tag212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32" Type="http://schemas.openxmlformats.org/officeDocument/2006/relationships/tags" Target="../tags/tag39.xml"/><Relationship Id="rId53" Type="http://schemas.openxmlformats.org/officeDocument/2006/relationships/tags" Target="../tags/tag60.xml"/><Relationship Id="rId74" Type="http://schemas.openxmlformats.org/officeDocument/2006/relationships/tags" Target="../tags/tag81.xml"/><Relationship Id="rId128" Type="http://schemas.openxmlformats.org/officeDocument/2006/relationships/tags" Target="../tags/tag135.xml"/><Relationship Id="rId149" Type="http://schemas.openxmlformats.org/officeDocument/2006/relationships/tags" Target="../tags/tag156.xml"/><Relationship Id="rId5" Type="http://schemas.openxmlformats.org/officeDocument/2006/relationships/tags" Target="../tags/tag12.xml"/><Relationship Id="rId95" Type="http://schemas.openxmlformats.org/officeDocument/2006/relationships/tags" Target="../tags/tag102.xml"/><Relationship Id="rId160" Type="http://schemas.openxmlformats.org/officeDocument/2006/relationships/tags" Target="../tags/tag167.xml"/><Relationship Id="rId181" Type="http://schemas.openxmlformats.org/officeDocument/2006/relationships/tags" Target="../tags/tag188.xml"/><Relationship Id="rId22" Type="http://schemas.openxmlformats.org/officeDocument/2006/relationships/tags" Target="../tags/tag29.xml"/><Relationship Id="rId43" Type="http://schemas.openxmlformats.org/officeDocument/2006/relationships/tags" Target="../tags/tag50.xml"/><Relationship Id="rId64" Type="http://schemas.openxmlformats.org/officeDocument/2006/relationships/tags" Target="../tags/tag71.xml"/><Relationship Id="rId118" Type="http://schemas.openxmlformats.org/officeDocument/2006/relationships/tags" Target="../tags/tag125.xml"/><Relationship Id="rId139" Type="http://schemas.openxmlformats.org/officeDocument/2006/relationships/tags" Target="../tags/tag146.xml"/><Relationship Id="rId85" Type="http://schemas.openxmlformats.org/officeDocument/2006/relationships/tags" Target="../tags/tag92.xml"/><Relationship Id="rId150" Type="http://schemas.openxmlformats.org/officeDocument/2006/relationships/tags" Target="../tags/tag157.xml"/><Relationship Id="rId171" Type="http://schemas.openxmlformats.org/officeDocument/2006/relationships/tags" Target="../tags/tag178.xml"/><Relationship Id="rId192" Type="http://schemas.openxmlformats.org/officeDocument/2006/relationships/tags" Target="../tags/tag199.xml"/><Relationship Id="rId206" Type="http://schemas.openxmlformats.org/officeDocument/2006/relationships/tags" Target="../tags/tag213.xml"/><Relationship Id="rId12" Type="http://schemas.openxmlformats.org/officeDocument/2006/relationships/tags" Target="../tags/tag19.xml"/><Relationship Id="rId33" Type="http://schemas.openxmlformats.org/officeDocument/2006/relationships/tags" Target="../tags/tag40.xml"/><Relationship Id="rId108" Type="http://schemas.openxmlformats.org/officeDocument/2006/relationships/tags" Target="../tags/tag115.xml"/><Relationship Id="rId129" Type="http://schemas.openxmlformats.org/officeDocument/2006/relationships/tags" Target="../tags/tag136.xml"/><Relationship Id="rId54" Type="http://schemas.openxmlformats.org/officeDocument/2006/relationships/tags" Target="../tags/tag61.xml"/><Relationship Id="rId75" Type="http://schemas.openxmlformats.org/officeDocument/2006/relationships/tags" Target="../tags/tag82.xml"/><Relationship Id="rId96" Type="http://schemas.openxmlformats.org/officeDocument/2006/relationships/tags" Target="../tags/tag103.xml"/><Relationship Id="rId140" Type="http://schemas.openxmlformats.org/officeDocument/2006/relationships/tags" Target="../tags/tag147.xml"/><Relationship Id="rId161" Type="http://schemas.openxmlformats.org/officeDocument/2006/relationships/tags" Target="../tags/tag168.xml"/><Relationship Id="rId182" Type="http://schemas.openxmlformats.org/officeDocument/2006/relationships/tags" Target="../tags/tag189.xml"/><Relationship Id="rId6" Type="http://schemas.openxmlformats.org/officeDocument/2006/relationships/tags" Target="../tags/tag13.xml"/><Relationship Id="rId23" Type="http://schemas.openxmlformats.org/officeDocument/2006/relationships/tags" Target="../tags/tag30.xml"/><Relationship Id="rId119" Type="http://schemas.openxmlformats.org/officeDocument/2006/relationships/tags" Target="../tags/tag126.xml"/><Relationship Id="rId44" Type="http://schemas.openxmlformats.org/officeDocument/2006/relationships/tags" Target="../tags/tag51.xml"/><Relationship Id="rId65" Type="http://schemas.openxmlformats.org/officeDocument/2006/relationships/tags" Target="../tags/tag72.xml"/><Relationship Id="rId86" Type="http://schemas.openxmlformats.org/officeDocument/2006/relationships/tags" Target="../tags/tag93.xml"/><Relationship Id="rId130" Type="http://schemas.openxmlformats.org/officeDocument/2006/relationships/tags" Target="../tags/tag137.xml"/><Relationship Id="rId151" Type="http://schemas.openxmlformats.org/officeDocument/2006/relationships/tags" Target="../tags/tag158.xml"/><Relationship Id="rId172" Type="http://schemas.openxmlformats.org/officeDocument/2006/relationships/tags" Target="../tags/tag179.xml"/><Relationship Id="rId193" Type="http://schemas.openxmlformats.org/officeDocument/2006/relationships/tags" Target="../tags/tag20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0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20" Type="http://schemas.openxmlformats.org/officeDocument/2006/relationships/tags" Target="../tags/tag127.xml"/><Relationship Id="rId141" Type="http://schemas.openxmlformats.org/officeDocument/2006/relationships/tags" Target="../tags/tag148.xml"/><Relationship Id="rId7" Type="http://schemas.openxmlformats.org/officeDocument/2006/relationships/tags" Target="../tags/tag14.xml"/><Relationship Id="rId162" Type="http://schemas.openxmlformats.org/officeDocument/2006/relationships/tags" Target="../tags/tag169.xml"/><Relationship Id="rId183" Type="http://schemas.openxmlformats.org/officeDocument/2006/relationships/tags" Target="../tags/tag190.xml"/><Relationship Id="rId24" Type="http://schemas.openxmlformats.org/officeDocument/2006/relationships/tags" Target="../tags/tag31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66" Type="http://schemas.openxmlformats.org/officeDocument/2006/relationships/tags" Target="../tags/tag73.xml"/><Relationship Id="rId87" Type="http://schemas.openxmlformats.org/officeDocument/2006/relationships/tags" Target="../tags/tag94.xml"/><Relationship Id="rId110" Type="http://schemas.openxmlformats.org/officeDocument/2006/relationships/tags" Target="../tags/tag117.xml"/><Relationship Id="rId115" Type="http://schemas.openxmlformats.org/officeDocument/2006/relationships/tags" Target="../tags/tag122.xml"/><Relationship Id="rId131" Type="http://schemas.openxmlformats.org/officeDocument/2006/relationships/tags" Target="../tags/tag138.xml"/><Relationship Id="rId136" Type="http://schemas.openxmlformats.org/officeDocument/2006/relationships/tags" Target="../tags/tag143.xml"/><Relationship Id="rId157" Type="http://schemas.openxmlformats.org/officeDocument/2006/relationships/tags" Target="../tags/tag164.xml"/><Relationship Id="rId178" Type="http://schemas.openxmlformats.org/officeDocument/2006/relationships/tags" Target="../tags/tag185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152" Type="http://schemas.openxmlformats.org/officeDocument/2006/relationships/tags" Target="../tags/tag159.xml"/><Relationship Id="rId173" Type="http://schemas.openxmlformats.org/officeDocument/2006/relationships/tags" Target="../tags/tag180.xml"/><Relationship Id="rId194" Type="http://schemas.openxmlformats.org/officeDocument/2006/relationships/tags" Target="../tags/tag201.xml"/><Relationship Id="rId199" Type="http://schemas.openxmlformats.org/officeDocument/2006/relationships/tags" Target="../tags/tag206.xml"/><Relationship Id="rId203" Type="http://schemas.openxmlformats.org/officeDocument/2006/relationships/tags" Target="../tags/tag210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56" Type="http://schemas.openxmlformats.org/officeDocument/2006/relationships/tags" Target="../tags/tag63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126" Type="http://schemas.openxmlformats.org/officeDocument/2006/relationships/tags" Target="../tags/tag133.xml"/><Relationship Id="rId147" Type="http://schemas.openxmlformats.org/officeDocument/2006/relationships/tags" Target="../tags/tag154.xml"/><Relationship Id="rId168" Type="http://schemas.openxmlformats.org/officeDocument/2006/relationships/tags" Target="../tags/tag175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121" Type="http://schemas.openxmlformats.org/officeDocument/2006/relationships/tags" Target="../tags/tag128.xml"/><Relationship Id="rId142" Type="http://schemas.openxmlformats.org/officeDocument/2006/relationships/tags" Target="../tags/tag149.xml"/><Relationship Id="rId163" Type="http://schemas.openxmlformats.org/officeDocument/2006/relationships/tags" Target="../tags/tag170.xml"/><Relationship Id="rId184" Type="http://schemas.openxmlformats.org/officeDocument/2006/relationships/tags" Target="../tags/tag191.xml"/><Relationship Id="rId189" Type="http://schemas.openxmlformats.org/officeDocument/2006/relationships/tags" Target="../tags/tag196.xml"/><Relationship Id="rId3" Type="http://schemas.openxmlformats.org/officeDocument/2006/relationships/tags" Target="../tags/tag10.xml"/><Relationship Id="rId25" Type="http://schemas.openxmlformats.org/officeDocument/2006/relationships/tags" Target="../tags/tag32.xml"/><Relationship Id="rId46" Type="http://schemas.openxmlformats.org/officeDocument/2006/relationships/tags" Target="../tags/tag53.xml"/><Relationship Id="rId67" Type="http://schemas.openxmlformats.org/officeDocument/2006/relationships/tags" Target="../tags/tag74.xml"/><Relationship Id="rId116" Type="http://schemas.openxmlformats.org/officeDocument/2006/relationships/tags" Target="../tags/tag123.xml"/><Relationship Id="rId137" Type="http://schemas.openxmlformats.org/officeDocument/2006/relationships/tags" Target="../tags/tag144.xml"/><Relationship Id="rId158" Type="http://schemas.openxmlformats.org/officeDocument/2006/relationships/tags" Target="../tags/tag16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62" Type="http://schemas.openxmlformats.org/officeDocument/2006/relationships/tags" Target="../tags/tag69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111" Type="http://schemas.openxmlformats.org/officeDocument/2006/relationships/tags" Target="../tags/tag118.xml"/><Relationship Id="rId132" Type="http://schemas.openxmlformats.org/officeDocument/2006/relationships/tags" Target="../tags/tag139.xml"/><Relationship Id="rId153" Type="http://schemas.openxmlformats.org/officeDocument/2006/relationships/tags" Target="../tags/tag160.xml"/><Relationship Id="rId174" Type="http://schemas.openxmlformats.org/officeDocument/2006/relationships/tags" Target="../tags/tag181.xml"/><Relationship Id="rId179" Type="http://schemas.openxmlformats.org/officeDocument/2006/relationships/tags" Target="../tags/tag186.xml"/><Relationship Id="rId195" Type="http://schemas.openxmlformats.org/officeDocument/2006/relationships/tags" Target="../tags/tag202.xml"/><Relationship Id="rId190" Type="http://schemas.openxmlformats.org/officeDocument/2006/relationships/tags" Target="../tags/tag197.xml"/><Relationship Id="rId204" Type="http://schemas.openxmlformats.org/officeDocument/2006/relationships/tags" Target="../tags/tag211.xml"/><Relationship Id="rId15" Type="http://schemas.openxmlformats.org/officeDocument/2006/relationships/tags" Target="../tags/tag22.xml"/><Relationship Id="rId36" Type="http://schemas.openxmlformats.org/officeDocument/2006/relationships/tags" Target="../tags/tag43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27" Type="http://schemas.openxmlformats.org/officeDocument/2006/relationships/tags" Target="../tags/tag13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52" Type="http://schemas.openxmlformats.org/officeDocument/2006/relationships/tags" Target="../tags/tag59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122" Type="http://schemas.openxmlformats.org/officeDocument/2006/relationships/tags" Target="../tags/tag129.xml"/><Relationship Id="rId143" Type="http://schemas.openxmlformats.org/officeDocument/2006/relationships/tags" Target="../tags/tag150.xml"/><Relationship Id="rId148" Type="http://schemas.openxmlformats.org/officeDocument/2006/relationships/tags" Target="../tags/tag155.xml"/><Relationship Id="rId164" Type="http://schemas.openxmlformats.org/officeDocument/2006/relationships/tags" Target="../tags/tag171.xml"/><Relationship Id="rId169" Type="http://schemas.openxmlformats.org/officeDocument/2006/relationships/tags" Target="../tags/tag176.xml"/><Relationship Id="rId185" Type="http://schemas.openxmlformats.org/officeDocument/2006/relationships/tags" Target="../tags/tag192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80" Type="http://schemas.openxmlformats.org/officeDocument/2006/relationships/tags" Target="../tags/tag187.xml"/><Relationship Id="rId26" Type="http://schemas.openxmlformats.org/officeDocument/2006/relationships/tags" Target="../tags/tag33.xml"/><Relationship Id="rId47" Type="http://schemas.openxmlformats.org/officeDocument/2006/relationships/tags" Target="../tags/tag54.xml"/><Relationship Id="rId68" Type="http://schemas.openxmlformats.org/officeDocument/2006/relationships/tags" Target="../tags/tag75.xml"/><Relationship Id="rId89" Type="http://schemas.openxmlformats.org/officeDocument/2006/relationships/tags" Target="../tags/tag96.xml"/><Relationship Id="rId112" Type="http://schemas.openxmlformats.org/officeDocument/2006/relationships/tags" Target="../tags/tag119.xml"/><Relationship Id="rId133" Type="http://schemas.openxmlformats.org/officeDocument/2006/relationships/tags" Target="../tags/tag140.xml"/><Relationship Id="rId154" Type="http://schemas.openxmlformats.org/officeDocument/2006/relationships/tags" Target="../tags/tag161.xml"/><Relationship Id="rId175" Type="http://schemas.openxmlformats.org/officeDocument/2006/relationships/tags" Target="../tags/tag182.xml"/><Relationship Id="rId196" Type="http://schemas.openxmlformats.org/officeDocument/2006/relationships/tags" Target="../tags/tag203.xml"/><Relationship Id="rId200" Type="http://schemas.openxmlformats.org/officeDocument/2006/relationships/tags" Target="../tags/tag207.xml"/><Relationship Id="rId16" Type="http://schemas.openxmlformats.org/officeDocument/2006/relationships/tags" Target="../tags/tag23.xml"/><Relationship Id="rId37" Type="http://schemas.openxmlformats.org/officeDocument/2006/relationships/tags" Target="../tags/tag44.xml"/><Relationship Id="rId58" Type="http://schemas.openxmlformats.org/officeDocument/2006/relationships/tags" Target="../tags/tag65.xml"/><Relationship Id="rId79" Type="http://schemas.openxmlformats.org/officeDocument/2006/relationships/tags" Target="../tags/tag86.xml"/><Relationship Id="rId102" Type="http://schemas.openxmlformats.org/officeDocument/2006/relationships/tags" Target="../tags/tag109.xml"/><Relationship Id="rId123" Type="http://schemas.openxmlformats.org/officeDocument/2006/relationships/tags" Target="../tags/tag130.xml"/><Relationship Id="rId144" Type="http://schemas.openxmlformats.org/officeDocument/2006/relationships/tags" Target="../tags/tag151.xml"/><Relationship Id="rId90" Type="http://schemas.openxmlformats.org/officeDocument/2006/relationships/tags" Target="../tags/tag97.xml"/><Relationship Id="rId165" Type="http://schemas.openxmlformats.org/officeDocument/2006/relationships/tags" Target="../tags/tag172.xml"/><Relationship Id="rId186" Type="http://schemas.openxmlformats.org/officeDocument/2006/relationships/tags" Target="../tags/tag193.xml"/><Relationship Id="rId27" Type="http://schemas.openxmlformats.org/officeDocument/2006/relationships/tags" Target="../tags/tag34.xml"/><Relationship Id="rId48" Type="http://schemas.openxmlformats.org/officeDocument/2006/relationships/tags" Target="../tags/tag55.xml"/><Relationship Id="rId69" Type="http://schemas.openxmlformats.org/officeDocument/2006/relationships/tags" Target="../tags/tag76.xml"/><Relationship Id="rId113" Type="http://schemas.openxmlformats.org/officeDocument/2006/relationships/tags" Target="../tags/tag120.xml"/><Relationship Id="rId134" Type="http://schemas.openxmlformats.org/officeDocument/2006/relationships/tags" Target="../tags/tag141.xml"/><Relationship Id="rId80" Type="http://schemas.openxmlformats.org/officeDocument/2006/relationships/tags" Target="../tags/tag87.xml"/><Relationship Id="rId155" Type="http://schemas.openxmlformats.org/officeDocument/2006/relationships/tags" Target="../tags/tag162.xml"/><Relationship Id="rId176" Type="http://schemas.openxmlformats.org/officeDocument/2006/relationships/tags" Target="../tags/tag183.xml"/><Relationship Id="rId197" Type="http://schemas.openxmlformats.org/officeDocument/2006/relationships/tags" Target="../tags/tag204.xml"/><Relationship Id="rId201" Type="http://schemas.openxmlformats.org/officeDocument/2006/relationships/tags" Target="../tags/tag208.xml"/><Relationship Id="rId17" Type="http://schemas.openxmlformats.org/officeDocument/2006/relationships/tags" Target="../tags/tag24.xml"/><Relationship Id="rId38" Type="http://schemas.openxmlformats.org/officeDocument/2006/relationships/tags" Target="../tags/tag45.xml"/><Relationship Id="rId59" Type="http://schemas.openxmlformats.org/officeDocument/2006/relationships/tags" Target="../tags/tag66.xml"/><Relationship Id="rId103" Type="http://schemas.openxmlformats.org/officeDocument/2006/relationships/tags" Target="../tags/tag110.xml"/><Relationship Id="rId124" Type="http://schemas.openxmlformats.org/officeDocument/2006/relationships/tags" Target="../tags/tag131.xml"/><Relationship Id="rId70" Type="http://schemas.openxmlformats.org/officeDocument/2006/relationships/tags" Target="../tags/tag77.xml"/><Relationship Id="rId91" Type="http://schemas.openxmlformats.org/officeDocument/2006/relationships/tags" Target="../tags/tag98.xml"/><Relationship Id="rId145" Type="http://schemas.openxmlformats.org/officeDocument/2006/relationships/tags" Target="../tags/tag152.xml"/><Relationship Id="rId166" Type="http://schemas.openxmlformats.org/officeDocument/2006/relationships/tags" Target="../tags/tag173.xml"/><Relationship Id="rId187" Type="http://schemas.openxmlformats.org/officeDocument/2006/relationships/tags" Target="../tags/tag194.xml"/><Relationship Id="rId1" Type="http://schemas.openxmlformats.org/officeDocument/2006/relationships/tags" Target="../tags/tag8.xml"/><Relationship Id="rId28" Type="http://schemas.openxmlformats.org/officeDocument/2006/relationships/tags" Target="../tags/tag35.xml"/><Relationship Id="rId49" Type="http://schemas.openxmlformats.org/officeDocument/2006/relationships/tags" Target="../tags/tag56.xml"/><Relationship Id="rId114" Type="http://schemas.openxmlformats.org/officeDocument/2006/relationships/tags" Target="../tags/tag121.xml"/><Relationship Id="rId60" Type="http://schemas.openxmlformats.org/officeDocument/2006/relationships/tags" Target="../tags/tag67.xml"/><Relationship Id="rId81" Type="http://schemas.openxmlformats.org/officeDocument/2006/relationships/tags" Target="../tags/tag88.xml"/><Relationship Id="rId135" Type="http://schemas.openxmlformats.org/officeDocument/2006/relationships/tags" Target="../tags/tag142.xml"/><Relationship Id="rId156" Type="http://schemas.openxmlformats.org/officeDocument/2006/relationships/tags" Target="../tags/tag163.xml"/><Relationship Id="rId177" Type="http://schemas.openxmlformats.org/officeDocument/2006/relationships/tags" Target="../tags/tag184.xml"/><Relationship Id="rId198" Type="http://schemas.openxmlformats.org/officeDocument/2006/relationships/tags" Target="../tags/tag205.xml"/><Relationship Id="rId202" Type="http://schemas.openxmlformats.org/officeDocument/2006/relationships/tags" Target="../tags/tag209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50" Type="http://schemas.openxmlformats.org/officeDocument/2006/relationships/tags" Target="../tags/tag57.xml"/><Relationship Id="rId104" Type="http://schemas.openxmlformats.org/officeDocument/2006/relationships/tags" Target="../tags/tag111.xml"/><Relationship Id="rId125" Type="http://schemas.openxmlformats.org/officeDocument/2006/relationships/tags" Target="../tags/tag132.xml"/><Relationship Id="rId146" Type="http://schemas.openxmlformats.org/officeDocument/2006/relationships/tags" Target="../tags/tag153.xml"/><Relationship Id="rId167" Type="http://schemas.openxmlformats.org/officeDocument/2006/relationships/tags" Target="../tags/tag174.xml"/><Relationship Id="rId188" Type="http://schemas.openxmlformats.org/officeDocument/2006/relationships/tags" Target="../tags/tag195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2" Type="http://schemas.openxmlformats.org/officeDocument/2006/relationships/tags" Target="../tags/tag9.xml"/><Relationship Id="rId29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Richard Anderson - Lecture </a:t>
            </a:r>
            <a:r>
              <a:rPr lang="en-US" altLang="en-US" dirty="0" smtClean="0"/>
              <a:t>21</a:t>
            </a:r>
          </a:p>
          <a:p>
            <a:pPr eaLnBrk="1" hangingPunct="1"/>
            <a:r>
              <a:rPr lang="en-US" altLang="en-US" dirty="0" smtClean="0"/>
              <a:t>Longest Common Subsequence and 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</a:t>
            </a:r>
            <a:r>
              <a:rPr lang="en-US"/>
              <a:t>, 6 </a:t>
            </a:r>
            <a:r>
              <a:rPr lang="en-US" dirty="0"/>
              <a:t>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03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735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</p:spTree>
    <p:extLst>
      <p:ext uri="{BB962C8B-B14F-4D97-AF65-F5344CB8AC3E}">
        <p14:creationId xmlns:p14="http://schemas.microsoft.com/office/powerpoint/2010/main" val="14500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computation can be done in O(</a:t>
            </a:r>
            <a:r>
              <a:rPr lang="en-US" altLang="en-US" dirty="0" err="1"/>
              <a:t>m+n</a:t>
            </a:r>
            <a:r>
              <a:rPr lang="en-US" altLang="en-US" dirty="0"/>
              <a:t>) space if we only need one column of the Opt values or Best Values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computation requires O(nm) space if we store all of the string information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639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Divide and conquer algorithm</a:t>
            </a:r>
          </a:p>
          <a:p>
            <a:r>
              <a:rPr lang="en-US" altLang="en-US" dirty="0" err="1"/>
              <a:t>Recomputing</a:t>
            </a:r>
            <a:r>
              <a:rPr lang="en-US" altLang="en-US" dirty="0"/>
              <a:t> values used to save </a:t>
            </a:r>
            <a:r>
              <a:rPr lang="en-US" altLang="en-US" dirty="0" smtClean="0"/>
              <a:t>space</a:t>
            </a:r>
          </a:p>
          <a:p>
            <a:endParaRPr lang="en-US" altLang="en-US" dirty="0"/>
          </a:p>
          <a:p>
            <a:r>
              <a:rPr lang="en-US" altLang="en-US" dirty="0" smtClean="0"/>
              <a:t>Section 6.7 of the text,  but we will not have time to cover in detail (so you are not responsible for section 6.7)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549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0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 smtClean="0"/>
              <a:t>cnm</a:t>
            </a:r>
            <a:endParaRPr lang="en-US" altLang="en-US" dirty="0" smtClean="0"/>
          </a:p>
          <a:p>
            <a:r>
              <a:rPr lang="en-US" altLang="en-US" dirty="0" smtClean="0"/>
              <a:t>Solution:  T(</a:t>
            </a:r>
            <a:r>
              <a:rPr lang="en-US" altLang="en-US" dirty="0" err="1" smtClean="0"/>
              <a:t>m,n</a:t>
            </a:r>
            <a:r>
              <a:rPr lang="en-US" altLang="en-US" dirty="0" smtClean="0"/>
              <a:t>) &lt;= 2cnm</a:t>
            </a:r>
            <a:endParaRPr lang="en-US" altLang="en-US" dirty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6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755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mlog</a:t>
            </a:r>
            <a:r>
              <a:rPr lang="en-US" altLang="en-US"/>
              <a:t>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O(</a:t>
            </a:r>
            <a:r>
              <a:rPr lang="en-US" altLang="en-US" err="1"/>
              <a:t>mn</a:t>
            </a:r>
            <a:r>
              <a:rPr lang="en-US" altLang="en-US"/>
              <a:t>) time for graphs which can have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4088478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negative cost cycles, then the </a:t>
            </a:r>
            <a:r>
              <a:rPr lang="en-US" altLang="en-US">
                <a:solidFill>
                  <a:srgbClr val="FF0000"/>
                </a:solidFill>
              </a:rPr>
              <a:t>shortest</a:t>
            </a:r>
            <a:r>
              <a:rPr lang="en-US" altLang="en-US"/>
              <a:t> paths are </a:t>
            </a:r>
            <a:r>
              <a:rPr lang="en-US" altLang="en-US">
                <a:solidFill>
                  <a:srgbClr val="FF0000"/>
                </a:solidFill>
              </a:rPr>
              <a:t>simple</a:t>
            </a:r>
            <a:r>
              <a:rPr lang="en-US" altLang="en-US"/>
              <a:t> paths</a:t>
            </a:r>
          </a:p>
          <a:p>
            <a:endParaRPr lang="en-US" altLang="en-US"/>
          </a:p>
          <a:p>
            <a:r>
              <a:rPr lang="en-US" altLang="en-US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16288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/>
              <a:t>C=c</a:t>
            </a:r>
            <a:r>
              <a:rPr lang="en-US" altLang="en-US" baseline="-25000" dirty="0"/>
              <a:t>1</a:t>
            </a:r>
            <a:r>
              <a:rPr lang="en-US" altLang="en-US" dirty="0"/>
              <a:t>…c</a:t>
            </a:r>
            <a:r>
              <a:rPr lang="en-US" altLang="en-US" baseline="-25000" dirty="0"/>
              <a:t>g</a:t>
            </a:r>
            <a:r>
              <a:rPr lang="en-US" altLang="en-US" dirty="0"/>
              <a:t> is a subsequence of A=a</a:t>
            </a:r>
            <a:r>
              <a:rPr lang="en-US" altLang="en-US" baseline="-25000" dirty="0"/>
              <a:t>1</a:t>
            </a:r>
            <a:r>
              <a:rPr lang="en-US" altLang="en-US" dirty="0"/>
              <a:t>…a</a:t>
            </a:r>
            <a:r>
              <a:rPr lang="en-US" altLang="en-US" baseline="-25000" dirty="0"/>
              <a:t>m</a:t>
            </a:r>
            <a:r>
              <a:rPr lang="en-US" altLang="en-US" dirty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/>
              <a:t>LCS(A, B):  A maximum length sequence that is a subsequence of both A and B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LCS(</a:t>
            </a:r>
            <a:r>
              <a:rPr lang="en-US" altLang="en-US" sz="2400" dirty="0"/>
              <a:t>BARTHOLEMEWSIMPSON, KRUSTYTHECLOWN) </a:t>
            </a:r>
          </a:p>
          <a:p>
            <a:r>
              <a:rPr lang="en-US" altLang="en-US" sz="2400" dirty="0"/>
              <a:t>			= RTHOWN</a:t>
            </a:r>
          </a:p>
          <a:p>
            <a:r>
              <a:rPr lang="en-US" alt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18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shortest path from s to w with exactly k edges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433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Compute distance from starting vertex s</a:t>
            </a:r>
          </a:p>
          <a:p>
            <a:endParaRPr lang="en-US" altLang="en-US"/>
          </a:p>
          <a:p>
            <a:r>
              <a:rPr lang="en-US" altLang="en-US" err="1"/>
              <a:t>Opt</a:t>
            </a:r>
            <a:r>
              <a:rPr lang="en-US" altLang="en-US" baseline="-25000" err="1"/>
              <a:t>k</a:t>
            </a:r>
            <a:r>
              <a:rPr lang="en-US" altLang="en-US"/>
              <a:t>(w) = min</a:t>
            </a:r>
            <a:r>
              <a:rPr lang="en-US" altLang="en-US" baseline="-25000"/>
              <a:t>x</a:t>
            </a:r>
            <a:r>
              <a:rPr lang="en-US" altLang="en-US"/>
              <a:t> [Opt</a:t>
            </a:r>
            <a:r>
              <a:rPr lang="en-US" altLang="en-US" baseline="-25000"/>
              <a:t>k-1</a:t>
            </a:r>
            <a:r>
              <a:rPr lang="en-US" altLang="en-US"/>
              <a:t>(x) + </a:t>
            </a:r>
            <a:r>
              <a:rPr lang="en-US" altLang="en-US" err="1"/>
              <a:t>c</a:t>
            </a:r>
            <a:r>
              <a:rPr lang="en-US" altLang="en-US" baseline="-25000" err="1"/>
              <a:t>xw</a:t>
            </a:r>
            <a:r>
              <a:rPr lang="en-US" altLang="en-US"/>
              <a:t>]</a:t>
            </a:r>
          </a:p>
          <a:p>
            <a:r>
              <a:rPr lang="en-US" altLang="en-US"/>
              <a:t>Opt</a:t>
            </a:r>
            <a:r>
              <a:rPr lang="en-US" altLang="en-US" baseline="-25000"/>
              <a:t>0</a:t>
            </a:r>
            <a:r>
              <a:rPr lang="en-US" altLang="en-US"/>
              <a:t>(w) = 0 if w = s and infinity otherwise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981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618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min(M[i-1, 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 smtClean="0"/>
              <a:t>]));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93468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M[w] = min(M[w],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(M[x] + cost[</a:t>
            </a:r>
            <a:r>
              <a:rPr lang="en-US" altLang="en-US" sz="2400" dirty="0" err="1"/>
              <a:t>x,w</a:t>
            </a:r>
            <a:r>
              <a:rPr lang="en-US" altLang="en-US" sz="2400" dirty="0" smtClean="0"/>
              <a:t>]));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6498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51848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07858" y="768744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5674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23490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 flipV="1">
            <a:off x="4442527" y="882032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50343" y="882030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0341" y="43018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2547" y="45245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74753" y="4524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6050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37676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622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Key lemma – at the end of iteration </a:t>
            </a:r>
            <a:r>
              <a:rPr lang="en-US" altLang="en-US" err="1"/>
              <a:t>i</a:t>
            </a:r>
            <a:r>
              <a:rPr lang="en-US" altLang="en-US"/>
              <a:t>, for all w,  M[w] &lt;= M[</a:t>
            </a:r>
            <a:r>
              <a:rPr lang="en-US" altLang="en-US" err="1"/>
              <a:t>i</a:t>
            </a:r>
            <a:r>
              <a:rPr lang="en-US" altLang="en-US"/>
              <a:t>, w];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883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145" y="1531625"/>
            <a:ext cx="75898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for each x 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if (M[w] &gt;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	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P[w] = </a:t>
            </a:r>
            <a:r>
              <a:rPr lang="en-US" altLang="en-US" sz="2400" dirty="0" smtClean="0"/>
              <a:t>x;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M[w] =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 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46389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dirty="0" smtClean="0"/>
              <a:t>Theorem</a:t>
            </a:r>
            <a:endParaRPr lang="en-US" altLang="en-US" sz="4000" dirty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8425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78425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43400" y="5788025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4625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343400" y="4800600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1588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4625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1588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4625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7623175" cy="120032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3600" dirty="0"/>
              <a:t>If the pointer graph has a cycle, then the graph has a negative cost cycle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400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Proof:  See text.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0900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the pointer graph has a cycle, then the graph has a negative cycle</a:t>
            </a:r>
          </a:p>
          <a:p>
            <a:r>
              <a:rPr lang="en-US" altLang="en-US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189905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A =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m,  </a:t>
            </a:r>
            <a:r>
              <a:rPr lang="en-US" altLang="en-US" dirty="0" smtClean="0"/>
              <a:t>B </a:t>
            </a:r>
            <a:r>
              <a:rPr lang="en-US" altLang="en-US" dirty="0"/>
              <a:t>= 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endParaRPr lang="en-US" altLang="en-US" dirty="0"/>
          </a:p>
          <a:p>
            <a:pPr eaLnBrk="1" hangingPunct="1"/>
            <a:r>
              <a:rPr lang="en-US" altLang="en-US" dirty="0"/>
              <a:t>Opt[ j, k] is the length of </a:t>
            </a:r>
            <a:r>
              <a:rPr lang="en-US" altLang="en-US" dirty="0" smtClean="0"/>
              <a:t>               LCS(a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j</a:t>
            </a:r>
            <a:r>
              <a:rPr lang="en-US" altLang="en-US" dirty="0"/>
              <a:t>, b</a:t>
            </a:r>
            <a:r>
              <a:rPr lang="en-US" altLang="en-US" baseline="-25000" dirty="0"/>
              <a:t>1</a:t>
            </a:r>
            <a:r>
              <a:rPr lang="en-US" altLang="en-US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…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Optimization Recurrence:</a:t>
            </a:r>
          </a:p>
          <a:p>
            <a:pPr lvl="1" eaLnBrk="1" hangingPunct="1"/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dirty="0" smtClean="0"/>
              <a:t>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 ] = 1 + Opt[ j-1, k-1 </a:t>
            </a:r>
            <a:r>
              <a:rPr lang="en-US" altLang="en-US" dirty="0" smtClean="0"/>
              <a:t>]</a:t>
            </a:r>
          </a:p>
          <a:p>
            <a:pPr lvl="1" eaLnBrk="1" hangingPunct="1"/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!=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] = max(Opt[ j-1,k], Opt[ j,k-1])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133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5886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finding Longest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just change Min to Max?</a:t>
            </a:r>
          </a:p>
        </p:txBody>
      </p:sp>
    </p:spTree>
    <p:extLst>
      <p:ext uri="{BB962C8B-B14F-4D97-AF65-F5344CB8AC3E}">
        <p14:creationId xmlns:p14="http://schemas.microsoft.com/office/powerpoint/2010/main" val="1852955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331087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3200" dirty="0"/>
              <a:t>for 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= 0; </a:t>
            </a:r>
            <a:r>
              <a:rPr lang="en-US" sz="3200" dirty="0" err="1"/>
              <a:t>i</a:t>
            </a:r>
            <a:r>
              <a:rPr lang="en-US" sz="3200" dirty="0"/>
              <a:t> &lt; n; </a:t>
            </a:r>
            <a:r>
              <a:rPr lang="en-US" sz="3200" dirty="0" err="1"/>
              <a:t>i</a:t>
            </a:r>
            <a:r>
              <a:rPr lang="en-US" sz="3200" dirty="0"/>
              <a:t>++)</a:t>
            </a:r>
          </a:p>
          <a:p>
            <a:pPr defTabSz="365760"/>
            <a:r>
              <a:rPr lang="en-US" sz="3200" dirty="0"/>
              <a:t>	for (</a:t>
            </a:r>
            <a:r>
              <a:rPr lang="en-US" sz="3200" dirty="0" err="1"/>
              <a:t>int</a:t>
            </a:r>
            <a:r>
              <a:rPr lang="en-US" sz="3200" dirty="0"/>
              <a:t> j = 0; j &lt; m; </a:t>
            </a:r>
            <a:r>
              <a:rPr lang="en-US" sz="3200" dirty="0" err="1"/>
              <a:t>j++</a:t>
            </a:r>
            <a:r>
              <a:rPr lang="en-US" sz="3200" dirty="0"/>
              <a:t>)</a:t>
            </a:r>
          </a:p>
          <a:p>
            <a:pPr defTabSz="365760"/>
            <a:r>
              <a:rPr lang="en-US" sz="3200" dirty="0"/>
              <a:t>		if (A[ </a:t>
            </a:r>
            <a:r>
              <a:rPr lang="en-US" sz="3200" dirty="0" err="1"/>
              <a:t>i</a:t>
            </a:r>
            <a:r>
              <a:rPr lang="en-US" sz="3200" dirty="0"/>
              <a:t> ] == </a:t>
            </a:r>
            <a:r>
              <a:rPr lang="en-US" altLang="en-US" sz="3200" dirty="0"/>
              <a:t>B[ j ]</a:t>
            </a:r>
            <a:r>
              <a:rPr lang="en-US" sz="3200" dirty="0"/>
              <a:t> )</a:t>
            </a:r>
          </a:p>
          <a:p>
            <a:pPr defTabSz="365760"/>
            <a:r>
              <a:rPr lang="en-US" sz="3200" dirty="0"/>
              <a:t>			Opt[ </a:t>
            </a:r>
            <a:r>
              <a:rPr lang="en-US" sz="3200" dirty="0" err="1"/>
              <a:t>i,j</a:t>
            </a:r>
            <a:r>
              <a:rPr lang="en-US" sz="3200" dirty="0"/>
              <a:t> ] = Opt[ i-1, j-1 ] + 1;</a:t>
            </a:r>
          </a:p>
          <a:p>
            <a:pPr defTabSz="365760"/>
            <a:r>
              <a:rPr lang="en-US" sz="3200" dirty="0"/>
              <a:t>		else if (</a:t>
            </a:r>
            <a:r>
              <a:rPr lang="en-US" altLang="en-US" sz="3200" dirty="0"/>
              <a:t>Opt[ i-1, j ] &gt;=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j-1 ])</a:t>
            </a:r>
          </a:p>
          <a:p>
            <a:pPr defTabSz="365760"/>
            <a:r>
              <a:rPr lang="en-US" sz="3200" dirty="0"/>
              <a:t>			</a:t>
            </a:r>
            <a:r>
              <a:rPr lang="en-US" altLang="en-US" sz="3200" dirty="0"/>
              <a:t>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 ] := Opt[ i-1, j ];</a:t>
            </a:r>
          </a:p>
          <a:p>
            <a:pPr defTabSz="365760"/>
            <a:r>
              <a:rPr lang="en-US" sz="3200" dirty="0"/>
              <a:t>		else</a:t>
            </a:r>
          </a:p>
          <a:p>
            <a:pPr defTabSz="365760"/>
            <a:r>
              <a:rPr lang="en-US" sz="3200" dirty="0"/>
              <a:t>			</a:t>
            </a:r>
            <a:r>
              <a:rPr lang="en-US" altLang="en-US" sz="3200" dirty="0"/>
              <a:t>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 ] :=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1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A[1..m],  B[1..n]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     Opt[</a:t>
            </a:r>
            <a:r>
              <a:rPr lang="en-US" altLang="en-US" dirty="0" err="1"/>
              <a:t>i</a:t>
            </a:r>
            <a:r>
              <a:rPr lang="en-US" altLang="en-US" dirty="0"/>
              <a:t>, 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j := 1 to n     Opt[0,j]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Opt[0,0]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for j := 1 to n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if A[</a:t>
            </a:r>
            <a:r>
              <a:rPr lang="en-US" altLang="en-US" dirty="0" err="1"/>
              <a:t>i</a:t>
            </a:r>
            <a:r>
              <a:rPr lang="en-US" altLang="en-US" dirty="0"/>
              <a:t>] = B[j]  {  Opt[</a:t>
            </a:r>
            <a:r>
              <a:rPr lang="en-US" altLang="en-US" dirty="0" err="1"/>
              <a:t>i,j</a:t>
            </a:r>
            <a:r>
              <a:rPr lang="en-US" altLang="en-US" dirty="0"/>
              <a:t>] := 1 + Opt[i-1,j-1];  Best[</a:t>
            </a:r>
            <a:r>
              <a:rPr lang="en-US" altLang="en-US" dirty="0" err="1"/>
              <a:t>i,j</a:t>
            </a:r>
            <a:r>
              <a:rPr lang="en-US" altLang="en-US" dirty="0"/>
              <a:t>] := </a:t>
            </a:r>
            <a:r>
              <a:rPr lang="en-US" altLang="en-US" dirty="0" err="1"/>
              <a:t>Diag</a:t>
            </a:r>
            <a:r>
              <a:rPr lang="en-US" altLang="en-US" dirty="0"/>
              <a:t>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if Opt[i-1, j] &gt;= Opt[</a:t>
            </a:r>
            <a:r>
              <a:rPr lang="en-US" altLang="en-US" dirty="0" err="1"/>
              <a:t>i</a:t>
            </a:r>
            <a:r>
              <a:rPr lang="en-US" altLang="en-US" dirty="0"/>
              <a:t>, j-1]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	{  Opt[</a:t>
            </a:r>
            <a:r>
              <a:rPr lang="en-US" altLang="en-US" dirty="0" err="1"/>
              <a:t>i</a:t>
            </a:r>
            <a:r>
              <a:rPr lang="en-US" altLang="en-US" dirty="0"/>
              <a:t>, j] := Opt[i-1, j], Best[</a:t>
            </a:r>
            <a:r>
              <a:rPr lang="en-US" altLang="en-US" dirty="0" err="1"/>
              <a:t>i,j</a:t>
            </a:r>
            <a:r>
              <a:rPr lang="en-US" altLang="en-US" dirty="0"/>
              <a:t>] := Left;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       {  Opt[</a:t>
            </a:r>
            <a:r>
              <a:rPr lang="en-US" altLang="en-US" dirty="0" err="1"/>
              <a:t>i</a:t>
            </a:r>
            <a:r>
              <a:rPr lang="en-US" altLang="en-US" dirty="0"/>
              <a:t>, j] := Opt[</a:t>
            </a:r>
            <a:r>
              <a:rPr lang="en-US" altLang="en-US" dirty="0" err="1"/>
              <a:t>i</a:t>
            </a:r>
            <a:r>
              <a:rPr lang="en-US" altLang="en-US" dirty="0"/>
              <a:t>, j-1], Best[</a:t>
            </a:r>
            <a:r>
              <a:rPr lang="en-US" altLang="en-US" dirty="0" err="1"/>
              <a:t>i,j</a:t>
            </a:r>
            <a:r>
              <a:rPr lang="en-US" altLang="en-US" dirty="0"/>
              <a:t>] := Down; }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7220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67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268478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7765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8188</TotalTime>
  <Words>1515</Words>
  <Application>Microsoft Office PowerPoint</Application>
  <PresentationFormat>On-screen Show (4:3)</PresentationFormat>
  <Paragraphs>238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Consolas</vt:lpstr>
      <vt:lpstr>Times New Roman</vt:lpstr>
      <vt:lpstr>1_Default Design</vt:lpstr>
      <vt:lpstr>CSE 417 Algorithms and Complexity</vt:lpstr>
      <vt:lpstr>Longest Common Subsequence</vt:lpstr>
      <vt:lpstr>LCS Optimization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Algorithm Analysis</vt:lpstr>
      <vt:lpstr>Shortest Paths with Dynamic Programming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Example: </vt:lpstr>
      <vt:lpstr>Correctness Proof for Algorithm 3</vt:lpstr>
      <vt:lpstr>Algorithm, Version 4</vt:lpstr>
      <vt:lpstr>Theorem</vt:lpstr>
      <vt:lpstr>Negative Cycles</vt:lpstr>
      <vt:lpstr>Finding negative cost cycles</vt:lpstr>
      <vt:lpstr>What about finding Longest Paths</vt:lpstr>
      <vt:lpstr>Foreign Exchange Arbitrage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114</cp:revision>
  <dcterms:created xsi:type="dcterms:W3CDTF">1601-01-01T00:00:00Z</dcterms:created>
  <dcterms:modified xsi:type="dcterms:W3CDTF">2020-02-27T19:16:25Z</dcterms:modified>
</cp:coreProperties>
</file>