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8"/>
  </p:handoutMasterIdLst>
  <p:sldIdLst>
    <p:sldId id="256" r:id="rId2"/>
    <p:sldId id="356" r:id="rId3"/>
    <p:sldId id="335" r:id="rId4"/>
    <p:sldId id="359" r:id="rId5"/>
    <p:sldId id="360" r:id="rId6"/>
    <p:sldId id="363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37" r:id="rId23"/>
    <p:sldId id="338" r:id="rId24"/>
    <p:sldId id="339" r:id="rId25"/>
    <p:sldId id="340" r:id="rId26"/>
    <p:sldId id="358" r:id="rId27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66FF66"/>
    <a:srgbClr val="CC9900"/>
    <a:srgbClr val="FF0066"/>
    <a:srgbClr val="FFFF99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4264A3-29DA-4E45-92AE-2FBA37293ACE}" v="3" dt="2019-02-21T16:44:13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35" autoAdjust="0"/>
    <p:restoredTop sz="94660"/>
  </p:normalViewPr>
  <p:slideViewPr>
    <p:cSldViewPr>
      <p:cViewPr varScale="1">
        <p:scale>
          <a:sx n="109" d="100"/>
          <a:sy n="109" d="100"/>
        </p:scale>
        <p:origin x="13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CB4264A3-29DA-4E45-92AE-2FBA37293ACE}"/>
    <pc:docChg chg="custSel modSld">
      <pc:chgData name="Richard Anderson" userId="4654cc452026b74c" providerId="LiveId" clId="{CB4264A3-29DA-4E45-92AE-2FBA37293ACE}" dt="2019-02-21T16:44:13.461" v="65"/>
      <pc:docMkLst>
        <pc:docMk/>
      </pc:docMkLst>
      <pc:sldChg chg="modSp">
        <pc:chgData name="Richard Anderson" userId="4654cc452026b74c" providerId="LiveId" clId="{CB4264A3-29DA-4E45-92AE-2FBA37293ACE}" dt="2019-02-21T16:37:51.269" v="0" actId="207"/>
        <pc:sldMkLst>
          <pc:docMk/>
          <pc:sldMk cId="0" sldId="335"/>
        </pc:sldMkLst>
        <pc:spChg chg="mod">
          <ac:chgData name="Richard Anderson" userId="4654cc452026b74c" providerId="LiveId" clId="{CB4264A3-29DA-4E45-92AE-2FBA37293ACE}" dt="2019-02-21T16:37:51.269" v="0" actId="207"/>
          <ac:spMkLst>
            <pc:docMk/>
            <pc:sldMk cId="0" sldId="335"/>
            <ac:spMk id="3075" creationId="{00000000-0000-0000-0000-000000000000}"/>
          </ac:spMkLst>
        </pc:spChg>
      </pc:sldChg>
      <pc:sldChg chg="delSp">
        <pc:chgData name="Richard Anderson" userId="4654cc452026b74c" providerId="LiveId" clId="{CB4264A3-29DA-4E45-92AE-2FBA37293ACE}" dt="2019-02-21T16:43:52.633" v="64"/>
        <pc:sldMkLst>
          <pc:docMk/>
          <pc:sldMk cId="0" sldId="337"/>
        </pc:sldMkLst>
        <pc:spChg chg="del">
          <ac:chgData name="Richard Anderson" userId="4654cc452026b74c" providerId="LiveId" clId="{CB4264A3-29DA-4E45-92AE-2FBA37293ACE}" dt="2019-02-21T16:43:52.633" v="64"/>
          <ac:spMkLst>
            <pc:docMk/>
            <pc:sldMk cId="0" sldId="337"/>
            <ac:spMk id="12297" creationId="{00000000-0000-0000-0000-000000000000}"/>
          </ac:spMkLst>
        </pc:spChg>
      </pc:sldChg>
      <pc:sldChg chg="delSp">
        <pc:chgData name="Richard Anderson" userId="4654cc452026b74c" providerId="LiveId" clId="{CB4264A3-29DA-4E45-92AE-2FBA37293ACE}" dt="2019-02-21T16:44:13.461" v="65"/>
        <pc:sldMkLst>
          <pc:docMk/>
          <pc:sldMk cId="0" sldId="338"/>
        </pc:sldMkLst>
        <pc:spChg chg="del">
          <ac:chgData name="Richard Anderson" userId="4654cc452026b74c" providerId="LiveId" clId="{CB4264A3-29DA-4E45-92AE-2FBA37293ACE}" dt="2019-02-21T16:44:13.461" v="65"/>
          <ac:spMkLst>
            <pc:docMk/>
            <pc:sldMk cId="0" sldId="338"/>
            <ac:spMk id="13316" creationId="{00000000-0000-0000-0000-000000000000}"/>
          </ac:spMkLst>
        </pc:spChg>
      </pc:sldChg>
      <pc:sldChg chg="modSp">
        <pc:chgData name="Richard Anderson" userId="4654cc452026b74c" providerId="LiveId" clId="{CB4264A3-29DA-4E45-92AE-2FBA37293ACE}" dt="2019-02-21T16:42:07.725" v="63" actId="20577"/>
        <pc:sldMkLst>
          <pc:docMk/>
          <pc:sldMk cId="0" sldId="345"/>
        </pc:sldMkLst>
        <pc:spChg chg="mod">
          <ac:chgData name="Richard Anderson" userId="4654cc452026b74c" providerId="LiveId" clId="{CB4264A3-29DA-4E45-92AE-2FBA37293ACE}" dt="2019-02-21T16:42:07.725" v="63" actId="20577"/>
          <ac:spMkLst>
            <pc:docMk/>
            <pc:sldMk cId="0" sldId="345"/>
            <ac:spMk id="4098" creationId="{00000000-0000-0000-0000-000000000000}"/>
          </ac:spMkLst>
        </pc:spChg>
      </pc:sldChg>
      <pc:sldChg chg="modSp">
        <pc:chgData name="Richard Anderson" userId="4654cc452026b74c" providerId="LiveId" clId="{CB4264A3-29DA-4E45-92AE-2FBA37293ACE}" dt="2019-02-21T16:39:12.382" v="17" actId="20577"/>
        <pc:sldMkLst>
          <pc:docMk/>
          <pc:sldMk cId="1884547749" sldId="354"/>
        </pc:sldMkLst>
        <pc:spChg chg="mod">
          <ac:chgData name="Richard Anderson" userId="4654cc452026b74c" providerId="LiveId" clId="{CB4264A3-29DA-4E45-92AE-2FBA37293ACE}" dt="2019-02-21T16:38:53.548" v="8" actId="1035"/>
          <ac:spMkLst>
            <pc:docMk/>
            <pc:sldMk cId="1884547749" sldId="354"/>
            <ac:spMk id="5" creationId="{00000000-0000-0000-0000-000000000000}"/>
          </ac:spMkLst>
        </pc:spChg>
        <pc:spChg chg="mod">
          <ac:chgData name="Richard Anderson" userId="4654cc452026b74c" providerId="LiveId" clId="{CB4264A3-29DA-4E45-92AE-2FBA37293ACE}" dt="2019-02-21T16:38:53.548" v="8" actId="1035"/>
          <ac:spMkLst>
            <pc:docMk/>
            <pc:sldMk cId="1884547749" sldId="354"/>
            <ac:spMk id="6" creationId="{00000000-0000-0000-0000-000000000000}"/>
          </ac:spMkLst>
        </pc:spChg>
        <pc:spChg chg="mod">
          <ac:chgData name="Richard Anderson" userId="4654cc452026b74c" providerId="LiveId" clId="{CB4264A3-29DA-4E45-92AE-2FBA37293ACE}" dt="2019-02-21T16:38:53.548" v="8" actId="1035"/>
          <ac:spMkLst>
            <pc:docMk/>
            <pc:sldMk cId="1884547749" sldId="354"/>
            <ac:spMk id="7" creationId="{00000000-0000-0000-0000-000000000000}"/>
          </ac:spMkLst>
        </pc:spChg>
        <pc:spChg chg="mod">
          <ac:chgData name="Richard Anderson" userId="4654cc452026b74c" providerId="LiveId" clId="{CB4264A3-29DA-4E45-92AE-2FBA37293ACE}" dt="2019-02-21T16:39:04.367" v="12" actId="20577"/>
          <ac:spMkLst>
            <pc:docMk/>
            <pc:sldMk cId="1884547749" sldId="354"/>
            <ac:spMk id="8" creationId="{00000000-0000-0000-0000-000000000000}"/>
          </ac:spMkLst>
        </pc:spChg>
        <pc:spChg chg="mod">
          <ac:chgData name="Richard Anderson" userId="4654cc452026b74c" providerId="LiveId" clId="{CB4264A3-29DA-4E45-92AE-2FBA37293ACE}" dt="2019-02-21T16:39:12.382" v="17" actId="20577"/>
          <ac:spMkLst>
            <pc:docMk/>
            <pc:sldMk cId="1884547749" sldId="354"/>
            <ac:spMk id="17411" creationId="{00000000-0000-0000-0000-000000000000}"/>
          </ac:spMkLst>
        </pc:spChg>
      </pc:sldChg>
      <pc:sldChg chg="modSp">
        <pc:chgData name="Richard Anderson" userId="4654cc452026b74c" providerId="LiveId" clId="{CB4264A3-29DA-4E45-92AE-2FBA37293ACE}" dt="2019-02-21T16:41:13.988" v="58" actId="27636"/>
        <pc:sldMkLst>
          <pc:docMk/>
          <pc:sldMk cId="512303382" sldId="357"/>
        </pc:sldMkLst>
        <pc:spChg chg="mod">
          <ac:chgData name="Richard Anderson" userId="4654cc452026b74c" providerId="LiveId" clId="{CB4264A3-29DA-4E45-92AE-2FBA37293ACE}" dt="2019-02-21T16:41:13.988" v="58" actId="27636"/>
          <ac:spMkLst>
            <pc:docMk/>
            <pc:sldMk cId="512303382" sldId="357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1558213-7DC6-4D6A-A18D-1F8D0F85A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11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2BD4F-6D32-4158-BEEC-0114D75DD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01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E2BC4-0025-490F-86DF-86D24627E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5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0A8B7-339B-49FC-BC66-989AF7A10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76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AEE0D-5A32-4C7B-912A-C0D8E6E2F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3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3F5CC-D05C-48CC-9B39-21E122815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0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C3102-0AA5-443B-8955-2D7412F1E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6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C7008-4F2D-43B1-B1D4-F37804DC1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8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13AE-E7D4-477F-8079-BF0ACDF4B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2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64027-2529-46DE-B191-7985C0438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1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CCD66-5ECD-440D-99A6-2CADF6675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8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CE2F-56F2-4697-A180-D2CFAF4BE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7963D-C2C8-4EF1-9BAD-B07413A0A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1D01DBA2-F09F-4900-B6D8-D30B3F7D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18" Type="http://schemas.openxmlformats.org/officeDocument/2006/relationships/tags" Target="../tags/tag4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5" Type="http://schemas.openxmlformats.org/officeDocument/2006/relationships/tags" Target="../tags/tag31.xml"/><Relationship Id="rId15" Type="http://schemas.openxmlformats.org/officeDocument/2006/relationships/tags" Target="../tags/tag41.xml"/><Relationship Id="rId10" Type="http://schemas.openxmlformats.org/officeDocument/2006/relationships/tags" Target="../tags/tag3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9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9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13" Type="http://schemas.openxmlformats.org/officeDocument/2006/relationships/tags" Target="../tags/tag79.xml"/><Relationship Id="rId18" Type="http://schemas.openxmlformats.org/officeDocument/2006/relationships/tags" Target="../tags/tag84.xml"/><Relationship Id="rId26" Type="http://schemas.openxmlformats.org/officeDocument/2006/relationships/tags" Target="../tags/tag92.xml"/><Relationship Id="rId3" Type="http://schemas.openxmlformats.org/officeDocument/2006/relationships/tags" Target="../tags/tag69.xml"/><Relationship Id="rId21" Type="http://schemas.openxmlformats.org/officeDocument/2006/relationships/tags" Target="../tags/tag87.xml"/><Relationship Id="rId7" Type="http://schemas.openxmlformats.org/officeDocument/2006/relationships/tags" Target="../tags/tag73.xml"/><Relationship Id="rId12" Type="http://schemas.openxmlformats.org/officeDocument/2006/relationships/tags" Target="../tags/tag78.xml"/><Relationship Id="rId17" Type="http://schemas.openxmlformats.org/officeDocument/2006/relationships/tags" Target="../tags/tag83.xml"/><Relationship Id="rId25" Type="http://schemas.openxmlformats.org/officeDocument/2006/relationships/tags" Target="../tags/tag91.xml"/><Relationship Id="rId2" Type="http://schemas.openxmlformats.org/officeDocument/2006/relationships/tags" Target="../tags/tag68.xml"/><Relationship Id="rId16" Type="http://schemas.openxmlformats.org/officeDocument/2006/relationships/tags" Target="../tags/tag82.xml"/><Relationship Id="rId20" Type="http://schemas.openxmlformats.org/officeDocument/2006/relationships/tags" Target="../tags/tag86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24" Type="http://schemas.openxmlformats.org/officeDocument/2006/relationships/tags" Target="../tags/tag90.xml"/><Relationship Id="rId5" Type="http://schemas.openxmlformats.org/officeDocument/2006/relationships/tags" Target="../tags/tag71.xml"/><Relationship Id="rId15" Type="http://schemas.openxmlformats.org/officeDocument/2006/relationships/tags" Target="../tags/tag81.xml"/><Relationship Id="rId23" Type="http://schemas.openxmlformats.org/officeDocument/2006/relationships/tags" Target="../tags/tag89.xml"/><Relationship Id="rId28" Type="http://schemas.openxmlformats.org/officeDocument/2006/relationships/tags" Target="../tags/tag94.xml"/><Relationship Id="rId10" Type="http://schemas.openxmlformats.org/officeDocument/2006/relationships/tags" Target="../tags/tag76.xml"/><Relationship Id="rId19" Type="http://schemas.openxmlformats.org/officeDocument/2006/relationships/tags" Target="../tags/tag85.xml"/><Relationship Id="rId4" Type="http://schemas.openxmlformats.org/officeDocument/2006/relationships/tags" Target="../tags/tag70.xml"/><Relationship Id="rId9" Type="http://schemas.openxmlformats.org/officeDocument/2006/relationships/tags" Target="../tags/tag75.xml"/><Relationship Id="rId14" Type="http://schemas.openxmlformats.org/officeDocument/2006/relationships/tags" Target="../tags/tag80.xml"/><Relationship Id="rId22" Type="http://schemas.openxmlformats.org/officeDocument/2006/relationships/tags" Target="../tags/tag88.xml"/><Relationship Id="rId27" Type="http://schemas.openxmlformats.org/officeDocument/2006/relationships/tags" Target="../tags/tag9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13" Type="http://schemas.openxmlformats.org/officeDocument/2006/relationships/tags" Target="../tags/tag107.xml"/><Relationship Id="rId18" Type="http://schemas.openxmlformats.org/officeDocument/2006/relationships/tags" Target="../tags/tag112.xml"/><Relationship Id="rId26" Type="http://schemas.openxmlformats.org/officeDocument/2006/relationships/tags" Target="../tags/tag120.xml"/><Relationship Id="rId3" Type="http://schemas.openxmlformats.org/officeDocument/2006/relationships/tags" Target="../tags/tag97.xml"/><Relationship Id="rId21" Type="http://schemas.openxmlformats.org/officeDocument/2006/relationships/tags" Target="../tags/tag115.xml"/><Relationship Id="rId7" Type="http://schemas.openxmlformats.org/officeDocument/2006/relationships/tags" Target="../tags/tag101.xml"/><Relationship Id="rId12" Type="http://schemas.openxmlformats.org/officeDocument/2006/relationships/tags" Target="../tags/tag106.xml"/><Relationship Id="rId17" Type="http://schemas.openxmlformats.org/officeDocument/2006/relationships/tags" Target="../tags/tag111.xml"/><Relationship Id="rId25" Type="http://schemas.openxmlformats.org/officeDocument/2006/relationships/tags" Target="../tags/tag119.xml"/><Relationship Id="rId2" Type="http://schemas.openxmlformats.org/officeDocument/2006/relationships/tags" Target="../tags/tag96.xml"/><Relationship Id="rId16" Type="http://schemas.openxmlformats.org/officeDocument/2006/relationships/tags" Target="../tags/tag110.xml"/><Relationship Id="rId20" Type="http://schemas.openxmlformats.org/officeDocument/2006/relationships/tags" Target="../tags/tag114.xml"/><Relationship Id="rId29" Type="http://schemas.openxmlformats.org/officeDocument/2006/relationships/tags" Target="../tags/tag123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11" Type="http://schemas.openxmlformats.org/officeDocument/2006/relationships/tags" Target="../tags/tag105.xml"/><Relationship Id="rId24" Type="http://schemas.openxmlformats.org/officeDocument/2006/relationships/tags" Target="../tags/tag118.xml"/><Relationship Id="rId5" Type="http://schemas.openxmlformats.org/officeDocument/2006/relationships/tags" Target="../tags/tag99.xml"/><Relationship Id="rId15" Type="http://schemas.openxmlformats.org/officeDocument/2006/relationships/tags" Target="../tags/tag109.xml"/><Relationship Id="rId23" Type="http://schemas.openxmlformats.org/officeDocument/2006/relationships/tags" Target="../tags/tag117.xml"/><Relationship Id="rId28" Type="http://schemas.openxmlformats.org/officeDocument/2006/relationships/tags" Target="../tags/tag122.xml"/><Relationship Id="rId10" Type="http://schemas.openxmlformats.org/officeDocument/2006/relationships/tags" Target="../tags/tag104.xml"/><Relationship Id="rId19" Type="http://schemas.openxmlformats.org/officeDocument/2006/relationships/tags" Target="../tags/tag113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98.xml"/><Relationship Id="rId9" Type="http://schemas.openxmlformats.org/officeDocument/2006/relationships/tags" Target="../tags/tag103.xml"/><Relationship Id="rId14" Type="http://schemas.openxmlformats.org/officeDocument/2006/relationships/tags" Target="../tags/tag108.xml"/><Relationship Id="rId22" Type="http://schemas.openxmlformats.org/officeDocument/2006/relationships/tags" Target="../tags/tag116.xml"/><Relationship Id="rId27" Type="http://schemas.openxmlformats.org/officeDocument/2006/relationships/tags" Target="../tags/tag121.xml"/><Relationship Id="rId30" Type="http://schemas.openxmlformats.org/officeDocument/2006/relationships/tags" Target="../tags/tag1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26.xml"/><Relationship Id="rId1" Type="http://schemas.openxmlformats.org/officeDocument/2006/relationships/tags" Target="../tags/tag1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8.xml"/><Relationship Id="rId1" Type="http://schemas.openxmlformats.org/officeDocument/2006/relationships/tags" Target="../tags/tag12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36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131.xml"/><Relationship Id="rId7" Type="http://schemas.openxmlformats.org/officeDocument/2006/relationships/tags" Target="../tags/tag135.xml"/><Relationship Id="rId12" Type="http://schemas.openxmlformats.org/officeDocument/2006/relationships/tags" Target="../tags/tag140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tags" Target="../tags/tag134.xml"/><Relationship Id="rId11" Type="http://schemas.openxmlformats.org/officeDocument/2006/relationships/tags" Target="../tags/tag139.xml"/><Relationship Id="rId5" Type="http://schemas.openxmlformats.org/officeDocument/2006/relationships/tags" Target="../tags/tag133.xml"/><Relationship Id="rId10" Type="http://schemas.openxmlformats.org/officeDocument/2006/relationships/tags" Target="../tags/tag138.xml"/><Relationship Id="rId4" Type="http://schemas.openxmlformats.org/officeDocument/2006/relationships/tags" Target="../tags/tag132.xml"/><Relationship Id="rId9" Type="http://schemas.openxmlformats.org/officeDocument/2006/relationships/tags" Target="../tags/tag13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2.xml"/><Relationship Id="rId1" Type="http://schemas.openxmlformats.org/officeDocument/2006/relationships/tags" Target="../tags/tag14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50.xml"/><Relationship Id="rId13" Type="http://schemas.openxmlformats.org/officeDocument/2006/relationships/tags" Target="../tags/tag155.xml"/><Relationship Id="rId18" Type="http://schemas.openxmlformats.org/officeDocument/2006/relationships/tags" Target="../tags/tag160.xml"/><Relationship Id="rId26" Type="http://schemas.openxmlformats.org/officeDocument/2006/relationships/tags" Target="../tags/tag168.xml"/><Relationship Id="rId3" Type="http://schemas.openxmlformats.org/officeDocument/2006/relationships/tags" Target="../tags/tag145.xml"/><Relationship Id="rId21" Type="http://schemas.openxmlformats.org/officeDocument/2006/relationships/tags" Target="../tags/tag163.xml"/><Relationship Id="rId7" Type="http://schemas.openxmlformats.org/officeDocument/2006/relationships/tags" Target="../tags/tag149.xml"/><Relationship Id="rId12" Type="http://schemas.openxmlformats.org/officeDocument/2006/relationships/tags" Target="../tags/tag154.xml"/><Relationship Id="rId17" Type="http://schemas.openxmlformats.org/officeDocument/2006/relationships/tags" Target="../tags/tag159.xml"/><Relationship Id="rId25" Type="http://schemas.openxmlformats.org/officeDocument/2006/relationships/tags" Target="../tags/tag167.xml"/><Relationship Id="rId2" Type="http://schemas.openxmlformats.org/officeDocument/2006/relationships/tags" Target="../tags/tag144.xml"/><Relationship Id="rId16" Type="http://schemas.openxmlformats.org/officeDocument/2006/relationships/tags" Target="../tags/tag158.xml"/><Relationship Id="rId20" Type="http://schemas.openxmlformats.org/officeDocument/2006/relationships/tags" Target="../tags/tag162.xml"/><Relationship Id="rId29" Type="http://schemas.openxmlformats.org/officeDocument/2006/relationships/slideLayout" Target="../slideLayouts/slideLayout6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11" Type="http://schemas.openxmlformats.org/officeDocument/2006/relationships/tags" Target="../tags/tag153.xml"/><Relationship Id="rId24" Type="http://schemas.openxmlformats.org/officeDocument/2006/relationships/tags" Target="../tags/tag166.xml"/><Relationship Id="rId5" Type="http://schemas.openxmlformats.org/officeDocument/2006/relationships/tags" Target="../tags/tag147.xml"/><Relationship Id="rId15" Type="http://schemas.openxmlformats.org/officeDocument/2006/relationships/tags" Target="../tags/tag157.xml"/><Relationship Id="rId23" Type="http://schemas.openxmlformats.org/officeDocument/2006/relationships/tags" Target="../tags/tag165.xml"/><Relationship Id="rId28" Type="http://schemas.openxmlformats.org/officeDocument/2006/relationships/tags" Target="../tags/tag170.xml"/><Relationship Id="rId10" Type="http://schemas.openxmlformats.org/officeDocument/2006/relationships/tags" Target="../tags/tag152.xml"/><Relationship Id="rId19" Type="http://schemas.openxmlformats.org/officeDocument/2006/relationships/tags" Target="../tags/tag161.xml"/><Relationship Id="rId4" Type="http://schemas.openxmlformats.org/officeDocument/2006/relationships/tags" Target="../tags/tag146.xml"/><Relationship Id="rId9" Type="http://schemas.openxmlformats.org/officeDocument/2006/relationships/tags" Target="../tags/tag151.xml"/><Relationship Id="rId14" Type="http://schemas.openxmlformats.org/officeDocument/2006/relationships/tags" Target="../tags/tag156.xml"/><Relationship Id="rId22" Type="http://schemas.openxmlformats.org/officeDocument/2006/relationships/tags" Target="../tags/tag164.xml"/><Relationship Id="rId27" Type="http://schemas.openxmlformats.org/officeDocument/2006/relationships/tags" Target="../tags/tag16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2.xml"/><Relationship Id="rId1" Type="http://schemas.openxmlformats.org/officeDocument/2006/relationships/tags" Target="../tags/tag17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175.xml"/><Relationship Id="rId7" Type="http://schemas.openxmlformats.org/officeDocument/2006/relationships/tags" Target="../tags/tag179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6" Type="http://schemas.openxmlformats.org/officeDocument/2006/relationships/tags" Target="../tags/tag178.xml"/><Relationship Id="rId5" Type="http://schemas.openxmlformats.org/officeDocument/2006/relationships/tags" Target="../tags/tag177.xml"/><Relationship Id="rId4" Type="http://schemas.openxmlformats.org/officeDocument/2006/relationships/tags" Target="../tags/tag17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81.xml"/><Relationship Id="rId1" Type="http://schemas.openxmlformats.org/officeDocument/2006/relationships/tags" Target="../tags/tag18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3.xml"/><Relationship Id="rId1" Type="http://schemas.openxmlformats.org/officeDocument/2006/relationships/tags" Target="../tags/tag18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5.xml"/><Relationship Id="rId1" Type="http://schemas.openxmlformats.org/officeDocument/2006/relationships/tags" Target="../tags/tag18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4.jpeg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image" Target="../media/image3.jpe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2.jpeg"/><Relationship Id="rId5" Type="http://schemas.openxmlformats.org/officeDocument/2006/relationships/tags" Target="../tags/tag15.xml"/><Relationship Id="rId10" Type="http://schemas.openxmlformats.org/officeDocument/2006/relationships/image" Target="../media/image1.jpeg"/><Relationship Id="rId4" Type="http://schemas.openxmlformats.org/officeDocument/2006/relationships/tags" Target="../tags/tag14.xml"/><Relationship Id="rId9" Type="http://schemas.openxmlformats.org/officeDocument/2006/relationships/hyperlink" Target="http://en.wikipedia.org/wiki/File:VaughanPratt.JPG" TargetMode="External"/><Relationship Id="rId1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 Algorithms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Lecture </a:t>
            </a:r>
            <a:r>
              <a:rPr lang="en-US" altLang="en-US" dirty="0" smtClean="0"/>
              <a:t>16,  Winter 2020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Inversions and 2-d Closest Pair   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937" name="Group 16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24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48" name="Group 17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23622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5" name="Group 15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3276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4" name="Group 15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3" name="Group 157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70866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2" name="Group 156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4953000" y="3276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78" name="Rectangle 173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 the Inversions</a:t>
            </a:r>
          </a:p>
        </p:txBody>
      </p:sp>
      <p:graphicFrame>
        <p:nvGraphicFramePr>
          <p:cNvPr id="203987" name="Group 211"/>
          <p:cNvGraphicFramePr>
            <a:graphicFrameLocks noGrp="1"/>
          </p:cNvGraphicFramePr>
          <p:nvPr>
            <p:ph idx="1"/>
            <p:custDataLst>
              <p:tags r:id="rId8"/>
            </p:custDataLst>
          </p:nvPr>
        </p:nvGraphicFramePr>
        <p:xfrm>
          <a:off x="533400" y="4572000"/>
          <a:ext cx="8229600" cy="411163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415" name="Oval 2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2416" name="Oval 2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914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2417" name="Oval 2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418" name="Oval 2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054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2419" name="Oval 2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28194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2420" name="Oval 2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34000" y="28194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2421" name="Oval 2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19600" y="37338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2422" name="Oval 22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057400" y="23622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423" name="Oval 22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05600" y="23622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424" name="Oval 22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62000" y="41148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solidFill>
                  <a:srgbClr val="0000FF"/>
                </a:solidFill>
              </a:rPr>
              <a:t>44</a:t>
            </a:r>
            <a:endParaRPr lang="en-US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69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Problem – how do we count inversions between sub problems in O(n) time?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 – Count inversions while merging</a:t>
            </a:r>
          </a:p>
        </p:txBody>
      </p:sp>
      <p:graphicFrame>
        <p:nvGraphicFramePr>
          <p:cNvPr id="208900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920" name="Group 2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940" name="Group 4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57200" y="4114800"/>
          <a:ext cx="8229600" cy="396875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92" name="Text Box 8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105400"/>
            <a:ext cx="7620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Standard merge algorithm – add to inversion count when an element is moved from the upper array to the solution</a:t>
            </a:r>
          </a:p>
        </p:txBody>
      </p:sp>
    </p:spTree>
    <p:extLst>
      <p:ext uri="{BB962C8B-B14F-4D97-AF65-F5344CB8AC3E}">
        <p14:creationId xmlns:p14="http://schemas.microsoft.com/office/powerpoint/2010/main" val="34270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Use the merge algorithm to count inversions</a:t>
            </a:r>
          </a:p>
        </p:txBody>
      </p:sp>
      <p:graphicFrame>
        <p:nvGraphicFramePr>
          <p:cNvPr id="209924" name="Group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676400" y="1905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36" name="Group 16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257800" y="1905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48" name="Group 2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2590800" y="30480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68" name="Group 48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1752600" y="4572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80" name="Group 60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5410200" y="4572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92" name="Group 72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2590800" y="57912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427" name="Text Box 9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0" y="6276975"/>
            <a:ext cx="39703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/>
              <a:t>Indicate the number of inversions for each</a:t>
            </a:r>
          </a:p>
          <a:p>
            <a:pPr eaLnBrk="1" hangingPunct="1"/>
            <a:r>
              <a:rPr lang="en-US" altLang="en-US" sz="1600"/>
              <a:t>element detected when merging</a:t>
            </a:r>
          </a:p>
        </p:txBody>
      </p:sp>
    </p:spTree>
    <p:extLst>
      <p:ext uri="{BB962C8B-B14F-4D97-AF65-F5344CB8AC3E}">
        <p14:creationId xmlns:p14="http://schemas.microsoft.com/office/powerpoint/2010/main" val="429482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Inversions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Counting inversions between two sorted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O(1) per element to count inversions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Algorithm summary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Satisfies the “Standard recurrence”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T(n) = 2 T(n/2) + cn</a:t>
            </a:r>
          </a:p>
        </p:txBody>
      </p:sp>
      <p:graphicFrame>
        <p:nvGraphicFramePr>
          <p:cNvPr id="226308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6328" name="Group 2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6348" name="Group 4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57200" y="4114800"/>
          <a:ext cx="8229600" cy="396875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440" name="AutoShape 8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24384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41" name="AutoShape 8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24384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42" name="AutoShape 8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91000" y="36576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9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Closest Pair Problem (2D)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/>
              <a:t>Given a set of points find the pair of points p, q that minimizes dist(p, q)</a:t>
            </a:r>
          </a:p>
        </p:txBody>
      </p:sp>
      <p:sp>
        <p:nvSpPr>
          <p:cNvPr id="410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6172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2667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4191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5334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4648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867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33800" y="5257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343400" y="4953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3810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810000" y="4419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91000" y="3886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0386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720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10200" y="3048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114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6000" y="3581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7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953000" y="4876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8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9200" y="3657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9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95800" y="5562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0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715000" y="4953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1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781800" y="4191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2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334000" y="5715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3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324600" y="4724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4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324600" y="5638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5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10400" y="5334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we solve the problem on two subsets, does it help?  (Separate by median x coordinate)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148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5181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7400" y="4038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5181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95600" y="4495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1400" y="57150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51054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4800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48000" y="3657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657600" y="42672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38600" y="3733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876800" y="5943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60960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9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724400" y="4038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0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248400" y="3505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1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867400" y="4038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2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181600" y="35814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3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724400" y="5029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4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867400" y="4876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5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6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86400" y="5638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7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77000" y="4648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8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477000" y="5562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9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162800" y="5257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0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371600" y="40386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baseline="-25000"/>
              <a:t>1</a:t>
            </a:r>
          </a:p>
        </p:txBody>
      </p:sp>
      <p:sp>
        <p:nvSpPr>
          <p:cNvPr id="515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315200" y="41148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baseline="-25000"/>
              <a:t>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Packing Lemma</a:t>
            </a:r>
          </a:p>
        </p:txBody>
      </p:sp>
      <p:sp>
        <p:nvSpPr>
          <p:cNvPr id="614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447800"/>
            <a:ext cx="83058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/>
              <a:t>Suppose that the minimum distance between points is at least </a:t>
            </a:r>
            <a:r>
              <a:rPr lang="en-US" altLang="en-US" sz="2800">
                <a:latin typeface="Symbol" pitchFamily="18" charset="2"/>
              </a:rPr>
              <a:t>d</a:t>
            </a:r>
            <a:r>
              <a:rPr lang="en-US" altLang="en-US" sz="2800"/>
              <a:t>, what is the maximum number of points that can be packed in a ball of radius </a:t>
            </a:r>
            <a:r>
              <a:rPr lang="en-US" altLang="en-US" sz="2800">
                <a:latin typeface="Symbol" pitchFamily="18" charset="2"/>
              </a:rPr>
              <a:t>d</a:t>
            </a:r>
            <a:r>
              <a:rPr lang="en-US" altLang="en-US" sz="2800"/>
              <a:t>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Combining Solutions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Suppose the minimum separation from the sub problems is </a:t>
            </a:r>
            <a:r>
              <a:rPr lang="en-US" altLang="en-US">
                <a:latin typeface="Symbol" pitchFamily="18" charset="2"/>
              </a:rPr>
              <a:t>d</a:t>
            </a:r>
          </a:p>
          <a:p>
            <a:pPr eaLnBrk="1" hangingPunct="1"/>
            <a:r>
              <a:rPr lang="en-US" altLang="en-US"/>
              <a:t>In looking for cross set closest pairs, we only need to consider points with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/>
              <a:t> of the boundary</a:t>
            </a:r>
          </a:p>
          <a:p>
            <a:pPr eaLnBrk="1" hangingPunct="1"/>
            <a:r>
              <a:rPr lang="en-US" altLang="en-US"/>
              <a:t>How many cross border interactions do we need to test?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 packing lemma bounds the number of distances to check</a:t>
            </a:r>
          </a:p>
        </p:txBody>
      </p:sp>
      <p:sp>
        <p:nvSpPr>
          <p:cNvPr id="819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3048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2133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16002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1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581400" y="16002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Oval 1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29000" y="3886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0" name="Oval 1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62200" y="3886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1" name="Oval 1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2209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2" name="Oval 1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3048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3" name="Oval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62200" y="3048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4" name="Line 1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14600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Text Box 1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19400" y="4876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Symbol" pitchFamily="18" charset="2"/>
              </a:rPr>
              <a:t>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Details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Preprocessing: sort points by 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Merge step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Select points in boundary zone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For each point in the boundary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Find highest point on the other side that is at most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/>
              <a:t> above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Find lowest point on the other side that is at most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/>
              <a:t> below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Compare with the points in this interval (there are at most 6)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dirty="0" smtClean="0"/>
              <a:t>Exams will be returned at end of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417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pPr algn="l" eaLnBrk="1" hangingPunct="1"/>
            <a:r>
              <a:rPr lang="en-US" altLang="en-US" sz="3200"/>
              <a:t>Identify the pairs of points that are compared in the merge step following the recursive calls</a:t>
            </a:r>
            <a:r>
              <a:rPr lang="en-US" altLang="en-US" sz="4000"/>
              <a:t> 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5486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43400" y="1981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0" y="3505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4648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95600" y="2590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24200" y="3962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5181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4572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4267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76600" y="3124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86200" y="3733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67200" y="3200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2590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2590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86400" y="2362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48200" y="3429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72200" y="2895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029200" y="4191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05400" y="2971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572000" y="4876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91200" y="4267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0" y="3505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10200" y="5029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400800" y="4038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4953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4648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4572000" y="1600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run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After preprocessing:</a:t>
            </a:r>
          </a:p>
          <a:p>
            <a:pPr lvl="1" eaLnBrk="1" hangingPunct="1"/>
            <a:r>
              <a:rPr lang="en-US" altLang="en-US"/>
              <a:t>T(n) = cn + 2 T(n/2)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Integer Arithmetic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1676400"/>
            <a:ext cx="749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    9715480283945084383094856701043643845790217965702956767</a:t>
            </a:r>
          </a:p>
          <a:p>
            <a:pPr eaLnBrk="1" hangingPunct="1"/>
            <a:r>
              <a:rPr lang="en-US" altLang="en-US"/>
              <a:t>+   1242431098234099057329075097179898430928779579277597977</a:t>
            </a:r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19200" y="23622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7800" y="4495800"/>
            <a:ext cx="751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     2095067093034680994318596846868779409766717133476767930</a:t>
            </a:r>
          </a:p>
          <a:p>
            <a:pPr eaLnBrk="1" hangingPunct="1"/>
            <a:r>
              <a:rPr lang="en-US" altLang="en-US" dirty="0"/>
              <a:t>X   5920175091777634709677679342929097012308956679993010921</a:t>
            </a:r>
          </a:p>
        </p:txBody>
      </p:sp>
      <p:sp>
        <p:nvSpPr>
          <p:cNvPr id="12294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371600" y="52578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3581400"/>
            <a:ext cx="612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Runtime for standard algorithm to add two n digit numbers:</a:t>
            </a:r>
          </a:p>
        </p:txBody>
      </p:sp>
      <p:sp>
        <p:nvSpPr>
          <p:cNvPr id="1229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6324600"/>
            <a:ext cx="6521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Runtime for standard algorithm to multiply two n digit numbers: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Recursive </a:t>
            </a:r>
            <a:r>
              <a:rPr lang="en-US" altLang="en-US" sz="4000" dirty="0" smtClean="0"/>
              <a:t>Multiplication Algorithm </a:t>
            </a:r>
            <a:r>
              <a:rPr lang="en-US" altLang="en-US" sz="4000" dirty="0"/>
              <a:t>(First attempt)</a:t>
            </a:r>
          </a:p>
        </p:txBody>
      </p:sp>
      <p:sp>
        <p:nvSpPr>
          <p:cNvPr id="13315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676400"/>
            <a:ext cx="7924800" cy="415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x = x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y = y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y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xy</a:t>
            </a:r>
            <a:r>
              <a:rPr lang="en-US" altLang="en-US" sz="2800" dirty="0"/>
              <a:t> = (x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) (y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y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    = 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2</a:t>
            </a:r>
            <a:r>
              <a:rPr lang="en-US" altLang="en-US" sz="2800" baseline="30000" dirty="0"/>
              <a:t>n</a:t>
            </a:r>
            <a:r>
              <a:rPr lang="en-US" altLang="en-US" sz="2800" dirty="0"/>
              <a:t> + (x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)2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Recurrence: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Run time: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algebra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676400"/>
            <a:ext cx="79248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x = x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y = y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xy = 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2</a:t>
            </a:r>
            <a:r>
              <a:rPr lang="en-US" altLang="en-US" sz="2800" baseline="30000"/>
              <a:t>n</a:t>
            </a:r>
            <a:r>
              <a:rPr lang="en-US" altLang="en-US" sz="2800"/>
              <a:t> + (x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) 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p = (x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)(y</a:t>
            </a:r>
            <a:r>
              <a:rPr lang="en-US" altLang="en-US" sz="2800" baseline="-25000"/>
              <a:t>1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  <a:r>
              <a:rPr lang="en-US" altLang="en-US" sz="2800"/>
              <a:t>) =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Karatsuba’s Algorithm</a:t>
            </a:r>
          </a:p>
        </p:txBody>
      </p:sp>
      <p:sp>
        <p:nvSpPr>
          <p:cNvPr id="1536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828800"/>
            <a:ext cx="7239000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Multiply n-digit integers x and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  x = x</a:t>
            </a:r>
            <a:r>
              <a:rPr lang="en-US" altLang="en-US" sz="2400" baseline="-25000"/>
              <a:t>1</a:t>
            </a:r>
            <a:r>
              <a:rPr lang="en-US" altLang="en-US" sz="2400"/>
              <a:t> 2</a:t>
            </a:r>
            <a:r>
              <a:rPr lang="en-US" altLang="en-US" sz="2400" baseline="30000"/>
              <a:t>n/2</a:t>
            </a:r>
            <a:r>
              <a:rPr lang="en-US" altLang="en-US" sz="2400"/>
              <a:t> + x</a:t>
            </a:r>
            <a:r>
              <a:rPr lang="en-US" altLang="en-US" sz="2400" baseline="-25000"/>
              <a:t>0</a:t>
            </a:r>
            <a:r>
              <a:rPr lang="en-US" altLang="en-US" sz="2400"/>
              <a:t> and  y = y</a:t>
            </a:r>
            <a:r>
              <a:rPr lang="en-US" altLang="en-US" sz="2400" baseline="-25000"/>
              <a:t>1</a:t>
            </a:r>
            <a:r>
              <a:rPr lang="en-US" altLang="en-US" sz="2400"/>
              <a:t> 2</a:t>
            </a:r>
            <a:r>
              <a:rPr lang="en-US" altLang="en-US" sz="2400" baseline="30000"/>
              <a:t>n/2</a:t>
            </a:r>
            <a:r>
              <a:rPr lang="en-US" altLang="en-US" sz="2400"/>
              <a:t> + y</a:t>
            </a:r>
            <a:r>
              <a:rPr lang="en-US" altLang="en-US" sz="2400" baseline="-25000"/>
              <a:t>0</a:t>
            </a:r>
          </a:p>
          <a:p>
            <a:pPr eaLnBrk="1" hangingPunct="1"/>
            <a:r>
              <a:rPr lang="en-US" altLang="en-US" sz="2400"/>
              <a:t>	Recursively compute</a:t>
            </a:r>
          </a:p>
          <a:p>
            <a:pPr eaLnBrk="1" hangingPunct="1"/>
            <a:r>
              <a:rPr lang="en-US" altLang="en-US" sz="2400"/>
              <a:t>		a = x</a:t>
            </a:r>
            <a:r>
              <a:rPr lang="en-US" altLang="en-US" sz="2400" baseline="-25000"/>
              <a:t>1</a:t>
            </a:r>
            <a:r>
              <a:rPr lang="en-US" altLang="en-US" sz="2400"/>
              <a:t>y</a:t>
            </a:r>
            <a:r>
              <a:rPr lang="en-US" altLang="en-US" sz="2400" baseline="-25000"/>
              <a:t>1</a:t>
            </a:r>
          </a:p>
          <a:p>
            <a:pPr eaLnBrk="1" hangingPunct="1"/>
            <a:r>
              <a:rPr lang="en-US" altLang="en-US" sz="2400"/>
              <a:t>		b = x</a:t>
            </a:r>
            <a:r>
              <a:rPr lang="en-US" altLang="en-US" sz="2400" baseline="-25000"/>
              <a:t>0</a:t>
            </a:r>
            <a:r>
              <a:rPr lang="en-US" altLang="en-US" sz="2400"/>
              <a:t>y</a:t>
            </a:r>
            <a:r>
              <a:rPr lang="en-US" altLang="en-US" sz="2400" baseline="-25000"/>
              <a:t>0</a:t>
            </a:r>
          </a:p>
          <a:p>
            <a:pPr eaLnBrk="1" hangingPunct="1"/>
            <a:r>
              <a:rPr lang="en-US" altLang="en-US" sz="2400"/>
              <a:t>		p = (x</a:t>
            </a:r>
            <a:r>
              <a:rPr lang="en-US" altLang="en-US" sz="2400" baseline="-25000"/>
              <a:t>1</a:t>
            </a:r>
            <a:r>
              <a:rPr lang="en-US" altLang="en-US" sz="2400"/>
              <a:t> + x</a:t>
            </a:r>
            <a:r>
              <a:rPr lang="en-US" altLang="en-US" sz="2400" baseline="-25000"/>
              <a:t>0</a:t>
            </a:r>
            <a:r>
              <a:rPr lang="en-US" altLang="en-US" sz="2400"/>
              <a:t>)(y</a:t>
            </a:r>
            <a:r>
              <a:rPr lang="en-US" altLang="en-US" sz="2400" baseline="-25000"/>
              <a:t>1</a:t>
            </a:r>
            <a:r>
              <a:rPr lang="en-US" altLang="en-US" sz="2400"/>
              <a:t> + y</a:t>
            </a:r>
            <a:r>
              <a:rPr lang="en-US" altLang="en-US" sz="2400" baseline="-25000"/>
              <a:t>0</a:t>
            </a:r>
            <a:r>
              <a:rPr lang="en-US" altLang="en-US" sz="2400"/>
              <a:t>)  </a:t>
            </a:r>
          </a:p>
          <a:p>
            <a:pPr eaLnBrk="1" hangingPunct="1"/>
            <a:r>
              <a:rPr lang="en-US" altLang="en-US" sz="2400"/>
              <a:t>	Return a2</a:t>
            </a:r>
            <a:r>
              <a:rPr lang="en-US" altLang="en-US" sz="2400" baseline="30000"/>
              <a:t>n</a:t>
            </a:r>
            <a:r>
              <a:rPr lang="en-US" altLang="en-US" sz="2400"/>
              <a:t> + (p – a – b)2</a:t>
            </a:r>
            <a:r>
              <a:rPr lang="en-US" altLang="en-US" sz="2400" baseline="30000"/>
              <a:t>n/2</a:t>
            </a:r>
            <a:r>
              <a:rPr lang="en-US" altLang="en-US" sz="2400"/>
              <a:t> + b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Recurrence:  T(n) = 3T(n/2) + cn</a:t>
            </a:r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2400" y="6324600"/>
            <a:ext cx="2590800" cy="338554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accent5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log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3 = 1.58496250073…</a:t>
            </a:r>
            <a:endParaRPr lang="en-US" sz="1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Programming!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2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 err="1"/>
              <a:t>Mergesort</a:t>
            </a:r>
            <a:r>
              <a:rPr lang="en-US" altLang="en-US" sz="2800" dirty="0"/>
              <a:t>, Quicksort</a:t>
            </a:r>
          </a:p>
          <a:p>
            <a:pPr eaLnBrk="1" hangingPunct="1"/>
            <a:r>
              <a:rPr lang="en-US" altLang="en-US" sz="2800" dirty="0"/>
              <a:t>Strassen’s Algorithm</a:t>
            </a:r>
          </a:p>
          <a:p>
            <a:pPr eaLnBrk="1" hangingPunct="1"/>
            <a:r>
              <a:rPr lang="en-US" altLang="en-US" sz="2800" dirty="0" smtClean="0">
                <a:solidFill>
                  <a:srgbClr val="00B050"/>
                </a:solidFill>
              </a:rPr>
              <a:t>Median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Inversion </a:t>
            </a:r>
            <a:r>
              <a:rPr lang="en-US" altLang="en-US" sz="2800" dirty="0">
                <a:solidFill>
                  <a:srgbClr val="FF0000"/>
                </a:solidFill>
              </a:rPr>
              <a:t>counting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Closest </a:t>
            </a:r>
            <a:r>
              <a:rPr lang="en-US" altLang="en-US" sz="2800" dirty="0">
                <a:solidFill>
                  <a:srgbClr val="FF0000"/>
                </a:solidFill>
              </a:rPr>
              <a:t>Pair Algorithm (2d)</a:t>
            </a:r>
          </a:p>
          <a:p>
            <a:pPr eaLnBrk="1" hangingPunct="1"/>
            <a:r>
              <a:rPr lang="en-US" altLang="en-US" sz="2800" dirty="0">
                <a:solidFill>
                  <a:srgbClr val="0000FF"/>
                </a:solidFill>
              </a:rPr>
              <a:t>Integer Multiplication (Karatsuba’s Algorithm</a:t>
            </a:r>
            <a:r>
              <a:rPr lang="en-US" altLang="en-US" sz="2800" dirty="0" smtClean="0">
                <a:solidFill>
                  <a:srgbClr val="0000FF"/>
                </a:solidFill>
              </a:rPr>
              <a:t>)</a:t>
            </a:r>
            <a:endParaRPr lang="en-US" alt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the k-</a:t>
            </a:r>
            <a:r>
              <a:rPr lang="en-US" dirty="0" err="1" smtClean="0"/>
              <a:t>th</a:t>
            </a:r>
            <a:r>
              <a:rPr lang="en-US" dirty="0" smtClean="0"/>
              <a:t> largest from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dirty="0"/>
              <a:t>Selection</a:t>
            </a:r>
            <a:r>
              <a:rPr lang="en-US" altLang="en-US" dirty="0"/>
              <a:t>, given n numbers and an integer k, find the k-</a:t>
            </a:r>
            <a:r>
              <a:rPr lang="en-US" altLang="en-US" dirty="0" err="1"/>
              <a:t>th</a:t>
            </a:r>
            <a:r>
              <a:rPr lang="en-US" altLang="en-US" dirty="0"/>
              <a:t> </a:t>
            </a:r>
            <a:r>
              <a:rPr lang="en-US" altLang="en-US" dirty="0" smtClean="0"/>
              <a:t>largest</a:t>
            </a:r>
          </a:p>
          <a:p>
            <a:r>
              <a:rPr lang="en-US" altLang="en-US" dirty="0" smtClean="0"/>
              <a:t>Median is a special case</a:t>
            </a:r>
          </a:p>
          <a:p>
            <a:r>
              <a:rPr lang="en-US" altLang="en-US" dirty="0" smtClean="0"/>
              <a:t>The standard approach is to use a quicksort like algorithm</a:t>
            </a:r>
          </a:p>
          <a:p>
            <a:pPr lvl="1"/>
            <a:r>
              <a:rPr lang="en-US" altLang="en-US" dirty="0" smtClean="0"/>
              <a:t>But with one recursive problem</a:t>
            </a:r>
          </a:p>
          <a:p>
            <a:r>
              <a:rPr lang="en-US" altLang="en-US" dirty="0" smtClean="0"/>
              <a:t>The difficulty is ensuring a good split</a:t>
            </a:r>
          </a:p>
          <a:p>
            <a:pPr lvl="1"/>
            <a:r>
              <a:rPr lang="en-US" altLang="en-US" dirty="0" smtClean="0"/>
              <a:t>Worst case O(n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) time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02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Select(A, k)</a:t>
            </a:r>
          </a:p>
        </p:txBody>
      </p:sp>
      <p:sp>
        <p:nvSpPr>
          <p:cNvPr id="17411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76400"/>
            <a:ext cx="7315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Select(A, k){</a:t>
            </a:r>
          </a:p>
          <a:p>
            <a:pPr eaLnBrk="1" hangingPunct="1"/>
            <a:r>
              <a:rPr lang="en-US" altLang="en-US" dirty="0"/>
              <a:t>	Choose </a:t>
            </a:r>
            <a:r>
              <a:rPr lang="en-US" altLang="en-US" dirty="0" smtClean="0"/>
              <a:t>a </a:t>
            </a:r>
            <a:r>
              <a:rPr lang="en-US" altLang="en-US" dirty="0" smtClean="0">
                <a:solidFill>
                  <a:srgbClr val="FF0000"/>
                </a:solidFill>
              </a:rPr>
              <a:t>pivot</a:t>
            </a:r>
            <a:r>
              <a:rPr lang="en-US" altLang="en-US" dirty="0" smtClean="0"/>
              <a:t> element </a:t>
            </a:r>
            <a:r>
              <a:rPr lang="en-US" altLang="en-US" dirty="0"/>
              <a:t>x from A</a:t>
            </a:r>
          </a:p>
          <a:p>
            <a:pPr eaLnBrk="1" hangingPunct="1"/>
            <a:r>
              <a:rPr lang="en-US" altLang="en-US" dirty="0"/>
              <a:t>	S</a:t>
            </a:r>
            <a:r>
              <a:rPr lang="en-US" altLang="en-US" baseline="-25000" dirty="0"/>
              <a:t>1</a:t>
            </a:r>
            <a:r>
              <a:rPr lang="en-US" altLang="en-US" dirty="0"/>
              <a:t> = {y in A | y &lt; x}</a:t>
            </a:r>
          </a:p>
          <a:p>
            <a:pPr eaLnBrk="1" hangingPunct="1"/>
            <a:r>
              <a:rPr lang="en-US" altLang="en-US" dirty="0"/>
              <a:t>	S</a:t>
            </a:r>
            <a:r>
              <a:rPr lang="en-US" altLang="en-US" baseline="-25000" dirty="0"/>
              <a:t>2</a:t>
            </a:r>
            <a:r>
              <a:rPr lang="en-US" altLang="en-US" dirty="0"/>
              <a:t> = {y in A | y &gt; x}</a:t>
            </a:r>
          </a:p>
          <a:p>
            <a:pPr eaLnBrk="1" hangingPunct="1"/>
            <a:r>
              <a:rPr lang="en-US" altLang="en-US" dirty="0"/>
              <a:t>	S</a:t>
            </a:r>
            <a:r>
              <a:rPr lang="en-US" altLang="en-US" baseline="-25000" dirty="0"/>
              <a:t>3</a:t>
            </a:r>
            <a:r>
              <a:rPr lang="en-US" altLang="en-US" dirty="0"/>
              <a:t> = {y in A | y = x}</a:t>
            </a:r>
          </a:p>
          <a:p>
            <a:pPr eaLnBrk="1" hangingPunct="1"/>
            <a:r>
              <a:rPr lang="en-US" altLang="en-US" dirty="0"/>
              <a:t>	if (|S</a:t>
            </a:r>
            <a:r>
              <a:rPr lang="en-US" altLang="en-US" baseline="-25000" dirty="0"/>
              <a:t>2</a:t>
            </a:r>
            <a:r>
              <a:rPr lang="en-US" altLang="en-US" dirty="0"/>
              <a:t>| &gt;= k)</a:t>
            </a:r>
          </a:p>
          <a:p>
            <a:pPr eaLnBrk="1" hangingPunct="1"/>
            <a:r>
              <a:rPr lang="en-US" altLang="en-US" dirty="0"/>
              <a:t>		return Select(S</a:t>
            </a:r>
            <a:r>
              <a:rPr lang="en-US" altLang="en-US" baseline="-25000" dirty="0"/>
              <a:t>2</a:t>
            </a:r>
            <a:r>
              <a:rPr lang="en-US" altLang="en-US" dirty="0"/>
              <a:t>, k)</a:t>
            </a:r>
          </a:p>
          <a:p>
            <a:pPr eaLnBrk="1" hangingPunct="1"/>
            <a:r>
              <a:rPr lang="en-US" altLang="en-US" dirty="0"/>
              <a:t>	else if (|S</a:t>
            </a:r>
            <a:r>
              <a:rPr lang="en-US" altLang="en-US" baseline="-25000" dirty="0"/>
              <a:t>2</a:t>
            </a:r>
            <a:r>
              <a:rPr lang="en-US" altLang="en-US" dirty="0"/>
              <a:t>| + |S</a:t>
            </a:r>
            <a:r>
              <a:rPr lang="en-US" altLang="en-US" baseline="-25000" dirty="0"/>
              <a:t>3</a:t>
            </a:r>
            <a:r>
              <a:rPr lang="en-US" altLang="en-US" dirty="0"/>
              <a:t>| &gt;= k)</a:t>
            </a:r>
          </a:p>
          <a:p>
            <a:pPr eaLnBrk="1" hangingPunct="1"/>
            <a:r>
              <a:rPr lang="en-US" altLang="en-US" dirty="0"/>
              <a:t>		return x</a:t>
            </a:r>
          </a:p>
          <a:p>
            <a:pPr eaLnBrk="1" hangingPunct="1"/>
            <a:r>
              <a:rPr lang="en-US" altLang="en-US" dirty="0"/>
              <a:t>	else</a:t>
            </a:r>
          </a:p>
          <a:p>
            <a:pPr eaLnBrk="1" hangingPunct="1"/>
            <a:r>
              <a:rPr lang="en-US" altLang="en-US" dirty="0"/>
              <a:t>		return Select(S</a:t>
            </a:r>
            <a:r>
              <a:rPr lang="en-US" altLang="en-US" baseline="-25000" dirty="0"/>
              <a:t>1</a:t>
            </a:r>
            <a:r>
              <a:rPr lang="en-US" altLang="en-US" dirty="0"/>
              <a:t>, k - |S</a:t>
            </a:r>
            <a:r>
              <a:rPr lang="en-US" altLang="en-US" baseline="-25000" dirty="0"/>
              <a:t>2</a:t>
            </a:r>
            <a:r>
              <a:rPr lang="en-US" altLang="en-US" dirty="0"/>
              <a:t>| - |S</a:t>
            </a:r>
            <a:r>
              <a:rPr lang="en-US" altLang="en-US" baseline="-25000" dirty="0"/>
              <a:t>3</a:t>
            </a:r>
            <a:r>
              <a:rPr lang="en-US" altLang="en-US" dirty="0"/>
              <a:t>|)</a:t>
            </a:r>
          </a:p>
          <a:p>
            <a:pPr eaLnBrk="1" hangingPunct="1"/>
            <a:r>
              <a:rPr lang="en-US" altLang="en-US" dirty="0"/>
              <a:t>}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1600200" y="5715000"/>
            <a:ext cx="274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4343400" y="57150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257800" y="57150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19835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to know about median finding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369857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/>
              <a:t>The key to the algorithm is pivot selection</a:t>
            </a:r>
          </a:p>
          <a:p>
            <a:pPr eaLnBrk="1" hangingPunct="1"/>
            <a:r>
              <a:rPr lang="en-US" altLang="en-US" dirty="0" smtClean="0"/>
              <a:t>Choosing a random pivot works well</a:t>
            </a:r>
          </a:p>
          <a:p>
            <a:pPr eaLnBrk="1" hangingPunct="1"/>
            <a:r>
              <a:rPr lang="en-US" altLang="en-US" dirty="0" smtClean="0"/>
              <a:t>Improved random pivot selection:  median of three</a:t>
            </a:r>
          </a:p>
          <a:p>
            <a:pPr eaLnBrk="1" hangingPunct="1"/>
            <a:r>
              <a:rPr lang="en-US" altLang="en-US" dirty="0" smtClean="0"/>
              <a:t>Randomized algorithms can find median with 3/2 n comparisons</a:t>
            </a:r>
          </a:p>
          <a:p>
            <a:pPr eaLnBrk="1" hangingPunct="1"/>
            <a:r>
              <a:rPr lang="en-US" altLang="en-US" dirty="0" smtClean="0"/>
              <a:t>Deterministic median finding is harder</a:t>
            </a:r>
          </a:p>
          <a:p>
            <a:pPr lvl="1" eaLnBrk="1" hangingPunct="1"/>
            <a:r>
              <a:rPr lang="en-US" altLang="en-US" dirty="0" smtClean="0"/>
              <a:t>BFPRT Algorithm guarantees a 3n/4-n/4 split</a:t>
            </a:r>
          </a:p>
        </p:txBody>
      </p:sp>
      <p:pic>
        <p:nvPicPr>
          <p:cNvPr id="20485" name="Picture 2" descr="http://upload.wikimedia.org/wikipedia/commons/thumb/b/b2/VaughanPratt.JPG/180px-VaughanPratt.JPG">
            <a:hlinkClick r:id="rId9" tooltip="Vaughan Pratt"/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2" y="5314523"/>
            <a:ext cx="11842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4" descr="http://sigact.acm.org/floyd/floyd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311" y="5344049"/>
            <a:ext cx="11430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6" descr="http://www.ewh.ieee.org/r1/boston/computer/RonRivest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202238"/>
            <a:ext cx="11430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 descr="http://media.codethinked.com/images/posts/12-2007/Manuel_Blum.jp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117" y="5328542"/>
            <a:ext cx="1122362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0" descr="http://freekeyboard.net/IMG/gif/Robert_Tarjan.gif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9286"/>
            <a:ext cx="110520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93703" y="6547007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1978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465871" y="6565144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1995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789" y="6550534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1986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8615392" y="6592395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2002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44945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Inversion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Let a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. . . a</a:t>
            </a:r>
            <a:r>
              <a:rPr lang="en-US" altLang="en-US" sz="2800" baseline="-25000" smtClean="0"/>
              <a:t>n</a:t>
            </a:r>
            <a:r>
              <a:rPr lang="en-US" altLang="en-US" sz="2800" smtClean="0"/>
              <a:t> be a permutation of 1 . . n</a:t>
            </a:r>
          </a:p>
          <a:p>
            <a:pPr eaLnBrk="1" hangingPunct="1"/>
            <a:r>
              <a:rPr lang="en-US" altLang="en-US" sz="2800" smtClean="0"/>
              <a:t>(a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, a</a:t>
            </a:r>
            <a:r>
              <a:rPr lang="en-US" altLang="en-US" sz="2800" baseline="-25000" smtClean="0"/>
              <a:t>j</a:t>
            </a:r>
            <a:r>
              <a:rPr lang="en-US" altLang="en-US" sz="2800" smtClean="0"/>
              <a:t>) is an inversion if i &lt; j and 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 &gt; a</a:t>
            </a:r>
            <a:r>
              <a:rPr lang="en-US" altLang="en-US" sz="2800" baseline="-25000" smtClean="0"/>
              <a:t>j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Problem: given a permutation, count the number of inversions</a:t>
            </a:r>
          </a:p>
          <a:p>
            <a:pPr eaLnBrk="1" hangingPunct="1"/>
            <a:r>
              <a:rPr lang="en-US" altLang="en-US" sz="2800" smtClean="0"/>
              <a:t>This can be done easily in O(n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) time</a:t>
            </a:r>
          </a:p>
          <a:p>
            <a:pPr lvl="1" eaLnBrk="1" hangingPunct="1"/>
            <a:r>
              <a:rPr lang="en-US" altLang="en-US" sz="2400" smtClean="0"/>
              <a:t>Can we do better?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28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2819400"/>
            <a:ext cx="2754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4, 6, 1, 7, 3, 2, 5</a:t>
            </a:r>
          </a:p>
        </p:txBody>
      </p:sp>
    </p:spTree>
    <p:extLst>
      <p:ext uri="{BB962C8B-B14F-4D97-AF65-F5344CB8AC3E}">
        <p14:creationId xmlns:p14="http://schemas.microsoft.com/office/powerpoint/2010/main" val="1356293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Counting inversions can be use to measure how close ranked preferences are</a:t>
            </a:r>
          </a:p>
          <a:p>
            <a:pPr lvl="1" eaLnBrk="1" hangingPunct="1"/>
            <a:r>
              <a:rPr lang="en-US" altLang="en-US" smtClean="0"/>
              <a:t>People rank 20 movies, based on their rankings you cluster people who like that same type of movie</a:t>
            </a:r>
          </a:p>
        </p:txBody>
      </p:sp>
    </p:spTree>
    <p:extLst>
      <p:ext uri="{BB962C8B-B14F-4D97-AF65-F5344CB8AC3E}">
        <p14:creationId xmlns:p14="http://schemas.microsoft.com/office/powerpoint/2010/main" val="338264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Counting Inversions</a:t>
            </a:r>
          </a:p>
        </p:txBody>
      </p:sp>
      <p:graphicFrame>
        <p:nvGraphicFramePr>
          <p:cNvPr id="200750" name="Group 46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457200" y="1600200"/>
          <a:ext cx="8229600" cy="457200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303" name="Text Box 4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2743200"/>
            <a:ext cx="76200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inversions on lower half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inversions on upper half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the inversions between the halves</a:t>
            </a:r>
          </a:p>
        </p:txBody>
      </p:sp>
    </p:spTree>
    <p:extLst>
      <p:ext uri="{BB962C8B-B14F-4D97-AF65-F5344CB8AC3E}">
        <p14:creationId xmlns:p14="http://schemas.microsoft.com/office/powerpoint/2010/main" val="251699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7143</TotalTime>
  <Words>1102</Words>
  <Application>Microsoft Office PowerPoint</Application>
  <PresentationFormat>On-screen Show (4:3)</PresentationFormat>
  <Paragraphs>313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Symbol</vt:lpstr>
      <vt:lpstr>Times New Roman</vt:lpstr>
      <vt:lpstr>1_Default Design</vt:lpstr>
      <vt:lpstr>CSE 417 Algorithms</vt:lpstr>
      <vt:lpstr>Announcements</vt:lpstr>
      <vt:lpstr>Divide and Conquer Algorithms</vt:lpstr>
      <vt:lpstr>Select the k-th largest from an array</vt:lpstr>
      <vt:lpstr>Select(A, k)</vt:lpstr>
      <vt:lpstr>What to know about median finding</vt:lpstr>
      <vt:lpstr>Inversion Problem</vt:lpstr>
      <vt:lpstr>Application</vt:lpstr>
      <vt:lpstr>Counting Inversions</vt:lpstr>
      <vt:lpstr>Count the Inversions</vt:lpstr>
      <vt:lpstr>Problem – how do we count inversions between sub problems in O(n) time?</vt:lpstr>
      <vt:lpstr>Use the merge algorithm to count inversions</vt:lpstr>
      <vt:lpstr>Inversions</vt:lpstr>
      <vt:lpstr>Closest Pair Problem (2D)</vt:lpstr>
      <vt:lpstr>Divide and conquer</vt:lpstr>
      <vt:lpstr>Packing Lemma</vt:lpstr>
      <vt:lpstr>Combining Solutions</vt:lpstr>
      <vt:lpstr>A packing lemma bounds the number of distances to check</vt:lpstr>
      <vt:lpstr>Details</vt:lpstr>
      <vt:lpstr>Identify the pairs of points that are compared in the merge step following the recursive calls </vt:lpstr>
      <vt:lpstr>Algorithm run time</vt:lpstr>
      <vt:lpstr>Integer Arithmetic</vt:lpstr>
      <vt:lpstr>Recursive Multiplication Algorithm (First attempt)</vt:lpstr>
      <vt:lpstr>Simple algebra</vt:lpstr>
      <vt:lpstr>Karatsuba’s Algorithm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67</cp:revision>
  <dcterms:created xsi:type="dcterms:W3CDTF">1601-01-01T00:00:00Z</dcterms:created>
  <dcterms:modified xsi:type="dcterms:W3CDTF">2020-02-13T18:53:39Z</dcterms:modified>
</cp:coreProperties>
</file>