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3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4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5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3" r:id="rId3"/>
    <p:sldId id="320" r:id="rId4"/>
    <p:sldId id="314" r:id="rId5"/>
    <p:sldId id="307" r:id="rId6"/>
    <p:sldId id="321" r:id="rId7"/>
    <p:sldId id="322" r:id="rId8"/>
    <p:sldId id="323" r:id="rId9"/>
    <p:sldId id="324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</p:sldIdLst>
  <p:sldSz cx="9144000" cy="6858000" type="screen4x3"/>
  <p:notesSz cx="7315200" cy="9601200"/>
  <p:custDataLst>
    <p:tags r:id="rId2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99"/>
    <a:srgbClr val="0000FF"/>
    <a:srgbClr val="FFFF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969B734-6C36-40B1-9ACB-6B6F7063D04D}" v="2" dt="2019-10-22T03:52:48.0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09" d="100"/>
          <a:sy n="109" d="100"/>
        </p:scale>
        <p:origin x="97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E969B734-6C36-40B1-9ACB-6B6F7063D04D}"/>
    <pc:docChg chg="delSld modSld">
      <pc:chgData name="Richard Anderson" userId="4654cc452026b74c" providerId="LiveId" clId="{E969B734-6C36-40B1-9ACB-6B6F7063D04D}" dt="2019-10-22T03:55:50.590" v="105" actId="2696"/>
      <pc:docMkLst>
        <pc:docMk/>
      </pc:docMkLst>
      <pc:sldChg chg="modSp">
        <pc:chgData name="Richard Anderson" userId="4654cc452026b74c" providerId="LiveId" clId="{E969B734-6C36-40B1-9ACB-6B6F7063D04D}" dt="2019-10-22T03:49:46.965" v="5" actId="20577"/>
        <pc:sldMkLst>
          <pc:docMk/>
          <pc:sldMk cId="0" sldId="256"/>
        </pc:sldMkLst>
        <pc:spChg chg="mod">
          <ac:chgData name="Richard Anderson" userId="4654cc452026b74c" providerId="LiveId" clId="{E969B734-6C36-40B1-9ACB-6B6F7063D04D}" dt="2019-10-22T03:49:46.965" v="5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E969B734-6C36-40B1-9ACB-6B6F7063D04D}" dt="2019-10-22T03:53:23.750" v="97" actId="2696"/>
        <pc:sldMkLst>
          <pc:docMk/>
          <pc:sldMk cId="0" sldId="304"/>
        </pc:sldMkLst>
      </pc:sldChg>
      <pc:sldChg chg="del">
        <pc:chgData name="Richard Anderson" userId="4654cc452026b74c" providerId="LiveId" clId="{E969B734-6C36-40B1-9ACB-6B6F7063D04D}" dt="2019-10-22T03:53:23.886" v="100" actId="2696"/>
        <pc:sldMkLst>
          <pc:docMk/>
          <pc:sldMk cId="0" sldId="306"/>
        </pc:sldMkLst>
      </pc:sldChg>
      <pc:sldChg chg="del">
        <pc:chgData name="Richard Anderson" userId="4654cc452026b74c" providerId="LiveId" clId="{E969B734-6C36-40B1-9ACB-6B6F7063D04D}" dt="2019-10-22T03:55:50.567" v="102" actId="2696"/>
        <pc:sldMkLst>
          <pc:docMk/>
          <pc:sldMk cId="0" sldId="309"/>
        </pc:sldMkLst>
      </pc:sldChg>
      <pc:sldChg chg="del">
        <pc:chgData name="Richard Anderson" userId="4654cc452026b74c" providerId="LiveId" clId="{E969B734-6C36-40B1-9ACB-6B6F7063D04D}" dt="2019-10-22T03:55:50.574" v="103" actId="2696"/>
        <pc:sldMkLst>
          <pc:docMk/>
          <pc:sldMk cId="0" sldId="310"/>
        </pc:sldMkLst>
      </pc:sldChg>
      <pc:sldChg chg="del">
        <pc:chgData name="Richard Anderson" userId="4654cc452026b74c" providerId="LiveId" clId="{E969B734-6C36-40B1-9ACB-6B6F7063D04D}" dt="2019-10-22T03:55:50.580" v="104" actId="2696"/>
        <pc:sldMkLst>
          <pc:docMk/>
          <pc:sldMk cId="0" sldId="311"/>
        </pc:sldMkLst>
      </pc:sldChg>
      <pc:sldChg chg="del">
        <pc:chgData name="Richard Anderson" userId="4654cc452026b74c" providerId="LiveId" clId="{E969B734-6C36-40B1-9ACB-6B6F7063D04D}" dt="2019-10-22T03:55:50.590" v="105" actId="2696"/>
        <pc:sldMkLst>
          <pc:docMk/>
          <pc:sldMk cId="0" sldId="312"/>
        </pc:sldMkLst>
      </pc:sldChg>
      <pc:sldChg chg="del">
        <pc:chgData name="Richard Anderson" userId="4654cc452026b74c" providerId="LiveId" clId="{E969B734-6C36-40B1-9ACB-6B6F7063D04D}" dt="2019-10-22T03:53:23.770" v="99" actId="2696"/>
        <pc:sldMkLst>
          <pc:docMk/>
          <pc:sldMk cId="0" sldId="315"/>
        </pc:sldMkLst>
      </pc:sldChg>
      <pc:sldChg chg="del">
        <pc:chgData name="Richard Anderson" userId="4654cc452026b74c" providerId="LiveId" clId="{E969B734-6C36-40B1-9ACB-6B6F7063D04D}" dt="2019-10-22T03:53:23.902" v="101" actId="2696"/>
        <pc:sldMkLst>
          <pc:docMk/>
          <pc:sldMk cId="0" sldId="316"/>
        </pc:sldMkLst>
      </pc:sldChg>
      <pc:sldChg chg="delSp modSp">
        <pc:chgData name="Richard Anderson" userId="4654cc452026b74c" providerId="LiveId" clId="{E969B734-6C36-40B1-9ACB-6B6F7063D04D}" dt="2019-10-22T03:50:29.109" v="74" actId="20577"/>
        <pc:sldMkLst>
          <pc:docMk/>
          <pc:sldMk cId="0" sldId="319"/>
        </pc:sldMkLst>
        <pc:spChg chg="mod">
          <ac:chgData name="Richard Anderson" userId="4654cc452026b74c" providerId="LiveId" clId="{E969B734-6C36-40B1-9ACB-6B6F7063D04D}" dt="2019-10-22T03:50:29.109" v="74" actId="20577"/>
          <ac:spMkLst>
            <pc:docMk/>
            <pc:sldMk cId="0" sldId="319"/>
            <ac:spMk id="3075" creationId="{00000000-0000-0000-0000-000000000000}"/>
          </ac:spMkLst>
        </pc:spChg>
        <pc:picChg chg="del">
          <ac:chgData name="Richard Anderson" userId="4654cc452026b74c" providerId="LiveId" clId="{E969B734-6C36-40B1-9ACB-6B6F7063D04D}" dt="2019-10-22T03:50:00.169" v="6"/>
          <ac:picMkLst>
            <pc:docMk/>
            <pc:sldMk cId="0" sldId="319"/>
            <ac:picMk id="2" creationId="{00000000-0000-0000-0000-000000000000}"/>
          </ac:picMkLst>
        </pc:picChg>
      </pc:sldChg>
      <pc:sldChg chg="modSp">
        <pc:chgData name="Richard Anderson" userId="4654cc452026b74c" providerId="LiveId" clId="{E969B734-6C36-40B1-9ACB-6B6F7063D04D}" dt="2019-10-22T03:52:10.103" v="96" actId="5793"/>
        <pc:sldMkLst>
          <pc:docMk/>
          <pc:sldMk cId="1288193084" sldId="320"/>
        </pc:sldMkLst>
        <pc:spChg chg="mod">
          <ac:chgData name="Richard Anderson" userId="4654cc452026b74c" providerId="LiveId" clId="{E969B734-6C36-40B1-9ACB-6B6F7063D04D}" dt="2019-10-22T03:51:16.554" v="87" actId="20577"/>
          <ac:spMkLst>
            <pc:docMk/>
            <pc:sldMk cId="1288193084" sldId="320"/>
            <ac:spMk id="4098" creationId="{00000000-0000-0000-0000-000000000000}"/>
          </ac:spMkLst>
        </pc:spChg>
        <pc:spChg chg="mod">
          <ac:chgData name="Richard Anderson" userId="4654cc452026b74c" providerId="LiveId" clId="{E969B734-6C36-40B1-9ACB-6B6F7063D04D}" dt="2019-10-22T03:52:10.103" v="96" actId="5793"/>
          <ac:spMkLst>
            <pc:docMk/>
            <pc:sldMk cId="1288193084" sldId="320"/>
            <ac:spMk id="4099" creationId="{00000000-0000-0000-0000-000000000000}"/>
          </ac:spMkLst>
        </pc:spChg>
      </pc:sldChg>
      <pc:sldChg chg="del">
        <pc:chgData name="Richard Anderson" userId="4654cc452026b74c" providerId="LiveId" clId="{E969B734-6C36-40B1-9ACB-6B6F7063D04D}" dt="2019-10-22T03:53:23.762" v="98" actId="2696"/>
        <pc:sldMkLst>
          <pc:docMk/>
          <pc:sldMk cId="0" sldId="33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43BAF5F0-835E-452B-9BD8-5A1E4BC478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544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39622F8-A635-4ACB-AF4C-1C6D2BE3090A}" type="datetimeFigureOut">
              <a:rPr lang="en-US"/>
              <a:pPr>
                <a:defRPr/>
              </a:pPr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B32B1C8-55EE-4F0D-B867-671F177FC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144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8D05D9B-0C08-40A4-863D-A81173E279D2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9347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545227-8E75-4A08-81A0-6DC1E8106AFC}" type="slidenum">
              <a:rPr lang="en-US" altLang="en-US" smtClean="0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3724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CC71CC-526F-4452-8CA4-F7C72A8A4744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6043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54CE33E-7C57-40EE-AEBC-BAF5E11C9D1B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50514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F64364-C623-4E5C-860F-3AE42E04F18A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407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B1F8B-E6EC-4F79-AAB9-3FAF640C6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6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697416-F3EE-46A5-9DCD-6CB4AD693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750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45C86-F086-48FA-A115-DB7586A88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6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B2741-654F-4704-9697-D953FC527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920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82D2D0-7616-440D-898E-E08178D6B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68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64CE-6711-4927-BB37-BB201409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82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1A1E3-2456-470D-ACA9-E7DE0368D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7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1F27F-0C1B-4080-B254-210ECAC967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1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3FBBC-8A59-4DFA-98BC-35967DA93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11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0B8E-D996-4253-80F6-9FFE474B7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45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34747-7505-4C0E-9551-9A00BAF72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709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14D79-906D-4B6D-BA94-1D696EDA9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42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506AEF-3972-45D5-A408-A8F489E3B6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92.xml"/><Relationship Id="rId13" Type="http://schemas.openxmlformats.org/officeDocument/2006/relationships/tags" Target="../tags/tag97.xml"/><Relationship Id="rId18" Type="http://schemas.openxmlformats.org/officeDocument/2006/relationships/tags" Target="../tags/tag102.xml"/><Relationship Id="rId3" Type="http://schemas.openxmlformats.org/officeDocument/2006/relationships/tags" Target="../tags/tag87.xml"/><Relationship Id="rId7" Type="http://schemas.openxmlformats.org/officeDocument/2006/relationships/tags" Target="../tags/tag91.xml"/><Relationship Id="rId12" Type="http://schemas.openxmlformats.org/officeDocument/2006/relationships/tags" Target="../tags/tag96.xml"/><Relationship Id="rId17" Type="http://schemas.openxmlformats.org/officeDocument/2006/relationships/tags" Target="../tags/tag101.xml"/><Relationship Id="rId2" Type="http://schemas.openxmlformats.org/officeDocument/2006/relationships/tags" Target="../tags/tag86.xml"/><Relationship Id="rId16" Type="http://schemas.openxmlformats.org/officeDocument/2006/relationships/tags" Target="../tags/tag100.xml"/><Relationship Id="rId1" Type="http://schemas.openxmlformats.org/officeDocument/2006/relationships/tags" Target="../tags/tag85.xml"/><Relationship Id="rId6" Type="http://schemas.openxmlformats.org/officeDocument/2006/relationships/tags" Target="../tags/tag90.xml"/><Relationship Id="rId11" Type="http://schemas.openxmlformats.org/officeDocument/2006/relationships/tags" Target="../tags/tag95.xml"/><Relationship Id="rId5" Type="http://schemas.openxmlformats.org/officeDocument/2006/relationships/tags" Target="../tags/tag89.xml"/><Relationship Id="rId15" Type="http://schemas.openxmlformats.org/officeDocument/2006/relationships/tags" Target="../tags/tag99.xml"/><Relationship Id="rId10" Type="http://schemas.openxmlformats.org/officeDocument/2006/relationships/tags" Target="../tags/tag94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88.xml"/><Relationship Id="rId9" Type="http://schemas.openxmlformats.org/officeDocument/2006/relationships/tags" Target="../tags/tag93.xml"/><Relationship Id="rId14" Type="http://schemas.openxmlformats.org/officeDocument/2006/relationships/tags" Target="../tags/tag9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110.xml"/><Relationship Id="rId13" Type="http://schemas.openxmlformats.org/officeDocument/2006/relationships/tags" Target="../tags/tag115.xml"/><Relationship Id="rId18" Type="http://schemas.openxmlformats.org/officeDocument/2006/relationships/tags" Target="../tags/tag120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12" Type="http://schemas.openxmlformats.org/officeDocument/2006/relationships/tags" Target="../tags/tag114.xml"/><Relationship Id="rId17" Type="http://schemas.openxmlformats.org/officeDocument/2006/relationships/tags" Target="../tags/tag119.xml"/><Relationship Id="rId2" Type="http://schemas.openxmlformats.org/officeDocument/2006/relationships/tags" Target="../tags/tag104.xml"/><Relationship Id="rId16" Type="http://schemas.openxmlformats.org/officeDocument/2006/relationships/tags" Target="../tags/tag118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tags" Target="../tags/tag113.xml"/><Relationship Id="rId5" Type="http://schemas.openxmlformats.org/officeDocument/2006/relationships/tags" Target="../tags/tag107.xml"/><Relationship Id="rId15" Type="http://schemas.openxmlformats.org/officeDocument/2006/relationships/tags" Target="../tags/tag117.xml"/><Relationship Id="rId10" Type="http://schemas.openxmlformats.org/officeDocument/2006/relationships/tags" Target="../tags/tag112.xml"/><Relationship Id="rId19" Type="http://schemas.openxmlformats.org/officeDocument/2006/relationships/slideLayout" Target="../slideLayouts/slideLayout2.xml"/><Relationship Id="rId4" Type="http://schemas.openxmlformats.org/officeDocument/2006/relationships/tags" Target="../tags/tag106.xml"/><Relationship Id="rId9" Type="http://schemas.openxmlformats.org/officeDocument/2006/relationships/tags" Target="../tags/tag111.xml"/><Relationship Id="rId14" Type="http://schemas.openxmlformats.org/officeDocument/2006/relationships/tags" Target="../tags/tag11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2.xml"/><Relationship Id="rId1" Type="http://schemas.openxmlformats.org/officeDocument/2006/relationships/tags" Target="../tags/tag1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4.xml"/><Relationship Id="rId1" Type="http://schemas.openxmlformats.org/officeDocument/2006/relationships/tags" Target="../tags/tag12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6.xml"/><Relationship Id="rId1" Type="http://schemas.openxmlformats.org/officeDocument/2006/relationships/tags" Target="../tags/tag12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29.xml"/><Relationship Id="rId2" Type="http://schemas.openxmlformats.org/officeDocument/2006/relationships/tags" Target="../tags/tag128.xml"/><Relationship Id="rId1" Type="http://schemas.openxmlformats.org/officeDocument/2006/relationships/tags" Target="../tags/tag127.xml"/><Relationship Id="rId6" Type="http://schemas.openxmlformats.org/officeDocument/2006/relationships/slideLayout" Target="../slideLayouts/slideLayout6.xml"/><Relationship Id="rId5" Type="http://schemas.openxmlformats.org/officeDocument/2006/relationships/tags" Target="../tags/tag131.xml"/><Relationship Id="rId4" Type="http://schemas.openxmlformats.org/officeDocument/2006/relationships/tags" Target="../tags/tag13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34.xml"/><Relationship Id="rId2" Type="http://schemas.openxmlformats.org/officeDocument/2006/relationships/tags" Target="../tags/tag133.xml"/><Relationship Id="rId1" Type="http://schemas.openxmlformats.org/officeDocument/2006/relationships/tags" Target="../tags/tag132.xml"/><Relationship Id="rId4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13" Type="http://schemas.openxmlformats.org/officeDocument/2006/relationships/tags" Target="../tags/tag20.xml"/><Relationship Id="rId1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tags" Target="../tags/tag19.xml"/><Relationship Id="rId17" Type="http://schemas.openxmlformats.org/officeDocument/2006/relationships/tags" Target="../tags/tag24.xml"/><Relationship Id="rId2" Type="http://schemas.openxmlformats.org/officeDocument/2006/relationships/tags" Target="../tags/tag9.xml"/><Relationship Id="rId16" Type="http://schemas.openxmlformats.org/officeDocument/2006/relationships/tags" Target="../tags/tag23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tags" Target="../tags/tag18.xml"/><Relationship Id="rId5" Type="http://schemas.openxmlformats.org/officeDocument/2006/relationships/tags" Target="../tags/tag12.xml"/><Relationship Id="rId15" Type="http://schemas.openxmlformats.org/officeDocument/2006/relationships/tags" Target="../tags/tag22.xml"/><Relationship Id="rId10" Type="http://schemas.openxmlformats.org/officeDocument/2006/relationships/tags" Target="../tags/tag17.xml"/><Relationship Id="rId19" Type="http://schemas.openxmlformats.org/officeDocument/2006/relationships/notesSlide" Target="../notesSlides/notesSlide3.xml"/><Relationship Id="rId4" Type="http://schemas.openxmlformats.org/officeDocument/2006/relationships/tags" Target="../tags/tag11.xml"/><Relationship Id="rId9" Type="http://schemas.openxmlformats.org/officeDocument/2006/relationships/tags" Target="../tags/tag16.xml"/><Relationship Id="rId1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4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4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49.xml"/><Relationship Id="rId18" Type="http://schemas.openxmlformats.org/officeDocument/2006/relationships/tags" Target="../tags/tag54.xml"/><Relationship Id="rId26" Type="http://schemas.openxmlformats.org/officeDocument/2006/relationships/tags" Target="../tags/tag62.xml"/><Relationship Id="rId39" Type="http://schemas.openxmlformats.org/officeDocument/2006/relationships/tags" Target="../tags/tag75.xml"/><Relationship Id="rId21" Type="http://schemas.openxmlformats.org/officeDocument/2006/relationships/tags" Target="../tags/tag57.xml"/><Relationship Id="rId34" Type="http://schemas.openxmlformats.org/officeDocument/2006/relationships/tags" Target="../tags/tag70.xml"/><Relationship Id="rId42" Type="http://schemas.openxmlformats.org/officeDocument/2006/relationships/tags" Target="../tags/tag78.xml"/><Relationship Id="rId47" Type="http://schemas.openxmlformats.org/officeDocument/2006/relationships/tags" Target="../tags/tag83.xml"/><Relationship Id="rId50" Type="http://schemas.openxmlformats.org/officeDocument/2006/relationships/notesSlide" Target="../notesSlides/notesSlide5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6" Type="http://schemas.openxmlformats.org/officeDocument/2006/relationships/tags" Target="../tags/tag52.xml"/><Relationship Id="rId29" Type="http://schemas.openxmlformats.org/officeDocument/2006/relationships/tags" Target="../tags/tag65.xml"/><Relationship Id="rId11" Type="http://schemas.openxmlformats.org/officeDocument/2006/relationships/tags" Target="../tags/tag47.xml"/><Relationship Id="rId24" Type="http://schemas.openxmlformats.org/officeDocument/2006/relationships/tags" Target="../tags/tag60.xml"/><Relationship Id="rId32" Type="http://schemas.openxmlformats.org/officeDocument/2006/relationships/tags" Target="../tags/tag68.xml"/><Relationship Id="rId37" Type="http://schemas.openxmlformats.org/officeDocument/2006/relationships/tags" Target="../tags/tag73.xml"/><Relationship Id="rId40" Type="http://schemas.openxmlformats.org/officeDocument/2006/relationships/tags" Target="../tags/tag76.xml"/><Relationship Id="rId45" Type="http://schemas.openxmlformats.org/officeDocument/2006/relationships/tags" Target="../tags/tag81.xml"/><Relationship Id="rId5" Type="http://schemas.openxmlformats.org/officeDocument/2006/relationships/tags" Target="../tags/tag41.xml"/><Relationship Id="rId15" Type="http://schemas.openxmlformats.org/officeDocument/2006/relationships/tags" Target="../tags/tag51.xml"/><Relationship Id="rId23" Type="http://schemas.openxmlformats.org/officeDocument/2006/relationships/tags" Target="../tags/tag59.xml"/><Relationship Id="rId28" Type="http://schemas.openxmlformats.org/officeDocument/2006/relationships/tags" Target="../tags/tag64.xml"/><Relationship Id="rId36" Type="http://schemas.openxmlformats.org/officeDocument/2006/relationships/tags" Target="../tags/tag72.xml"/><Relationship Id="rId49" Type="http://schemas.openxmlformats.org/officeDocument/2006/relationships/slideLayout" Target="../slideLayouts/slideLayout2.xml"/><Relationship Id="rId10" Type="http://schemas.openxmlformats.org/officeDocument/2006/relationships/tags" Target="../tags/tag46.xml"/><Relationship Id="rId19" Type="http://schemas.openxmlformats.org/officeDocument/2006/relationships/tags" Target="../tags/tag55.xml"/><Relationship Id="rId31" Type="http://schemas.openxmlformats.org/officeDocument/2006/relationships/tags" Target="../tags/tag67.xml"/><Relationship Id="rId44" Type="http://schemas.openxmlformats.org/officeDocument/2006/relationships/tags" Target="../tags/tag80.xml"/><Relationship Id="rId4" Type="http://schemas.openxmlformats.org/officeDocument/2006/relationships/tags" Target="../tags/tag40.xml"/><Relationship Id="rId9" Type="http://schemas.openxmlformats.org/officeDocument/2006/relationships/tags" Target="../tags/tag45.xml"/><Relationship Id="rId14" Type="http://schemas.openxmlformats.org/officeDocument/2006/relationships/tags" Target="../tags/tag50.xml"/><Relationship Id="rId22" Type="http://schemas.openxmlformats.org/officeDocument/2006/relationships/tags" Target="../tags/tag58.xml"/><Relationship Id="rId27" Type="http://schemas.openxmlformats.org/officeDocument/2006/relationships/tags" Target="../tags/tag63.xml"/><Relationship Id="rId30" Type="http://schemas.openxmlformats.org/officeDocument/2006/relationships/tags" Target="../tags/tag66.xml"/><Relationship Id="rId35" Type="http://schemas.openxmlformats.org/officeDocument/2006/relationships/tags" Target="../tags/tag71.xml"/><Relationship Id="rId43" Type="http://schemas.openxmlformats.org/officeDocument/2006/relationships/tags" Target="../tags/tag79.xml"/><Relationship Id="rId48" Type="http://schemas.openxmlformats.org/officeDocument/2006/relationships/tags" Target="../tags/tag84.xml"/><Relationship Id="rId8" Type="http://schemas.openxmlformats.org/officeDocument/2006/relationships/tags" Target="../tags/tag44.xml"/><Relationship Id="rId51" Type="http://schemas.openxmlformats.org/officeDocument/2006/relationships/image" Target="../media/image2.png"/><Relationship Id="rId3" Type="http://schemas.openxmlformats.org/officeDocument/2006/relationships/tags" Target="../tags/tag39.xml"/><Relationship Id="rId12" Type="http://schemas.openxmlformats.org/officeDocument/2006/relationships/tags" Target="../tags/tag48.xml"/><Relationship Id="rId17" Type="http://schemas.openxmlformats.org/officeDocument/2006/relationships/tags" Target="../tags/tag53.xml"/><Relationship Id="rId25" Type="http://schemas.openxmlformats.org/officeDocument/2006/relationships/tags" Target="../tags/tag61.xml"/><Relationship Id="rId33" Type="http://schemas.openxmlformats.org/officeDocument/2006/relationships/tags" Target="../tags/tag69.xml"/><Relationship Id="rId38" Type="http://schemas.openxmlformats.org/officeDocument/2006/relationships/tags" Target="../tags/tag74.xml"/><Relationship Id="rId46" Type="http://schemas.openxmlformats.org/officeDocument/2006/relationships/tags" Target="../tags/tag82.xml"/><Relationship Id="rId20" Type="http://schemas.openxmlformats.org/officeDocument/2006/relationships/tags" Target="../tags/tag56.xml"/><Relationship Id="rId41" Type="http://schemas.openxmlformats.org/officeDocument/2006/relationships/tags" Target="../tags/tag77.xml"/><Relationship Id="rId1" Type="http://schemas.openxmlformats.org/officeDocument/2006/relationships/tags" Target="../tags/tag37.xml"/><Relationship Id="rId6" Type="http://schemas.openxmlformats.org/officeDocument/2006/relationships/tags" Target="../tags/tag4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</a:t>
            </a:r>
            <a:r>
              <a:rPr lang="en-US" altLang="en-US" dirty="0" smtClean="0"/>
              <a:t>417Algorithms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</a:t>
            </a:r>
          </a:p>
          <a:p>
            <a:pPr eaLnBrk="1" hangingPunct="1"/>
            <a:r>
              <a:rPr lang="en-US" altLang="en-US" dirty="0"/>
              <a:t>Lecture </a:t>
            </a:r>
            <a:r>
              <a:rPr lang="en-US" altLang="en-US" dirty="0" smtClean="0"/>
              <a:t>14, Winter 2020</a:t>
            </a:r>
            <a:endParaRPr lang="en-US" altLang="en-US" dirty="0"/>
          </a:p>
          <a:p>
            <a:pPr eaLnBrk="1" hangingPunct="1"/>
            <a:r>
              <a:rPr lang="en-US" altLang="en-US" dirty="0"/>
              <a:t>Recurrences, Part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2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0244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8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49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0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1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2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3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4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5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6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7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8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59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423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2T(n/2) + n</a:t>
            </a:r>
            <a:r>
              <a:rPr lang="en-US" altLang="en-US" baseline="30000"/>
              <a:t>1/2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1268" name="Line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Line 12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Line 1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1" name="Freeform 19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2" name="Freeform 21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3" name="Freeform 22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4" name="Freeform 23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5" name="Freeform 24"/>
          <p:cNvSpPr>
            <a:spLocks/>
          </p:cNvSpPr>
          <p:nvPr>
            <p:custDataLst>
              <p:tags r:id="rId10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2147483647 h 576"/>
              <a:gd name="T2" fmla="*/ 2147483647 w 576"/>
              <a:gd name="T3" fmla="*/ 0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6" name="Oval 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7" name="Oval 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78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Oval 9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0" name="Oval 10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1" name="Oval 14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2" name="Oval 15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1283" name="Oval 13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2748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Recurrences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Three basic behaviors</a:t>
            </a:r>
          </a:p>
          <a:p>
            <a:pPr lvl="1" eaLnBrk="1" hangingPunct="1"/>
            <a:r>
              <a:rPr lang="en-US" altLang="en-US"/>
              <a:t>Dominated by initial case</a:t>
            </a:r>
          </a:p>
          <a:p>
            <a:pPr lvl="1" eaLnBrk="1" hangingPunct="1"/>
            <a:r>
              <a:rPr lang="en-US" altLang="en-US"/>
              <a:t>Dominated by base case</a:t>
            </a:r>
          </a:p>
          <a:p>
            <a:pPr lvl="1" eaLnBrk="1" hangingPunct="1"/>
            <a:r>
              <a:rPr lang="en-US" altLang="en-US"/>
              <a:t>All cases equal – we care about the depth</a:t>
            </a:r>
          </a:p>
        </p:txBody>
      </p:sp>
    </p:spTree>
    <p:extLst>
      <p:ext uri="{BB962C8B-B14F-4D97-AF65-F5344CB8AC3E}">
        <p14:creationId xmlns:p14="http://schemas.microsoft.com/office/powerpoint/2010/main" val="3862955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What you really need to know about recurrences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Work per level changes geometrically with the level</a:t>
            </a:r>
          </a:p>
          <a:p>
            <a:pPr eaLnBrk="1" hangingPunct="1"/>
            <a:r>
              <a:rPr lang="en-US" altLang="en-US"/>
              <a:t>Geometrically increasing (x &gt; 1)</a:t>
            </a:r>
          </a:p>
          <a:p>
            <a:pPr lvl="1" eaLnBrk="1" hangingPunct="1"/>
            <a:r>
              <a:rPr lang="en-US" altLang="en-US"/>
              <a:t>The bottom level wins</a:t>
            </a:r>
          </a:p>
          <a:p>
            <a:pPr eaLnBrk="1" hangingPunct="1"/>
            <a:r>
              <a:rPr lang="en-US" altLang="en-US"/>
              <a:t>Geometrically decreasing  (x &lt; 1)</a:t>
            </a:r>
          </a:p>
          <a:p>
            <a:pPr lvl="1" eaLnBrk="1" hangingPunct="1"/>
            <a:r>
              <a:rPr lang="en-US" altLang="en-US"/>
              <a:t>The top level wins</a:t>
            </a:r>
          </a:p>
          <a:p>
            <a:pPr eaLnBrk="1" hangingPunct="1"/>
            <a:r>
              <a:rPr lang="en-US" altLang="en-US"/>
              <a:t>Balanced (x = 1)</a:t>
            </a:r>
          </a:p>
          <a:p>
            <a:pPr lvl="1" eaLnBrk="1" hangingPunct="1"/>
            <a:r>
              <a:rPr lang="en-US" altLang="en-US"/>
              <a:t>Equal contribution</a:t>
            </a:r>
          </a:p>
        </p:txBody>
      </p:sp>
    </p:spTree>
    <p:extLst>
      <p:ext uri="{BB962C8B-B14F-4D97-AF65-F5344CB8AC3E}">
        <p14:creationId xmlns:p14="http://schemas.microsoft.com/office/powerpoint/2010/main" val="2439144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Classify the following recurrences</a:t>
            </a:r>
            <a:br>
              <a:rPr lang="en-US" altLang="en-US" sz="4000"/>
            </a:br>
            <a:r>
              <a:rPr lang="en-US" altLang="en-US" sz="4000"/>
              <a:t>(Increasing, Decreasing, Balanced)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+ 5T(n/8)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 + 9T(n/8)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2</a:t>
            </a:r>
            <a:r>
              <a:rPr lang="en-US" altLang="en-US" sz="2800"/>
              <a:t> + 4T(n/2)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3</a:t>
            </a:r>
            <a:r>
              <a:rPr lang="en-US" altLang="en-US" sz="2800"/>
              <a:t> + 7T(n/2)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T(n) = n</a:t>
            </a:r>
            <a:r>
              <a:rPr lang="en-US" altLang="en-US" sz="2800" baseline="30000"/>
              <a:t>1/2</a:t>
            </a:r>
            <a:r>
              <a:rPr lang="en-US" altLang="en-US" sz="2800"/>
              <a:t> + 3T(n/4)</a:t>
            </a:r>
          </a:p>
        </p:txBody>
      </p:sp>
    </p:spTree>
    <p:extLst>
      <p:ext uri="{BB962C8B-B14F-4D97-AF65-F5344CB8AC3E}">
        <p14:creationId xmlns:p14="http://schemas.microsoft.com/office/powerpoint/2010/main" val="41091358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Strassen’s Algorithm</a:t>
            </a:r>
          </a:p>
        </p:txBody>
      </p:sp>
      <p:sp>
        <p:nvSpPr>
          <p:cNvPr id="15363" name="Text 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1981200"/>
            <a:ext cx="41148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Multiply 2 x 2 Matrices:</a:t>
            </a:r>
          </a:p>
          <a:p>
            <a:pPr eaLnBrk="1" hangingPunct="1"/>
            <a:r>
              <a:rPr lang="en-US" altLang="en-US" sz="2400"/>
              <a:t>| r    s |    | a    b|   |e    g|</a:t>
            </a:r>
          </a:p>
          <a:p>
            <a:pPr eaLnBrk="1" hangingPunct="1"/>
            <a:r>
              <a:rPr lang="en-US" altLang="en-US" sz="2400"/>
              <a:t>| t     u|    | c    d|   | f    h|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/>
          </a:p>
        </p:txBody>
      </p:sp>
      <p:sp>
        <p:nvSpPr>
          <p:cNvPr id="15366" name="Text Box 9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447800" y="2514600"/>
            <a:ext cx="361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=</a:t>
            </a: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" y="3810000"/>
            <a:ext cx="38100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r = 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–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6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s = 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 = 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7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u = 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+ 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 - p</a:t>
            </a:r>
            <a:r>
              <a:rPr lang="en-US" altLang="en-US" sz="2400" baseline="-25000" dirty="0"/>
              <a:t>7</a:t>
            </a:r>
          </a:p>
        </p:txBody>
      </p:sp>
      <p:sp>
        <p:nvSpPr>
          <p:cNvPr id="8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800600" y="1676400"/>
            <a:ext cx="3733800" cy="433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Where: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= (b – d)(f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= (a + d)(e +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= (a – c)(e + g)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4</a:t>
            </a:r>
            <a:r>
              <a:rPr lang="en-US" altLang="en-US" sz="2400" dirty="0"/>
              <a:t>= (a + b)h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5</a:t>
            </a:r>
            <a:r>
              <a:rPr lang="en-US" altLang="en-US" sz="2400" dirty="0"/>
              <a:t>= a(g – h)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6</a:t>
            </a:r>
            <a:r>
              <a:rPr lang="en-US" altLang="en-US" sz="2400" dirty="0"/>
              <a:t>= d(f – e)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p</a:t>
            </a:r>
            <a:r>
              <a:rPr lang="en-US" altLang="en-US" sz="2400" baseline="-25000" dirty="0"/>
              <a:t>7</a:t>
            </a:r>
            <a:r>
              <a:rPr lang="en-US" altLang="en-US" sz="2400" dirty="0"/>
              <a:t>= (c + d)e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81800" y="6172200"/>
            <a:ext cx="1828800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From AHU 1974</a:t>
            </a:r>
          </a:p>
        </p:txBody>
      </p:sp>
    </p:spTree>
    <p:extLst>
      <p:ext uri="{BB962C8B-B14F-4D97-AF65-F5344CB8AC3E}">
        <p14:creationId xmlns:p14="http://schemas.microsoft.com/office/powerpoint/2010/main" val="1269260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Recurrence for Strassen’s Algorithms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T(n) = 7 T(n/2) + cn</a:t>
            </a:r>
            <a:r>
              <a:rPr lang="en-US" altLang="en-US" sz="2800" baseline="30000"/>
              <a:t>2</a:t>
            </a:r>
          </a:p>
          <a:p>
            <a:pPr eaLnBrk="1" hangingPunct="1"/>
            <a:r>
              <a:rPr lang="en-US" altLang="en-US" sz="2800"/>
              <a:t>What is the runtime?</a:t>
            </a:r>
          </a:p>
        </p:txBody>
      </p:sp>
      <p:sp>
        <p:nvSpPr>
          <p:cNvPr id="16388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" y="6400800"/>
            <a:ext cx="2590800" cy="369332"/>
          </a:xfrm>
          <a:prstGeom prst="rect">
            <a:avLst/>
          </a:prstGeom>
          <a:solidFill>
            <a:schemeClr val="accent5">
              <a:lumMod val="90000"/>
            </a:schemeClr>
          </a:solidFill>
          <a:ln w="19050">
            <a:solidFill>
              <a:schemeClr val="accent5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log</a:t>
            </a:r>
            <a:r>
              <a:rPr lang="en-US" baseline="-25000" dirty="0"/>
              <a:t>2</a:t>
            </a:r>
            <a:r>
              <a:rPr lang="en-US" dirty="0"/>
              <a:t> 7 = 2.8073549221</a:t>
            </a:r>
          </a:p>
        </p:txBody>
      </p:sp>
    </p:spTree>
    <p:extLst>
      <p:ext uri="{BB962C8B-B14F-4D97-AF65-F5344CB8AC3E}">
        <p14:creationId xmlns:p14="http://schemas.microsoft.com/office/powerpoint/2010/main" val="26456168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BFPRT Recurrence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62000" y="2819400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/>
          </a:p>
        </p:txBody>
      </p:sp>
      <p:sp>
        <p:nvSpPr>
          <p:cNvPr id="17412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52400" y="6172200"/>
            <a:ext cx="571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What bound do you expect?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1676400"/>
            <a:ext cx="7924800" cy="10464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en-US" sz="4400" dirty="0"/>
              <a:t>T(n) &lt;= T(3n/4) + T(n/5) + 20 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696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Midterm,  Monday,  February 10, 2020</a:t>
            </a:r>
          </a:p>
          <a:p>
            <a:pPr lvl="1" eaLnBrk="1" hangingPunct="1"/>
            <a:r>
              <a:rPr lang="en-US" altLang="en-US" dirty="0"/>
              <a:t>Coverage through KT 5.2</a:t>
            </a:r>
          </a:p>
          <a:p>
            <a:pPr lvl="1" eaLnBrk="1" hangingPunct="1"/>
            <a:r>
              <a:rPr lang="en-US" altLang="en-US" dirty="0"/>
              <a:t>Sample midterm questions </a:t>
            </a:r>
            <a:r>
              <a:rPr lang="en-US" altLang="en-US" dirty="0" smtClean="0"/>
              <a:t>and solutions posted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50 minutes</a:t>
            </a:r>
          </a:p>
          <a:p>
            <a:pPr lvl="1" eaLnBrk="1" hangingPunct="1"/>
            <a:r>
              <a:rPr lang="en-US" altLang="en-US" dirty="0"/>
              <a:t>Closed book</a:t>
            </a:r>
          </a:p>
          <a:p>
            <a:pPr lvl="1" eaLnBrk="1" hangingPunct="1"/>
            <a:r>
              <a:rPr lang="en-US" altLang="en-US" dirty="0"/>
              <a:t>No notes</a:t>
            </a:r>
          </a:p>
          <a:p>
            <a:pPr lvl="1" eaLnBrk="1" hangingPunct="1"/>
            <a:r>
              <a:rPr lang="en-US" altLang="en-US" dirty="0"/>
              <a:t>No calculators or electronic devices</a:t>
            </a:r>
          </a:p>
        </p:txBody>
      </p:sp>
    </p:spTree>
    <p:extLst>
      <p:ext uri="{BB962C8B-B14F-4D97-AF65-F5344CB8AC3E}">
        <p14:creationId xmlns:p14="http://schemas.microsoft.com/office/powerpoint/2010/main" val="1268842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err="1"/>
              <a:t>Mergesort</a:t>
            </a:r>
            <a:r>
              <a:rPr lang="en-US" altLang="en-US" dirty="0"/>
              <a:t> Recurrence 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T(n) = 2 T(n/2) + </a:t>
            </a:r>
            <a:r>
              <a:rPr lang="en-US" altLang="en-US" dirty="0" smtClean="0"/>
              <a:t>n;  T(1) = 1</a:t>
            </a:r>
            <a:endParaRPr lang="en-US" altLang="en-US" dirty="0"/>
          </a:p>
          <a:p>
            <a:pPr lvl="1" eaLnBrk="1" hangingPunct="1"/>
            <a:r>
              <a:rPr lang="en-US" altLang="en-US" dirty="0"/>
              <a:t>O(n log n)</a:t>
            </a:r>
          </a:p>
          <a:p>
            <a:pPr marL="0" indent="0" eaLnBrk="1" hangingPunct="1">
              <a:buNone/>
            </a:pPr>
            <a:r>
              <a:rPr lang="en-US" altLang="en-US" dirty="0"/>
              <a:t> 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Useful facts:</a:t>
            </a:r>
          </a:p>
          <a:p>
            <a:pPr lvl="1" eaLnBrk="1" hangingPunct="1"/>
            <a:r>
              <a:rPr lang="en-US" altLang="en-US" dirty="0" err="1"/>
              <a:t>log</a:t>
            </a:r>
            <a:r>
              <a:rPr lang="en-US" altLang="en-US" baseline="-25000" dirty="0" err="1"/>
              <a:t>k</a:t>
            </a:r>
            <a:r>
              <a:rPr lang="en-US" altLang="en-US" dirty="0" err="1"/>
              <a:t>n</a:t>
            </a:r>
            <a:r>
              <a:rPr lang="en-US" altLang="en-US" dirty="0"/>
              <a:t> = log</a:t>
            </a:r>
            <a:r>
              <a:rPr lang="en-US" altLang="en-US" baseline="-25000" dirty="0"/>
              <a:t>2</a:t>
            </a:r>
            <a:r>
              <a:rPr lang="en-US" altLang="en-US" dirty="0"/>
              <a:t>n / log</a:t>
            </a:r>
            <a:r>
              <a:rPr lang="en-US" altLang="en-US" baseline="-25000" dirty="0"/>
              <a:t>2</a:t>
            </a:r>
            <a:r>
              <a:rPr lang="en-US" altLang="en-US" dirty="0"/>
              <a:t>k</a:t>
            </a:r>
          </a:p>
          <a:p>
            <a:pPr lvl="1" eaLnBrk="1" hangingPunct="1"/>
            <a:r>
              <a:rPr lang="en-US" altLang="en-US" dirty="0"/>
              <a:t>k </a:t>
            </a:r>
            <a:r>
              <a:rPr lang="en-US" altLang="en-US" baseline="30000" dirty="0"/>
              <a:t>log n</a:t>
            </a:r>
            <a:r>
              <a:rPr lang="en-US" altLang="en-US" dirty="0"/>
              <a:t> = n </a:t>
            </a:r>
            <a:r>
              <a:rPr lang="en-US" altLang="en-US" baseline="30000" dirty="0"/>
              <a:t>log k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800600"/>
            <a:ext cx="2762250" cy="1279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88193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Unrolling the recurrence</a:t>
            </a:r>
          </a:p>
        </p:txBody>
      </p:sp>
      <p:sp>
        <p:nvSpPr>
          <p:cNvPr id="9219" name="Line 1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1828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12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 flipH="1" flipV="1">
            <a:off x="27432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Line 16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54864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Freeform 19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2743200" y="1600200"/>
            <a:ext cx="365760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Freeform 21"/>
          <p:cNvSpPr>
            <a:spLocks/>
          </p:cNvSpPr>
          <p:nvPr>
            <p:custDataLst>
              <p:tags r:id="rId6"/>
            </p:custDataLst>
          </p:nvPr>
        </p:nvSpPr>
        <p:spPr bwMode="auto">
          <a:xfrm>
            <a:off x="13716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Freeform 22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32004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Freeform 23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50292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Freeform 24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6858000" y="5257800"/>
            <a:ext cx="914400" cy="914400"/>
          </a:xfrm>
          <a:custGeom>
            <a:avLst/>
            <a:gdLst>
              <a:gd name="T0" fmla="*/ 0 w 576"/>
              <a:gd name="T1" fmla="*/ 1451609782 h 576"/>
              <a:gd name="T2" fmla="*/ 725804891 w 576"/>
              <a:gd name="T3" fmla="*/ 0 h 576"/>
              <a:gd name="T4" fmla="*/ 1451609782 w 576"/>
              <a:gd name="T5" fmla="*/ 1451609782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576"/>
                </a:moveTo>
                <a:lnTo>
                  <a:pt x="288" y="0"/>
                </a:lnTo>
                <a:lnTo>
                  <a:pt x="576" y="576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Oval 4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267200" y="12954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8" name="Oval 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9" name="Line 17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 flipH="1" flipV="1">
            <a:off x="6400800" y="3429000"/>
            <a:ext cx="9144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3528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1" name="Oval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15240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2" name="Oval 14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104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3" name="Oval 15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181600" y="49530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34" name="Oval 1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96000" y="3124200"/>
            <a:ext cx="6096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T(n) = aT(n/b) + f(n)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614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981200"/>
            <a:ext cx="3477234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dirty="0"/>
              <a:t>Multiply 2 x 2 Matrices:</a:t>
            </a:r>
          </a:p>
          <a:p>
            <a:pPr eaLnBrk="1" hangingPunct="1"/>
            <a:r>
              <a:rPr lang="en-US" altLang="en-US" sz="2400" dirty="0"/>
              <a:t>| r    s |    | a    b|   |e    g|</a:t>
            </a:r>
          </a:p>
          <a:p>
            <a:pPr eaLnBrk="1" hangingPunct="1"/>
            <a:r>
              <a:rPr lang="en-US" altLang="en-US" sz="2400" dirty="0"/>
              <a:t>| t    u |    | c    d|   | f    h|</a:t>
            </a:r>
          </a:p>
          <a:p>
            <a:pPr eaLnBrk="1" hangingPunct="1"/>
            <a:endParaRPr lang="en-US" altLang="en-US" sz="2400" dirty="0"/>
          </a:p>
          <a:p>
            <a:pPr eaLnBrk="1" hangingPunct="1"/>
            <a:r>
              <a:rPr lang="en-US" altLang="en-US" sz="2400" dirty="0"/>
              <a:t>r  = ae + bf</a:t>
            </a:r>
          </a:p>
          <a:p>
            <a:pPr eaLnBrk="1" hangingPunct="1"/>
            <a:r>
              <a:rPr lang="en-US" altLang="en-US" sz="2400" dirty="0"/>
              <a:t>s  = ag + </a:t>
            </a:r>
            <a:r>
              <a:rPr lang="en-US" altLang="en-US" sz="2400" dirty="0" err="1"/>
              <a:t>bh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t  =  </a:t>
            </a:r>
            <a:r>
              <a:rPr lang="en-US" altLang="en-US" sz="2400" dirty="0" err="1"/>
              <a:t>ce</a:t>
            </a:r>
            <a:r>
              <a:rPr lang="en-US" altLang="en-US" sz="2400" dirty="0"/>
              <a:t> + </a:t>
            </a:r>
            <a:r>
              <a:rPr lang="en-US" altLang="en-US" sz="2400" dirty="0" err="1"/>
              <a:t>df</a:t>
            </a:r>
            <a:endParaRPr lang="en-US" altLang="en-US" sz="2400" dirty="0"/>
          </a:p>
          <a:p>
            <a:pPr eaLnBrk="1" hangingPunct="1"/>
            <a:r>
              <a:rPr lang="en-US" altLang="en-US" sz="2400" dirty="0"/>
              <a:t>u </a:t>
            </a:r>
            <a:r>
              <a:rPr lang="en-US" altLang="en-US" sz="2400"/>
              <a:t>= </a:t>
            </a:r>
            <a:r>
              <a:rPr lang="en-US" altLang="en-US" sz="2400" dirty="0"/>
              <a:t> </a:t>
            </a:r>
            <a:r>
              <a:rPr lang="en-US" altLang="en-US" sz="2400"/>
              <a:t>cg </a:t>
            </a:r>
            <a:r>
              <a:rPr lang="en-US" altLang="en-US" sz="2400" dirty="0"/>
              <a:t>+ dh</a:t>
            </a:r>
          </a:p>
          <a:p>
            <a:pPr eaLnBrk="1" hangingPunct="1"/>
            <a:endParaRPr lang="en-US" altLang="en-US" sz="2400" dirty="0"/>
          </a:p>
        </p:txBody>
      </p:sp>
      <p:sp>
        <p:nvSpPr>
          <p:cNvPr id="614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76800" y="2057400"/>
            <a:ext cx="3962400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A N x N matrix can be viewed as a 2 x 2 matrix with entries that are (N/2) x (N/2) matrices.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The recursive matrix multiplication algorithm recursively multiplies the       (N/2) x (N/2) matrices and combines them using the equations for multiplying 2 x 2 matrices</a:t>
            </a:r>
          </a:p>
        </p:txBody>
      </p:sp>
      <p:sp>
        <p:nvSpPr>
          <p:cNvPr id="6149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52600" y="2590800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5039000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Recursive Matrix Multiplication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800600" cy="4525963"/>
          </a:xfrm>
        </p:spPr>
        <p:txBody>
          <a:bodyPr/>
          <a:lstStyle/>
          <a:p>
            <a:pPr eaLnBrk="1" hangingPunct="1"/>
            <a:r>
              <a:rPr lang="en-US" altLang="en-US" sz="2800"/>
              <a:t>How many recursive calls are made at each level?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How much work in combining the results?</a:t>
            </a:r>
          </a:p>
          <a:p>
            <a:pPr eaLnBrk="1" hangingPunct="1"/>
            <a:endParaRPr lang="en-US" altLang="en-US" sz="2800"/>
          </a:p>
          <a:p>
            <a:pPr eaLnBrk="1" hangingPunct="1"/>
            <a:r>
              <a:rPr lang="en-US" altLang="en-US" sz="2800"/>
              <a:t>What is the recurrence?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7172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4596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3600"/>
              <a:t>What is the run time for the recursive Matrix Multiplication Algorithm?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Recurrence:</a:t>
            </a:r>
          </a:p>
        </p:txBody>
      </p:sp>
      <p:sp>
        <p:nvSpPr>
          <p:cNvPr id="8196" name="Content Placeholder 6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1841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Freeform 19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3285352" y="1577106"/>
            <a:ext cx="220921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9" name="Freeform 19"/>
          <p:cNvSpPr>
            <a:spLocks/>
          </p:cNvSpPr>
          <p:nvPr>
            <p:custDataLst>
              <p:tags r:id="rId2"/>
            </p:custDataLst>
          </p:nvPr>
        </p:nvSpPr>
        <p:spPr bwMode="auto">
          <a:xfrm>
            <a:off x="983185" y="1554007"/>
            <a:ext cx="6812680" cy="1828800"/>
          </a:xfrm>
          <a:custGeom>
            <a:avLst/>
            <a:gdLst>
              <a:gd name="T0" fmla="*/ 0 w 2304"/>
              <a:gd name="T1" fmla="*/ 2147483647 h 1152"/>
              <a:gd name="T2" fmla="*/ 2147483647 w 2304"/>
              <a:gd name="T3" fmla="*/ 0 h 1152"/>
              <a:gd name="T4" fmla="*/ 2147483647 w 2304"/>
              <a:gd name="T5" fmla="*/ 2147483647 h 1152"/>
              <a:gd name="T6" fmla="*/ 0 60000 65536"/>
              <a:gd name="T7" fmla="*/ 0 60000 65536"/>
              <a:gd name="T8" fmla="*/ 0 60000 65536"/>
              <a:gd name="T9" fmla="*/ 0 w 2304"/>
              <a:gd name="T10" fmla="*/ 0 h 1152"/>
              <a:gd name="T11" fmla="*/ 2304 w 2304"/>
              <a:gd name="T12" fmla="*/ 1152 h 11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04" h="1152">
                <a:moveTo>
                  <a:pt x="0" y="1152"/>
                </a:moveTo>
                <a:lnTo>
                  <a:pt x="1152" y="0"/>
                </a:lnTo>
                <a:lnTo>
                  <a:pt x="2304" y="1152"/>
                </a:ln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81070" y="3505937"/>
            <a:ext cx="1572095" cy="1866900"/>
            <a:chOff x="281070" y="3505937"/>
            <a:chExt cx="1572095" cy="1866900"/>
          </a:xfrm>
        </p:grpSpPr>
        <p:sp>
          <p:nvSpPr>
            <p:cNvPr id="265" name="Freeform 19"/>
            <p:cNvSpPr>
              <a:spLocks/>
            </p:cNvSpPr>
            <p:nvPr>
              <p:custDataLst>
                <p:tags r:id="rId47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66" name="Freeform 19"/>
            <p:cNvSpPr>
              <a:spLocks/>
            </p:cNvSpPr>
            <p:nvPr>
              <p:custDataLst>
                <p:tags r:id="rId48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4825869" y="3449611"/>
            <a:ext cx="1572095" cy="1866900"/>
            <a:chOff x="281070" y="3505937"/>
            <a:chExt cx="1572095" cy="1866900"/>
          </a:xfrm>
        </p:grpSpPr>
        <p:sp>
          <p:nvSpPr>
            <p:cNvPr id="269" name="Freeform 19"/>
            <p:cNvSpPr>
              <a:spLocks/>
            </p:cNvSpPr>
            <p:nvPr>
              <p:custDataLst>
                <p:tags r:id="rId45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0" name="Freeform 19"/>
            <p:cNvSpPr>
              <a:spLocks/>
            </p:cNvSpPr>
            <p:nvPr>
              <p:custDataLst>
                <p:tags r:id="rId46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1" name="Group 270"/>
          <p:cNvGrpSpPr/>
          <p:nvPr/>
        </p:nvGrpSpPr>
        <p:grpSpPr>
          <a:xfrm>
            <a:off x="2463616" y="3430561"/>
            <a:ext cx="1572095" cy="1866900"/>
            <a:chOff x="281070" y="3505937"/>
            <a:chExt cx="1572095" cy="1866900"/>
          </a:xfrm>
        </p:grpSpPr>
        <p:sp>
          <p:nvSpPr>
            <p:cNvPr id="272" name="Freeform 19"/>
            <p:cNvSpPr>
              <a:spLocks/>
            </p:cNvSpPr>
            <p:nvPr>
              <p:custDataLst>
                <p:tags r:id="rId43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3" name="Freeform 19"/>
            <p:cNvSpPr>
              <a:spLocks/>
            </p:cNvSpPr>
            <p:nvPr>
              <p:custDataLst>
                <p:tags r:id="rId44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grpSp>
        <p:nvGrpSpPr>
          <p:cNvPr id="274" name="Group 273"/>
          <p:cNvGrpSpPr/>
          <p:nvPr/>
        </p:nvGrpSpPr>
        <p:grpSpPr>
          <a:xfrm>
            <a:off x="7017999" y="3403038"/>
            <a:ext cx="1572095" cy="1866900"/>
            <a:chOff x="281070" y="3505937"/>
            <a:chExt cx="1572095" cy="1866900"/>
          </a:xfrm>
        </p:grpSpPr>
        <p:sp>
          <p:nvSpPr>
            <p:cNvPr id="275" name="Freeform 19"/>
            <p:cNvSpPr>
              <a:spLocks/>
            </p:cNvSpPr>
            <p:nvPr>
              <p:custDataLst>
                <p:tags r:id="rId41"/>
              </p:custDataLst>
            </p:nvPr>
          </p:nvSpPr>
          <p:spPr bwMode="auto">
            <a:xfrm>
              <a:off x="775706" y="3544037"/>
              <a:ext cx="603283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" name="Freeform 19"/>
            <p:cNvSpPr>
              <a:spLocks/>
            </p:cNvSpPr>
            <p:nvPr>
              <p:custDataLst>
                <p:tags r:id="rId42"/>
              </p:custDataLst>
            </p:nvPr>
          </p:nvSpPr>
          <p:spPr bwMode="auto">
            <a:xfrm>
              <a:off x="281070" y="3505937"/>
              <a:ext cx="1572095" cy="1828800"/>
            </a:xfrm>
            <a:custGeom>
              <a:avLst/>
              <a:gdLst>
                <a:gd name="T0" fmla="*/ 0 w 2304"/>
                <a:gd name="T1" fmla="*/ 2147483647 h 1152"/>
                <a:gd name="T2" fmla="*/ 2147483647 w 2304"/>
                <a:gd name="T3" fmla="*/ 0 h 1152"/>
                <a:gd name="T4" fmla="*/ 2147483647 w 2304"/>
                <a:gd name="T5" fmla="*/ 2147483647 h 1152"/>
                <a:gd name="T6" fmla="*/ 0 60000 65536"/>
                <a:gd name="T7" fmla="*/ 0 60000 65536"/>
                <a:gd name="T8" fmla="*/ 0 60000 65536"/>
                <a:gd name="T9" fmla="*/ 0 w 2304"/>
                <a:gd name="T10" fmla="*/ 0 h 1152"/>
                <a:gd name="T11" fmla="*/ 2304 w 2304"/>
                <a:gd name="T12" fmla="*/ 1152 h 115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04" h="1152">
                  <a:moveTo>
                    <a:pt x="0" y="1152"/>
                  </a:moveTo>
                  <a:lnTo>
                    <a:pt x="1152" y="0"/>
                  </a:lnTo>
                  <a:lnTo>
                    <a:pt x="2304" y="1152"/>
                  </a:lnTo>
                </a:path>
              </a:pathLst>
            </a:cu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>
          <a:xfrm>
            <a:off x="1143000" y="-17708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T(n) = 4T(n/2) + 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08" y="533130"/>
            <a:ext cx="2891259" cy="1162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2400" y="122421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Work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789" y="5181600"/>
            <a:ext cx="2071466" cy="1067537"/>
            <a:chOff x="809698" y="3599545"/>
            <a:chExt cx="2071466" cy="1067537"/>
          </a:xfrm>
        </p:grpSpPr>
        <p:grpSp>
          <p:nvGrpSpPr>
            <p:cNvPr id="9" name="Group 8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150" name="Freeform 149"/>
              <p:cNvSpPr>
                <a:spLocks/>
              </p:cNvSpPr>
              <p:nvPr>
                <p:custDataLst>
                  <p:tags r:id="rId3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1" name="Freeform 21"/>
              <p:cNvSpPr>
                <a:spLocks/>
              </p:cNvSpPr>
              <p:nvPr>
                <p:custDataLst>
                  <p:tags r:id="rId4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53" name="Oval 15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86" name="Group 18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187" name="Freeform 186"/>
              <p:cNvSpPr>
                <a:spLocks/>
              </p:cNvSpPr>
              <p:nvPr>
                <p:custDataLst>
                  <p:tags r:id="rId3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8" name="Freeform 21"/>
              <p:cNvSpPr>
                <a:spLocks/>
              </p:cNvSpPr>
              <p:nvPr>
                <p:custDataLst>
                  <p:tags r:id="rId3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89" name="Oval 18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1" name="Group 190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192" name="Freeform 191"/>
              <p:cNvSpPr>
                <a:spLocks/>
              </p:cNvSpPr>
              <p:nvPr>
                <p:custDataLst>
                  <p:tags r:id="rId3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3" name="Freeform 21"/>
              <p:cNvSpPr>
                <a:spLocks/>
              </p:cNvSpPr>
              <p:nvPr>
                <p:custDataLst>
                  <p:tags r:id="rId3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4" name="Oval 19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196" name="Group 19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197" name="Freeform 196"/>
              <p:cNvSpPr>
                <a:spLocks/>
              </p:cNvSpPr>
              <p:nvPr>
                <p:custDataLst>
                  <p:tags r:id="rId3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8" name="Freeform 21"/>
              <p:cNvSpPr>
                <a:spLocks/>
              </p:cNvSpPr>
              <p:nvPr>
                <p:custDataLst>
                  <p:tags r:id="rId3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9" name="Oval 19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00" name="TextBox 19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02" name="Group 201"/>
          <p:cNvGrpSpPr/>
          <p:nvPr/>
        </p:nvGrpSpPr>
        <p:grpSpPr>
          <a:xfrm>
            <a:off x="2235017" y="5127591"/>
            <a:ext cx="2071466" cy="1067537"/>
            <a:chOff x="809698" y="3599545"/>
            <a:chExt cx="2071466" cy="1067537"/>
          </a:xfrm>
        </p:grpSpPr>
        <p:grpSp>
          <p:nvGrpSpPr>
            <p:cNvPr id="203" name="Group 202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19" name="Freeform 218"/>
              <p:cNvSpPr>
                <a:spLocks/>
              </p:cNvSpPr>
              <p:nvPr>
                <p:custDataLst>
                  <p:tags r:id="rId3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0" name="Freeform 21"/>
              <p:cNvSpPr>
                <a:spLocks/>
              </p:cNvSpPr>
              <p:nvPr>
                <p:custDataLst>
                  <p:tags r:id="rId3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1" name="Oval 22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4" name="Group 203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15" name="Freeform 214"/>
              <p:cNvSpPr>
                <a:spLocks/>
              </p:cNvSpPr>
              <p:nvPr>
                <p:custDataLst>
                  <p:tags r:id="rId2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6" name="Freeform 21"/>
              <p:cNvSpPr>
                <a:spLocks/>
              </p:cNvSpPr>
              <p:nvPr>
                <p:custDataLst>
                  <p:tags r:id="rId3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7" name="Oval 216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11" name="Freeform 210"/>
              <p:cNvSpPr>
                <a:spLocks/>
              </p:cNvSpPr>
              <p:nvPr>
                <p:custDataLst>
                  <p:tags r:id="rId2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2" name="Freeform 21"/>
              <p:cNvSpPr>
                <a:spLocks/>
              </p:cNvSpPr>
              <p:nvPr>
                <p:custDataLst>
                  <p:tags r:id="rId2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13" name="Oval 21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4" name="TextBox 21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06" name="Group 205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07" name="Freeform 206"/>
              <p:cNvSpPr>
                <a:spLocks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8" name="Freeform 21"/>
              <p:cNvSpPr>
                <a:spLocks/>
              </p:cNvSpPr>
              <p:nvPr>
                <p:custDataLst>
                  <p:tags r:id="rId2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09" name="Oval 20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10" name="TextBox 20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23" name="Group 222"/>
          <p:cNvGrpSpPr/>
          <p:nvPr/>
        </p:nvGrpSpPr>
        <p:grpSpPr>
          <a:xfrm>
            <a:off x="6779816" y="5086331"/>
            <a:ext cx="2071466" cy="1067537"/>
            <a:chOff x="809698" y="3599545"/>
            <a:chExt cx="2071466" cy="1067537"/>
          </a:xfrm>
        </p:grpSpPr>
        <p:grpSp>
          <p:nvGrpSpPr>
            <p:cNvPr id="224" name="Group 223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40" name="Freeform 239"/>
              <p:cNvSpPr>
                <a:spLocks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1" name="Freeform 21"/>
              <p:cNvSpPr>
                <a:spLocks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42" name="Oval 241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3" name="TextBox 242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5" name="Group 224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36" name="Freeform 235"/>
              <p:cNvSpPr>
                <a:spLocks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7" name="Freeform 21"/>
              <p:cNvSpPr>
                <a:spLocks/>
              </p:cNvSpPr>
              <p:nvPr>
                <p:custDataLst>
                  <p:tags r:id="rId2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8" name="Oval 237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9" name="TextBox 238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6" name="Group 225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32" name="Freeform 231"/>
              <p:cNvSpPr>
                <a:spLocks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3" name="Freeform 21"/>
              <p:cNvSpPr>
                <a:spLocks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4" name="Oval 233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TextBox 234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28" name="Freeform 227"/>
              <p:cNvSpPr>
                <a:spLocks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29" name="Freeform 21"/>
              <p:cNvSpPr>
                <a:spLocks/>
              </p:cNvSpPr>
              <p:nvPr>
                <p:custDataLst>
                  <p:tags r:id="rId18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30" name="Oval 229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31" name="TextBox 230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244" name="Group 243"/>
          <p:cNvGrpSpPr/>
          <p:nvPr/>
        </p:nvGrpSpPr>
        <p:grpSpPr>
          <a:xfrm>
            <a:off x="4555588" y="5105275"/>
            <a:ext cx="2071466" cy="1067537"/>
            <a:chOff x="809698" y="3599545"/>
            <a:chExt cx="2071466" cy="1067537"/>
          </a:xfrm>
        </p:grpSpPr>
        <p:grpSp>
          <p:nvGrpSpPr>
            <p:cNvPr id="245" name="Group 244"/>
            <p:cNvGrpSpPr/>
            <p:nvPr/>
          </p:nvGrpSpPr>
          <p:grpSpPr>
            <a:xfrm>
              <a:off x="1371239" y="3607699"/>
              <a:ext cx="426401" cy="1048593"/>
              <a:chOff x="1371239" y="3607699"/>
              <a:chExt cx="426401" cy="1048593"/>
            </a:xfrm>
          </p:grpSpPr>
          <p:sp>
            <p:nvSpPr>
              <p:cNvPr id="261" name="Freeform 260"/>
              <p:cNvSpPr>
                <a:spLocks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2" name="Freeform 21"/>
              <p:cNvSpPr>
                <a:spLocks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63" name="Oval 262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4" name="TextBox 263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6" name="Group 245"/>
            <p:cNvGrpSpPr/>
            <p:nvPr/>
          </p:nvGrpSpPr>
          <p:grpSpPr>
            <a:xfrm>
              <a:off x="809698" y="3618489"/>
              <a:ext cx="426401" cy="1048593"/>
              <a:chOff x="1371239" y="3607699"/>
              <a:chExt cx="426401" cy="1048593"/>
            </a:xfrm>
          </p:grpSpPr>
          <p:sp>
            <p:nvSpPr>
              <p:cNvPr id="257" name="Freeform 256"/>
              <p:cNvSpPr>
                <a:spLocks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8" name="Freeform 21"/>
              <p:cNvSpPr>
                <a:spLocks/>
              </p:cNvSpPr>
              <p:nvPr>
                <p:custDataLst>
                  <p:tags r:id="rId14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9" name="Oval 258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60" name="TextBox 259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7" name="Group 246"/>
            <p:cNvGrpSpPr/>
            <p:nvPr/>
          </p:nvGrpSpPr>
          <p:grpSpPr>
            <a:xfrm>
              <a:off x="1919476" y="3607699"/>
              <a:ext cx="426401" cy="1048593"/>
              <a:chOff x="1371239" y="3607699"/>
              <a:chExt cx="426401" cy="1048593"/>
            </a:xfrm>
          </p:grpSpPr>
          <p:sp>
            <p:nvSpPr>
              <p:cNvPr id="253" name="Freeform 252"/>
              <p:cNvSpPr>
                <a:spLocks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4" name="Freeform 21"/>
              <p:cNvSpPr>
                <a:spLocks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5" name="Oval 254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6" name="TextBox 255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2454763" y="3599545"/>
              <a:ext cx="426401" cy="1048593"/>
              <a:chOff x="1371239" y="3607699"/>
              <a:chExt cx="426401" cy="1048593"/>
            </a:xfrm>
          </p:grpSpPr>
          <p:sp>
            <p:nvSpPr>
              <p:cNvPr id="249" name="Freeform 248"/>
              <p:cNvSpPr>
                <a:spLocks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1382234" y="3741892"/>
                <a:ext cx="415406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0" name="Freeform 21"/>
              <p:cNvSpPr>
                <a:spLocks/>
              </p:cNvSpPr>
              <p:nvPr>
                <p:custDataLst>
                  <p:tags r:id="rId10"/>
                </p:custDataLst>
              </p:nvPr>
            </p:nvSpPr>
            <p:spPr bwMode="auto">
              <a:xfrm>
                <a:off x="1534996" y="3741892"/>
                <a:ext cx="114571" cy="914400"/>
              </a:xfrm>
              <a:custGeom>
                <a:avLst/>
                <a:gdLst>
                  <a:gd name="T0" fmla="*/ 0 w 576"/>
                  <a:gd name="T1" fmla="*/ 2147483647 h 576"/>
                  <a:gd name="T2" fmla="*/ 2147483647 w 576"/>
                  <a:gd name="T3" fmla="*/ 0 h 576"/>
                  <a:gd name="T4" fmla="*/ 2147483647 w 576"/>
                  <a:gd name="T5" fmla="*/ 2147483647 h 576"/>
                  <a:gd name="T6" fmla="*/ 0 60000 65536"/>
                  <a:gd name="T7" fmla="*/ 0 60000 65536"/>
                  <a:gd name="T8" fmla="*/ 0 60000 65536"/>
                  <a:gd name="T9" fmla="*/ 0 w 576"/>
                  <a:gd name="T10" fmla="*/ 0 h 576"/>
                  <a:gd name="T11" fmla="*/ 576 w 576"/>
                  <a:gd name="T12" fmla="*/ 576 h 57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576" h="576">
                    <a:moveTo>
                      <a:pt x="0" y="576"/>
                    </a:moveTo>
                    <a:lnTo>
                      <a:pt x="288" y="0"/>
                    </a:lnTo>
                    <a:lnTo>
                      <a:pt x="576" y="576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251" name="Oval 250"/>
              <p:cNvSpPr/>
              <p:nvPr/>
            </p:nvSpPr>
            <p:spPr>
              <a:xfrm>
                <a:off x="1447077" y="3607699"/>
                <a:ext cx="305523" cy="35470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52" name="TextBox 251"/>
              <p:cNvSpPr txBox="1"/>
              <p:nvPr/>
            </p:nvSpPr>
            <p:spPr>
              <a:xfrm>
                <a:off x="1371239" y="3647423"/>
                <a:ext cx="289440" cy="238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/>
                  <a:t>n/4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>
            <a:off x="813899" y="3149855"/>
            <a:ext cx="467880" cy="485209"/>
            <a:chOff x="3646142" y="1802242"/>
            <a:chExt cx="467880" cy="485209"/>
          </a:xfrm>
        </p:grpSpPr>
        <p:sp>
          <p:nvSpPr>
            <p:cNvPr id="277" name="Oval 5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8" name="TextBox 27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0" name="Group 279"/>
          <p:cNvGrpSpPr/>
          <p:nvPr/>
        </p:nvGrpSpPr>
        <p:grpSpPr>
          <a:xfrm>
            <a:off x="3015256" y="3149856"/>
            <a:ext cx="467880" cy="485209"/>
            <a:chOff x="3646142" y="1802242"/>
            <a:chExt cx="467880" cy="485209"/>
          </a:xfrm>
        </p:grpSpPr>
        <p:sp>
          <p:nvSpPr>
            <p:cNvPr id="281" name="Oval 5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2" name="TextBox 281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3" name="Group 282"/>
          <p:cNvGrpSpPr/>
          <p:nvPr/>
        </p:nvGrpSpPr>
        <p:grpSpPr>
          <a:xfrm>
            <a:off x="5361243" y="3159516"/>
            <a:ext cx="467880" cy="485209"/>
            <a:chOff x="3646142" y="1802242"/>
            <a:chExt cx="467880" cy="485209"/>
          </a:xfrm>
        </p:grpSpPr>
        <p:sp>
          <p:nvSpPr>
            <p:cNvPr id="284" name="Oval 5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5" name="TextBox 284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86" name="Group 285"/>
          <p:cNvGrpSpPr/>
          <p:nvPr/>
        </p:nvGrpSpPr>
        <p:grpSpPr>
          <a:xfrm>
            <a:off x="7585471" y="3160433"/>
            <a:ext cx="467880" cy="485209"/>
            <a:chOff x="3646142" y="1802242"/>
            <a:chExt cx="467880" cy="485209"/>
          </a:xfrm>
        </p:grpSpPr>
        <p:sp>
          <p:nvSpPr>
            <p:cNvPr id="287" name="Oval 5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88" name="TextBox 287"/>
            <p:cNvSpPr txBox="1"/>
            <p:nvPr/>
          </p:nvSpPr>
          <p:spPr>
            <a:xfrm>
              <a:off x="3669254" y="1899151"/>
              <a:ext cx="43313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n/2</a:t>
              </a:r>
            </a:p>
          </p:txBody>
        </p:sp>
      </p:grpSp>
      <p:grpSp>
        <p:nvGrpSpPr>
          <p:cNvPr id="291" name="Group 290"/>
          <p:cNvGrpSpPr/>
          <p:nvPr/>
        </p:nvGrpSpPr>
        <p:grpSpPr>
          <a:xfrm>
            <a:off x="4154947" y="1235202"/>
            <a:ext cx="467880" cy="485209"/>
            <a:chOff x="3646142" y="1802242"/>
            <a:chExt cx="467880" cy="485209"/>
          </a:xfrm>
        </p:grpSpPr>
        <p:sp>
          <p:nvSpPr>
            <p:cNvPr id="292" name="Oval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646142" y="1802242"/>
              <a:ext cx="467880" cy="48520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93" name="TextBox 292"/>
            <p:cNvSpPr txBox="1"/>
            <p:nvPr/>
          </p:nvSpPr>
          <p:spPr>
            <a:xfrm>
              <a:off x="3779143" y="1899151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/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655006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10910</TotalTime>
  <Words>564</Words>
  <Application>Microsoft Office PowerPoint</Application>
  <PresentationFormat>On-screen Show (4:3)</PresentationFormat>
  <Paragraphs>120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1_Default Design</vt:lpstr>
      <vt:lpstr>CSE 417Algorithms</vt:lpstr>
      <vt:lpstr>Announcements</vt:lpstr>
      <vt:lpstr>Mergesort Recurrence  </vt:lpstr>
      <vt:lpstr>Unrolling the recurrence</vt:lpstr>
      <vt:lpstr>T(n) = aT(n/b) + f(n)</vt:lpstr>
      <vt:lpstr>Recursive Matrix Multiplication</vt:lpstr>
      <vt:lpstr>Recursive Matrix Multiplication</vt:lpstr>
      <vt:lpstr>What is the run time for the recursive Matrix Multiplication Algorithm?</vt:lpstr>
      <vt:lpstr>T(n) = 4T(n/2) + n</vt:lpstr>
      <vt:lpstr>T(n) = 2T(n/2) + n2</vt:lpstr>
      <vt:lpstr>T(n) = 2T(n/2) + n1/2</vt:lpstr>
      <vt:lpstr>Recurrences</vt:lpstr>
      <vt:lpstr>What you really need to know about recurrences</vt:lpstr>
      <vt:lpstr>Classify the following recurrences (Increasing, Decreasing, Balanced)</vt:lpstr>
      <vt:lpstr>Strassen’s Algorithm</vt:lpstr>
      <vt:lpstr>Recurrence for Strassen’s Algorithms</vt:lpstr>
      <vt:lpstr>BFPRT Recurrence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173</cp:revision>
  <dcterms:created xsi:type="dcterms:W3CDTF">1601-01-01T00:00:00Z</dcterms:created>
  <dcterms:modified xsi:type="dcterms:W3CDTF">2020-02-06T01:16:40Z</dcterms:modified>
</cp:coreProperties>
</file>