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22"/>
  </p:handoutMasterIdLst>
  <p:sldIdLst>
    <p:sldId id="256" r:id="rId2"/>
    <p:sldId id="328" r:id="rId3"/>
    <p:sldId id="329" r:id="rId4"/>
    <p:sldId id="290" r:id="rId5"/>
    <p:sldId id="291" r:id="rId6"/>
    <p:sldId id="286" r:id="rId7"/>
    <p:sldId id="287" r:id="rId8"/>
    <p:sldId id="302" r:id="rId9"/>
    <p:sldId id="304" r:id="rId10"/>
    <p:sldId id="293" r:id="rId11"/>
    <p:sldId id="303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</p:sldIdLst>
  <p:sldSz cx="9144000" cy="6858000" type="screen4x3"/>
  <p:notesSz cx="7315200" cy="96012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58" autoAdjust="0"/>
    <p:restoredTop sz="94660"/>
  </p:normalViewPr>
  <p:slideViewPr>
    <p:cSldViewPr>
      <p:cViewPr varScale="1">
        <p:scale>
          <a:sx n="118" d="100"/>
          <a:sy n="118" d="100"/>
        </p:scale>
        <p:origin x="114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82A9C299-64AD-4005-9CE7-735E42E2CD64}"/>
    <pc:docChg chg="modSld">
      <pc:chgData name="Richard Anderson" userId="4654cc452026b74c" providerId="LiveId" clId="{82A9C299-64AD-4005-9CE7-735E42E2CD64}" dt="2019-10-15T05:47:42.057" v="5" actId="20577"/>
      <pc:docMkLst>
        <pc:docMk/>
      </pc:docMkLst>
      <pc:sldChg chg="modSp">
        <pc:chgData name="Richard Anderson" userId="4654cc452026b74c" providerId="LiveId" clId="{82A9C299-64AD-4005-9CE7-735E42E2CD64}" dt="2019-10-15T05:47:42.057" v="5" actId="20577"/>
        <pc:sldMkLst>
          <pc:docMk/>
          <pc:sldMk cId="0" sldId="256"/>
        </pc:sldMkLst>
        <pc:spChg chg="mod">
          <ac:chgData name="Richard Anderson" userId="4654cc452026b74c" providerId="LiveId" clId="{82A9C299-64AD-4005-9CE7-735E42E2CD64}" dt="2019-10-15T05:47:42.057" v="5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79F0A3C-5154-4E0D-AFAC-E344E4843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94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96D79-F586-447A-97AE-FD4494629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938B0-F78A-4FCC-B537-3DCCF32F4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7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F9A57-6C90-4E8F-9285-2804E5070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8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DF35-47AB-47BB-9584-38C66AAC4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5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2976F-17CD-48D4-9C5D-F1DDBD94B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2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CF71E-D0FB-4176-AC68-3B53799C9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6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87AE7-FB3D-434F-A62F-6B34FB847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9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35B21-2CA7-457C-B6A0-759B27771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2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D8284-9D40-42B9-B015-0EED96588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CB941-D726-4219-9705-9BFBB7FD5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6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1F02B-D56E-487D-9013-338F1D9C0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1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2C888E4-253F-46B7-9B9E-579F2A7D2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176.xml"/><Relationship Id="rId18" Type="http://schemas.openxmlformats.org/officeDocument/2006/relationships/tags" Target="../tags/tag181.xml"/><Relationship Id="rId26" Type="http://schemas.openxmlformats.org/officeDocument/2006/relationships/tags" Target="../tags/tag189.xml"/><Relationship Id="rId39" Type="http://schemas.openxmlformats.org/officeDocument/2006/relationships/tags" Target="../tags/tag202.xml"/><Relationship Id="rId21" Type="http://schemas.openxmlformats.org/officeDocument/2006/relationships/tags" Target="../tags/tag184.xml"/><Relationship Id="rId34" Type="http://schemas.openxmlformats.org/officeDocument/2006/relationships/tags" Target="../tags/tag197.xml"/><Relationship Id="rId42" Type="http://schemas.openxmlformats.org/officeDocument/2006/relationships/tags" Target="../tags/tag205.xml"/><Relationship Id="rId47" Type="http://schemas.openxmlformats.org/officeDocument/2006/relationships/tags" Target="../tags/tag210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170.xml"/><Relationship Id="rId2" Type="http://schemas.openxmlformats.org/officeDocument/2006/relationships/tags" Target="../tags/tag165.xml"/><Relationship Id="rId16" Type="http://schemas.openxmlformats.org/officeDocument/2006/relationships/tags" Target="../tags/tag179.xml"/><Relationship Id="rId29" Type="http://schemas.openxmlformats.org/officeDocument/2006/relationships/tags" Target="../tags/tag192.xml"/><Relationship Id="rId11" Type="http://schemas.openxmlformats.org/officeDocument/2006/relationships/tags" Target="../tags/tag174.xml"/><Relationship Id="rId24" Type="http://schemas.openxmlformats.org/officeDocument/2006/relationships/tags" Target="../tags/tag187.xml"/><Relationship Id="rId32" Type="http://schemas.openxmlformats.org/officeDocument/2006/relationships/tags" Target="../tags/tag195.xml"/><Relationship Id="rId37" Type="http://schemas.openxmlformats.org/officeDocument/2006/relationships/tags" Target="../tags/tag200.xml"/><Relationship Id="rId40" Type="http://schemas.openxmlformats.org/officeDocument/2006/relationships/tags" Target="../tags/tag203.xml"/><Relationship Id="rId45" Type="http://schemas.openxmlformats.org/officeDocument/2006/relationships/tags" Target="../tags/tag208.xml"/><Relationship Id="rId5" Type="http://schemas.openxmlformats.org/officeDocument/2006/relationships/tags" Target="../tags/tag168.xml"/><Relationship Id="rId15" Type="http://schemas.openxmlformats.org/officeDocument/2006/relationships/tags" Target="../tags/tag178.xml"/><Relationship Id="rId23" Type="http://schemas.openxmlformats.org/officeDocument/2006/relationships/tags" Target="../tags/tag186.xml"/><Relationship Id="rId28" Type="http://schemas.openxmlformats.org/officeDocument/2006/relationships/tags" Target="../tags/tag191.xml"/><Relationship Id="rId36" Type="http://schemas.openxmlformats.org/officeDocument/2006/relationships/tags" Target="../tags/tag199.xml"/><Relationship Id="rId49" Type="http://schemas.openxmlformats.org/officeDocument/2006/relationships/tags" Target="../tags/tag212.xml"/><Relationship Id="rId10" Type="http://schemas.openxmlformats.org/officeDocument/2006/relationships/tags" Target="../tags/tag173.xml"/><Relationship Id="rId19" Type="http://schemas.openxmlformats.org/officeDocument/2006/relationships/tags" Target="../tags/tag182.xml"/><Relationship Id="rId31" Type="http://schemas.openxmlformats.org/officeDocument/2006/relationships/tags" Target="../tags/tag194.xml"/><Relationship Id="rId44" Type="http://schemas.openxmlformats.org/officeDocument/2006/relationships/tags" Target="../tags/tag207.xml"/><Relationship Id="rId4" Type="http://schemas.openxmlformats.org/officeDocument/2006/relationships/tags" Target="../tags/tag167.xml"/><Relationship Id="rId9" Type="http://schemas.openxmlformats.org/officeDocument/2006/relationships/tags" Target="../tags/tag172.xml"/><Relationship Id="rId14" Type="http://schemas.openxmlformats.org/officeDocument/2006/relationships/tags" Target="../tags/tag177.xml"/><Relationship Id="rId22" Type="http://schemas.openxmlformats.org/officeDocument/2006/relationships/tags" Target="../tags/tag185.xml"/><Relationship Id="rId27" Type="http://schemas.openxmlformats.org/officeDocument/2006/relationships/tags" Target="../tags/tag190.xml"/><Relationship Id="rId30" Type="http://schemas.openxmlformats.org/officeDocument/2006/relationships/tags" Target="../tags/tag193.xml"/><Relationship Id="rId35" Type="http://schemas.openxmlformats.org/officeDocument/2006/relationships/tags" Target="../tags/tag198.xml"/><Relationship Id="rId43" Type="http://schemas.openxmlformats.org/officeDocument/2006/relationships/tags" Target="../tags/tag206.xml"/><Relationship Id="rId48" Type="http://schemas.openxmlformats.org/officeDocument/2006/relationships/tags" Target="../tags/tag211.xml"/><Relationship Id="rId8" Type="http://schemas.openxmlformats.org/officeDocument/2006/relationships/tags" Target="../tags/tag171.xml"/><Relationship Id="rId3" Type="http://schemas.openxmlformats.org/officeDocument/2006/relationships/tags" Target="../tags/tag166.xml"/><Relationship Id="rId12" Type="http://schemas.openxmlformats.org/officeDocument/2006/relationships/tags" Target="../tags/tag175.xml"/><Relationship Id="rId17" Type="http://schemas.openxmlformats.org/officeDocument/2006/relationships/tags" Target="../tags/tag180.xml"/><Relationship Id="rId25" Type="http://schemas.openxmlformats.org/officeDocument/2006/relationships/tags" Target="../tags/tag188.xml"/><Relationship Id="rId33" Type="http://schemas.openxmlformats.org/officeDocument/2006/relationships/tags" Target="../tags/tag196.xml"/><Relationship Id="rId38" Type="http://schemas.openxmlformats.org/officeDocument/2006/relationships/tags" Target="../tags/tag201.xml"/><Relationship Id="rId46" Type="http://schemas.openxmlformats.org/officeDocument/2006/relationships/tags" Target="../tags/tag209.xml"/><Relationship Id="rId20" Type="http://schemas.openxmlformats.org/officeDocument/2006/relationships/tags" Target="../tags/tag183.xml"/><Relationship Id="rId41" Type="http://schemas.openxmlformats.org/officeDocument/2006/relationships/tags" Target="../tags/tag204.xml"/><Relationship Id="rId1" Type="http://schemas.openxmlformats.org/officeDocument/2006/relationships/tags" Target="../tags/tag164.xml"/><Relationship Id="rId6" Type="http://schemas.openxmlformats.org/officeDocument/2006/relationships/tags" Target="../tags/tag16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220.xml"/><Relationship Id="rId13" Type="http://schemas.openxmlformats.org/officeDocument/2006/relationships/tags" Target="../tags/tag225.xml"/><Relationship Id="rId18" Type="http://schemas.openxmlformats.org/officeDocument/2006/relationships/tags" Target="../tags/tag230.xml"/><Relationship Id="rId3" Type="http://schemas.openxmlformats.org/officeDocument/2006/relationships/tags" Target="../tags/tag215.xml"/><Relationship Id="rId21" Type="http://schemas.openxmlformats.org/officeDocument/2006/relationships/tags" Target="../tags/tag233.xml"/><Relationship Id="rId7" Type="http://schemas.openxmlformats.org/officeDocument/2006/relationships/tags" Target="../tags/tag219.xml"/><Relationship Id="rId12" Type="http://schemas.openxmlformats.org/officeDocument/2006/relationships/tags" Target="../tags/tag224.xml"/><Relationship Id="rId17" Type="http://schemas.openxmlformats.org/officeDocument/2006/relationships/tags" Target="../tags/tag229.xml"/><Relationship Id="rId2" Type="http://schemas.openxmlformats.org/officeDocument/2006/relationships/tags" Target="../tags/tag214.xml"/><Relationship Id="rId16" Type="http://schemas.openxmlformats.org/officeDocument/2006/relationships/tags" Target="../tags/tag228.xml"/><Relationship Id="rId20" Type="http://schemas.openxmlformats.org/officeDocument/2006/relationships/tags" Target="../tags/tag232.xml"/><Relationship Id="rId1" Type="http://schemas.openxmlformats.org/officeDocument/2006/relationships/tags" Target="../tags/tag213.xml"/><Relationship Id="rId6" Type="http://schemas.openxmlformats.org/officeDocument/2006/relationships/tags" Target="../tags/tag218.xml"/><Relationship Id="rId11" Type="http://schemas.openxmlformats.org/officeDocument/2006/relationships/tags" Target="../tags/tag223.xml"/><Relationship Id="rId5" Type="http://schemas.openxmlformats.org/officeDocument/2006/relationships/tags" Target="../tags/tag217.xml"/><Relationship Id="rId15" Type="http://schemas.openxmlformats.org/officeDocument/2006/relationships/tags" Target="../tags/tag227.xml"/><Relationship Id="rId10" Type="http://schemas.openxmlformats.org/officeDocument/2006/relationships/tags" Target="../tags/tag222.xml"/><Relationship Id="rId19" Type="http://schemas.openxmlformats.org/officeDocument/2006/relationships/tags" Target="../tags/tag231.xml"/><Relationship Id="rId4" Type="http://schemas.openxmlformats.org/officeDocument/2006/relationships/tags" Target="../tags/tag216.xml"/><Relationship Id="rId9" Type="http://schemas.openxmlformats.org/officeDocument/2006/relationships/tags" Target="../tags/tag221.xml"/><Relationship Id="rId14" Type="http://schemas.openxmlformats.org/officeDocument/2006/relationships/tags" Target="../tags/tag226.xml"/><Relationship Id="rId22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246.xml"/><Relationship Id="rId18" Type="http://schemas.openxmlformats.org/officeDocument/2006/relationships/tags" Target="../tags/tag251.xml"/><Relationship Id="rId26" Type="http://schemas.openxmlformats.org/officeDocument/2006/relationships/tags" Target="../tags/tag259.xml"/><Relationship Id="rId39" Type="http://schemas.openxmlformats.org/officeDocument/2006/relationships/tags" Target="../tags/tag272.xml"/><Relationship Id="rId21" Type="http://schemas.openxmlformats.org/officeDocument/2006/relationships/tags" Target="../tags/tag254.xml"/><Relationship Id="rId34" Type="http://schemas.openxmlformats.org/officeDocument/2006/relationships/tags" Target="../tags/tag267.xml"/><Relationship Id="rId42" Type="http://schemas.openxmlformats.org/officeDocument/2006/relationships/tags" Target="../tags/tag275.xml"/><Relationship Id="rId47" Type="http://schemas.openxmlformats.org/officeDocument/2006/relationships/tags" Target="../tags/tag280.xml"/><Relationship Id="rId50" Type="http://schemas.openxmlformats.org/officeDocument/2006/relationships/tags" Target="../tags/tag283.xml"/><Relationship Id="rId7" Type="http://schemas.openxmlformats.org/officeDocument/2006/relationships/tags" Target="../tags/tag240.xml"/><Relationship Id="rId2" Type="http://schemas.openxmlformats.org/officeDocument/2006/relationships/tags" Target="../tags/tag235.xml"/><Relationship Id="rId16" Type="http://schemas.openxmlformats.org/officeDocument/2006/relationships/tags" Target="../tags/tag249.xml"/><Relationship Id="rId29" Type="http://schemas.openxmlformats.org/officeDocument/2006/relationships/tags" Target="../tags/tag262.xml"/><Relationship Id="rId11" Type="http://schemas.openxmlformats.org/officeDocument/2006/relationships/tags" Target="../tags/tag244.xml"/><Relationship Id="rId24" Type="http://schemas.openxmlformats.org/officeDocument/2006/relationships/tags" Target="../tags/tag257.xml"/><Relationship Id="rId32" Type="http://schemas.openxmlformats.org/officeDocument/2006/relationships/tags" Target="../tags/tag265.xml"/><Relationship Id="rId37" Type="http://schemas.openxmlformats.org/officeDocument/2006/relationships/tags" Target="../tags/tag270.xml"/><Relationship Id="rId40" Type="http://schemas.openxmlformats.org/officeDocument/2006/relationships/tags" Target="../tags/tag273.xml"/><Relationship Id="rId45" Type="http://schemas.openxmlformats.org/officeDocument/2006/relationships/tags" Target="../tags/tag278.xml"/><Relationship Id="rId5" Type="http://schemas.openxmlformats.org/officeDocument/2006/relationships/tags" Target="../tags/tag238.xml"/><Relationship Id="rId15" Type="http://schemas.openxmlformats.org/officeDocument/2006/relationships/tags" Target="../tags/tag248.xml"/><Relationship Id="rId23" Type="http://schemas.openxmlformats.org/officeDocument/2006/relationships/tags" Target="../tags/tag256.xml"/><Relationship Id="rId28" Type="http://schemas.openxmlformats.org/officeDocument/2006/relationships/tags" Target="../tags/tag261.xml"/><Relationship Id="rId36" Type="http://schemas.openxmlformats.org/officeDocument/2006/relationships/tags" Target="../tags/tag269.xml"/><Relationship Id="rId49" Type="http://schemas.openxmlformats.org/officeDocument/2006/relationships/tags" Target="../tags/tag282.xml"/><Relationship Id="rId10" Type="http://schemas.openxmlformats.org/officeDocument/2006/relationships/tags" Target="../tags/tag243.xml"/><Relationship Id="rId19" Type="http://schemas.openxmlformats.org/officeDocument/2006/relationships/tags" Target="../tags/tag252.xml"/><Relationship Id="rId31" Type="http://schemas.openxmlformats.org/officeDocument/2006/relationships/tags" Target="../tags/tag264.xml"/><Relationship Id="rId44" Type="http://schemas.openxmlformats.org/officeDocument/2006/relationships/tags" Target="../tags/tag277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237.xml"/><Relationship Id="rId9" Type="http://schemas.openxmlformats.org/officeDocument/2006/relationships/tags" Target="../tags/tag242.xml"/><Relationship Id="rId14" Type="http://schemas.openxmlformats.org/officeDocument/2006/relationships/tags" Target="../tags/tag247.xml"/><Relationship Id="rId22" Type="http://schemas.openxmlformats.org/officeDocument/2006/relationships/tags" Target="../tags/tag255.xml"/><Relationship Id="rId27" Type="http://schemas.openxmlformats.org/officeDocument/2006/relationships/tags" Target="../tags/tag260.xml"/><Relationship Id="rId30" Type="http://schemas.openxmlformats.org/officeDocument/2006/relationships/tags" Target="../tags/tag263.xml"/><Relationship Id="rId35" Type="http://schemas.openxmlformats.org/officeDocument/2006/relationships/tags" Target="../tags/tag268.xml"/><Relationship Id="rId43" Type="http://schemas.openxmlformats.org/officeDocument/2006/relationships/tags" Target="../tags/tag276.xml"/><Relationship Id="rId48" Type="http://schemas.openxmlformats.org/officeDocument/2006/relationships/tags" Target="../tags/tag281.xml"/><Relationship Id="rId8" Type="http://schemas.openxmlformats.org/officeDocument/2006/relationships/tags" Target="../tags/tag241.xml"/><Relationship Id="rId51" Type="http://schemas.openxmlformats.org/officeDocument/2006/relationships/tags" Target="../tags/tag284.xml"/><Relationship Id="rId3" Type="http://schemas.openxmlformats.org/officeDocument/2006/relationships/tags" Target="../tags/tag236.xml"/><Relationship Id="rId12" Type="http://schemas.openxmlformats.org/officeDocument/2006/relationships/tags" Target="../tags/tag245.xml"/><Relationship Id="rId17" Type="http://schemas.openxmlformats.org/officeDocument/2006/relationships/tags" Target="../tags/tag250.xml"/><Relationship Id="rId25" Type="http://schemas.openxmlformats.org/officeDocument/2006/relationships/tags" Target="../tags/tag258.xml"/><Relationship Id="rId33" Type="http://schemas.openxmlformats.org/officeDocument/2006/relationships/tags" Target="../tags/tag266.xml"/><Relationship Id="rId38" Type="http://schemas.openxmlformats.org/officeDocument/2006/relationships/tags" Target="../tags/tag271.xml"/><Relationship Id="rId46" Type="http://schemas.openxmlformats.org/officeDocument/2006/relationships/tags" Target="../tags/tag279.xml"/><Relationship Id="rId20" Type="http://schemas.openxmlformats.org/officeDocument/2006/relationships/tags" Target="../tags/tag253.xml"/><Relationship Id="rId41" Type="http://schemas.openxmlformats.org/officeDocument/2006/relationships/tags" Target="../tags/tag274.xml"/><Relationship Id="rId1" Type="http://schemas.openxmlformats.org/officeDocument/2006/relationships/tags" Target="../tags/tag234.xml"/><Relationship Id="rId6" Type="http://schemas.openxmlformats.org/officeDocument/2006/relationships/tags" Target="../tags/tag239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297.xml"/><Relationship Id="rId18" Type="http://schemas.openxmlformats.org/officeDocument/2006/relationships/tags" Target="../tags/tag302.xml"/><Relationship Id="rId26" Type="http://schemas.openxmlformats.org/officeDocument/2006/relationships/tags" Target="../tags/tag310.xml"/><Relationship Id="rId39" Type="http://schemas.openxmlformats.org/officeDocument/2006/relationships/tags" Target="../tags/tag323.xml"/><Relationship Id="rId21" Type="http://schemas.openxmlformats.org/officeDocument/2006/relationships/tags" Target="../tags/tag305.xml"/><Relationship Id="rId34" Type="http://schemas.openxmlformats.org/officeDocument/2006/relationships/tags" Target="../tags/tag318.xml"/><Relationship Id="rId42" Type="http://schemas.openxmlformats.org/officeDocument/2006/relationships/tags" Target="../tags/tag326.xml"/><Relationship Id="rId47" Type="http://schemas.openxmlformats.org/officeDocument/2006/relationships/tags" Target="../tags/tag331.xml"/><Relationship Id="rId50" Type="http://schemas.openxmlformats.org/officeDocument/2006/relationships/tags" Target="../tags/tag334.xml"/><Relationship Id="rId7" Type="http://schemas.openxmlformats.org/officeDocument/2006/relationships/tags" Target="../tags/tag291.xml"/><Relationship Id="rId2" Type="http://schemas.openxmlformats.org/officeDocument/2006/relationships/tags" Target="../tags/tag286.xml"/><Relationship Id="rId16" Type="http://schemas.openxmlformats.org/officeDocument/2006/relationships/tags" Target="../tags/tag300.xml"/><Relationship Id="rId29" Type="http://schemas.openxmlformats.org/officeDocument/2006/relationships/tags" Target="../tags/tag313.xml"/><Relationship Id="rId11" Type="http://schemas.openxmlformats.org/officeDocument/2006/relationships/tags" Target="../tags/tag295.xml"/><Relationship Id="rId24" Type="http://schemas.openxmlformats.org/officeDocument/2006/relationships/tags" Target="../tags/tag308.xml"/><Relationship Id="rId32" Type="http://schemas.openxmlformats.org/officeDocument/2006/relationships/tags" Target="../tags/tag316.xml"/><Relationship Id="rId37" Type="http://schemas.openxmlformats.org/officeDocument/2006/relationships/tags" Target="../tags/tag321.xml"/><Relationship Id="rId40" Type="http://schemas.openxmlformats.org/officeDocument/2006/relationships/tags" Target="../tags/tag324.xml"/><Relationship Id="rId45" Type="http://schemas.openxmlformats.org/officeDocument/2006/relationships/tags" Target="../tags/tag329.xml"/><Relationship Id="rId5" Type="http://schemas.openxmlformats.org/officeDocument/2006/relationships/tags" Target="../tags/tag289.xml"/><Relationship Id="rId15" Type="http://schemas.openxmlformats.org/officeDocument/2006/relationships/tags" Target="../tags/tag299.xml"/><Relationship Id="rId23" Type="http://schemas.openxmlformats.org/officeDocument/2006/relationships/tags" Target="../tags/tag307.xml"/><Relationship Id="rId28" Type="http://schemas.openxmlformats.org/officeDocument/2006/relationships/tags" Target="../tags/tag312.xml"/><Relationship Id="rId36" Type="http://schemas.openxmlformats.org/officeDocument/2006/relationships/tags" Target="../tags/tag320.xml"/><Relationship Id="rId49" Type="http://schemas.openxmlformats.org/officeDocument/2006/relationships/tags" Target="../tags/tag333.xml"/><Relationship Id="rId10" Type="http://schemas.openxmlformats.org/officeDocument/2006/relationships/tags" Target="../tags/tag294.xml"/><Relationship Id="rId19" Type="http://schemas.openxmlformats.org/officeDocument/2006/relationships/tags" Target="../tags/tag303.xml"/><Relationship Id="rId31" Type="http://schemas.openxmlformats.org/officeDocument/2006/relationships/tags" Target="../tags/tag315.xml"/><Relationship Id="rId44" Type="http://schemas.openxmlformats.org/officeDocument/2006/relationships/tags" Target="../tags/tag328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288.xml"/><Relationship Id="rId9" Type="http://schemas.openxmlformats.org/officeDocument/2006/relationships/tags" Target="../tags/tag293.xml"/><Relationship Id="rId14" Type="http://schemas.openxmlformats.org/officeDocument/2006/relationships/tags" Target="../tags/tag298.xml"/><Relationship Id="rId22" Type="http://schemas.openxmlformats.org/officeDocument/2006/relationships/tags" Target="../tags/tag306.xml"/><Relationship Id="rId27" Type="http://schemas.openxmlformats.org/officeDocument/2006/relationships/tags" Target="../tags/tag311.xml"/><Relationship Id="rId30" Type="http://schemas.openxmlformats.org/officeDocument/2006/relationships/tags" Target="../tags/tag314.xml"/><Relationship Id="rId35" Type="http://schemas.openxmlformats.org/officeDocument/2006/relationships/tags" Target="../tags/tag319.xml"/><Relationship Id="rId43" Type="http://schemas.openxmlformats.org/officeDocument/2006/relationships/tags" Target="../tags/tag327.xml"/><Relationship Id="rId48" Type="http://schemas.openxmlformats.org/officeDocument/2006/relationships/tags" Target="../tags/tag332.xml"/><Relationship Id="rId8" Type="http://schemas.openxmlformats.org/officeDocument/2006/relationships/tags" Target="../tags/tag292.xml"/><Relationship Id="rId51" Type="http://schemas.openxmlformats.org/officeDocument/2006/relationships/tags" Target="../tags/tag335.xml"/><Relationship Id="rId3" Type="http://schemas.openxmlformats.org/officeDocument/2006/relationships/tags" Target="../tags/tag287.xml"/><Relationship Id="rId12" Type="http://schemas.openxmlformats.org/officeDocument/2006/relationships/tags" Target="../tags/tag296.xml"/><Relationship Id="rId17" Type="http://schemas.openxmlformats.org/officeDocument/2006/relationships/tags" Target="../tags/tag301.xml"/><Relationship Id="rId25" Type="http://schemas.openxmlformats.org/officeDocument/2006/relationships/tags" Target="../tags/tag309.xml"/><Relationship Id="rId33" Type="http://schemas.openxmlformats.org/officeDocument/2006/relationships/tags" Target="../tags/tag317.xml"/><Relationship Id="rId38" Type="http://schemas.openxmlformats.org/officeDocument/2006/relationships/tags" Target="../tags/tag322.xml"/><Relationship Id="rId46" Type="http://schemas.openxmlformats.org/officeDocument/2006/relationships/tags" Target="../tags/tag330.xml"/><Relationship Id="rId20" Type="http://schemas.openxmlformats.org/officeDocument/2006/relationships/tags" Target="../tags/tag304.xml"/><Relationship Id="rId41" Type="http://schemas.openxmlformats.org/officeDocument/2006/relationships/tags" Target="../tags/tag325.xml"/><Relationship Id="rId1" Type="http://schemas.openxmlformats.org/officeDocument/2006/relationships/tags" Target="../tags/tag285.xml"/><Relationship Id="rId6" Type="http://schemas.openxmlformats.org/officeDocument/2006/relationships/tags" Target="../tags/tag290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348.xml"/><Relationship Id="rId18" Type="http://schemas.openxmlformats.org/officeDocument/2006/relationships/tags" Target="../tags/tag353.xml"/><Relationship Id="rId26" Type="http://schemas.openxmlformats.org/officeDocument/2006/relationships/tags" Target="../tags/tag361.xml"/><Relationship Id="rId39" Type="http://schemas.openxmlformats.org/officeDocument/2006/relationships/tags" Target="../tags/tag374.xml"/><Relationship Id="rId21" Type="http://schemas.openxmlformats.org/officeDocument/2006/relationships/tags" Target="../tags/tag356.xml"/><Relationship Id="rId34" Type="http://schemas.openxmlformats.org/officeDocument/2006/relationships/tags" Target="../tags/tag369.xml"/><Relationship Id="rId42" Type="http://schemas.openxmlformats.org/officeDocument/2006/relationships/tags" Target="../tags/tag377.xml"/><Relationship Id="rId47" Type="http://schemas.openxmlformats.org/officeDocument/2006/relationships/tags" Target="../tags/tag382.xml"/><Relationship Id="rId50" Type="http://schemas.openxmlformats.org/officeDocument/2006/relationships/tags" Target="../tags/tag385.xml"/><Relationship Id="rId7" Type="http://schemas.openxmlformats.org/officeDocument/2006/relationships/tags" Target="../tags/tag342.xml"/><Relationship Id="rId2" Type="http://schemas.openxmlformats.org/officeDocument/2006/relationships/tags" Target="../tags/tag337.xml"/><Relationship Id="rId16" Type="http://schemas.openxmlformats.org/officeDocument/2006/relationships/tags" Target="../tags/tag351.xml"/><Relationship Id="rId29" Type="http://schemas.openxmlformats.org/officeDocument/2006/relationships/tags" Target="../tags/tag364.xml"/><Relationship Id="rId11" Type="http://schemas.openxmlformats.org/officeDocument/2006/relationships/tags" Target="../tags/tag346.xml"/><Relationship Id="rId24" Type="http://schemas.openxmlformats.org/officeDocument/2006/relationships/tags" Target="../tags/tag359.xml"/><Relationship Id="rId32" Type="http://schemas.openxmlformats.org/officeDocument/2006/relationships/tags" Target="../tags/tag367.xml"/><Relationship Id="rId37" Type="http://schemas.openxmlformats.org/officeDocument/2006/relationships/tags" Target="../tags/tag372.xml"/><Relationship Id="rId40" Type="http://schemas.openxmlformats.org/officeDocument/2006/relationships/tags" Target="../tags/tag375.xml"/><Relationship Id="rId45" Type="http://schemas.openxmlformats.org/officeDocument/2006/relationships/tags" Target="../tags/tag380.xml"/><Relationship Id="rId5" Type="http://schemas.openxmlformats.org/officeDocument/2006/relationships/tags" Target="../tags/tag340.xml"/><Relationship Id="rId15" Type="http://schemas.openxmlformats.org/officeDocument/2006/relationships/tags" Target="../tags/tag350.xml"/><Relationship Id="rId23" Type="http://schemas.openxmlformats.org/officeDocument/2006/relationships/tags" Target="../tags/tag358.xml"/><Relationship Id="rId28" Type="http://schemas.openxmlformats.org/officeDocument/2006/relationships/tags" Target="../tags/tag363.xml"/><Relationship Id="rId36" Type="http://schemas.openxmlformats.org/officeDocument/2006/relationships/tags" Target="../tags/tag371.xml"/><Relationship Id="rId49" Type="http://schemas.openxmlformats.org/officeDocument/2006/relationships/tags" Target="../tags/tag384.xml"/><Relationship Id="rId10" Type="http://schemas.openxmlformats.org/officeDocument/2006/relationships/tags" Target="../tags/tag345.xml"/><Relationship Id="rId19" Type="http://schemas.openxmlformats.org/officeDocument/2006/relationships/tags" Target="../tags/tag354.xml"/><Relationship Id="rId31" Type="http://schemas.openxmlformats.org/officeDocument/2006/relationships/tags" Target="../tags/tag366.xml"/><Relationship Id="rId44" Type="http://schemas.openxmlformats.org/officeDocument/2006/relationships/tags" Target="../tags/tag379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339.xml"/><Relationship Id="rId9" Type="http://schemas.openxmlformats.org/officeDocument/2006/relationships/tags" Target="../tags/tag344.xml"/><Relationship Id="rId14" Type="http://schemas.openxmlformats.org/officeDocument/2006/relationships/tags" Target="../tags/tag349.xml"/><Relationship Id="rId22" Type="http://schemas.openxmlformats.org/officeDocument/2006/relationships/tags" Target="../tags/tag357.xml"/><Relationship Id="rId27" Type="http://schemas.openxmlformats.org/officeDocument/2006/relationships/tags" Target="../tags/tag362.xml"/><Relationship Id="rId30" Type="http://schemas.openxmlformats.org/officeDocument/2006/relationships/tags" Target="../tags/tag365.xml"/><Relationship Id="rId35" Type="http://schemas.openxmlformats.org/officeDocument/2006/relationships/tags" Target="../tags/tag370.xml"/><Relationship Id="rId43" Type="http://schemas.openxmlformats.org/officeDocument/2006/relationships/tags" Target="../tags/tag378.xml"/><Relationship Id="rId48" Type="http://schemas.openxmlformats.org/officeDocument/2006/relationships/tags" Target="../tags/tag383.xml"/><Relationship Id="rId8" Type="http://schemas.openxmlformats.org/officeDocument/2006/relationships/tags" Target="../tags/tag343.xml"/><Relationship Id="rId51" Type="http://schemas.openxmlformats.org/officeDocument/2006/relationships/tags" Target="../tags/tag386.xml"/><Relationship Id="rId3" Type="http://schemas.openxmlformats.org/officeDocument/2006/relationships/tags" Target="../tags/tag338.xml"/><Relationship Id="rId12" Type="http://schemas.openxmlformats.org/officeDocument/2006/relationships/tags" Target="../tags/tag347.xml"/><Relationship Id="rId17" Type="http://schemas.openxmlformats.org/officeDocument/2006/relationships/tags" Target="../tags/tag352.xml"/><Relationship Id="rId25" Type="http://schemas.openxmlformats.org/officeDocument/2006/relationships/tags" Target="../tags/tag360.xml"/><Relationship Id="rId33" Type="http://schemas.openxmlformats.org/officeDocument/2006/relationships/tags" Target="../tags/tag368.xml"/><Relationship Id="rId38" Type="http://schemas.openxmlformats.org/officeDocument/2006/relationships/tags" Target="../tags/tag373.xml"/><Relationship Id="rId46" Type="http://schemas.openxmlformats.org/officeDocument/2006/relationships/tags" Target="../tags/tag381.xml"/><Relationship Id="rId20" Type="http://schemas.openxmlformats.org/officeDocument/2006/relationships/tags" Target="../tags/tag355.xml"/><Relationship Id="rId41" Type="http://schemas.openxmlformats.org/officeDocument/2006/relationships/tags" Target="../tags/tag376.xml"/><Relationship Id="rId1" Type="http://schemas.openxmlformats.org/officeDocument/2006/relationships/tags" Target="../tags/tag336.xml"/><Relationship Id="rId6" Type="http://schemas.openxmlformats.org/officeDocument/2006/relationships/tags" Target="../tags/tag341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399.xml"/><Relationship Id="rId18" Type="http://schemas.openxmlformats.org/officeDocument/2006/relationships/tags" Target="../tags/tag404.xml"/><Relationship Id="rId26" Type="http://schemas.openxmlformats.org/officeDocument/2006/relationships/tags" Target="../tags/tag412.xml"/><Relationship Id="rId3" Type="http://schemas.openxmlformats.org/officeDocument/2006/relationships/tags" Target="../tags/tag389.xml"/><Relationship Id="rId21" Type="http://schemas.openxmlformats.org/officeDocument/2006/relationships/tags" Target="../tags/tag407.xml"/><Relationship Id="rId34" Type="http://schemas.openxmlformats.org/officeDocument/2006/relationships/tags" Target="../tags/tag420.xml"/><Relationship Id="rId7" Type="http://schemas.openxmlformats.org/officeDocument/2006/relationships/tags" Target="../tags/tag393.xml"/><Relationship Id="rId12" Type="http://schemas.openxmlformats.org/officeDocument/2006/relationships/tags" Target="../tags/tag398.xml"/><Relationship Id="rId17" Type="http://schemas.openxmlformats.org/officeDocument/2006/relationships/tags" Target="../tags/tag403.xml"/><Relationship Id="rId25" Type="http://schemas.openxmlformats.org/officeDocument/2006/relationships/tags" Target="../tags/tag411.xml"/><Relationship Id="rId33" Type="http://schemas.openxmlformats.org/officeDocument/2006/relationships/tags" Target="../tags/tag419.xml"/><Relationship Id="rId2" Type="http://schemas.openxmlformats.org/officeDocument/2006/relationships/tags" Target="../tags/tag388.xml"/><Relationship Id="rId16" Type="http://schemas.openxmlformats.org/officeDocument/2006/relationships/tags" Target="../tags/tag402.xml"/><Relationship Id="rId20" Type="http://schemas.openxmlformats.org/officeDocument/2006/relationships/tags" Target="../tags/tag406.xml"/><Relationship Id="rId29" Type="http://schemas.openxmlformats.org/officeDocument/2006/relationships/tags" Target="../tags/tag415.xml"/><Relationship Id="rId1" Type="http://schemas.openxmlformats.org/officeDocument/2006/relationships/tags" Target="../tags/tag387.xml"/><Relationship Id="rId6" Type="http://schemas.openxmlformats.org/officeDocument/2006/relationships/tags" Target="../tags/tag392.xml"/><Relationship Id="rId11" Type="http://schemas.openxmlformats.org/officeDocument/2006/relationships/tags" Target="../tags/tag397.xml"/><Relationship Id="rId24" Type="http://schemas.openxmlformats.org/officeDocument/2006/relationships/tags" Target="../tags/tag410.xml"/><Relationship Id="rId32" Type="http://schemas.openxmlformats.org/officeDocument/2006/relationships/tags" Target="../tags/tag418.xml"/><Relationship Id="rId5" Type="http://schemas.openxmlformats.org/officeDocument/2006/relationships/tags" Target="../tags/tag391.xml"/><Relationship Id="rId15" Type="http://schemas.openxmlformats.org/officeDocument/2006/relationships/tags" Target="../tags/tag401.xml"/><Relationship Id="rId23" Type="http://schemas.openxmlformats.org/officeDocument/2006/relationships/tags" Target="../tags/tag409.xml"/><Relationship Id="rId28" Type="http://schemas.openxmlformats.org/officeDocument/2006/relationships/tags" Target="../tags/tag414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396.xml"/><Relationship Id="rId19" Type="http://schemas.openxmlformats.org/officeDocument/2006/relationships/tags" Target="../tags/tag405.xml"/><Relationship Id="rId31" Type="http://schemas.openxmlformats.org/officeDocument/2006/relationships/tags" Target="../tags/tag417.xml"/><Relationship Id="rId4" Type="http://schemas.openxmlformats.org/officeDocument/2006/relationships/tags" Target="../tags/tag390.xml"/><Relationship Id="rId9" Type="http://schemas.openxmlformats.org/officeDocument/2006/relationships/tags" Target="../tags/tag395.xml"/><Relationship Id="rId14" Type="http://schemas.openxmlformats.org/officeDocument/2006/relationships/tags" Target="../tags/tag400.xml"/><Relationship Id="rId22" Type="http://schemas.openxmlformats.org/officeDocument/2006/relationships/tags" Target="../tags/tag408.xml"/><Relationship Id="rId27" Type="http://schemas.openxmlformats.org/officeDocument/2006/relationships/tags" Target="../tags/tag413.xml"/><Relationship Id="rId30" Type="http://schemas.openxmlformats.org/officeDocument/2006/relationships/tags" Target="../tags/tag416.xml"/><Relationship Id="rId35" Type="http://schemas.openxmlformats.org/officeDocument/2006/relationships/tags" Target="../tags/tag421.xml"/><Relationship Id="rId8" Type="http://schemas.openxmlformats.org/officeDocument/2006/relationships/tags" Target="../tags/tag394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434.xml"/><Relationship Id="rId18" Type="http://schemas.openxmlformats.org/officeDocument/2006/relationships/tags" Target="../tags/tag439.xml"/><Relationship Id="rId26" Type="http://schemas.openxmlformats.org/officeDocument/2006/relationships/tags" Target="../tags/tag447.xml"/><Relationship Id="rId39" Type="http://schemas.openxmlformats.org/officeDocument/2006/relationships/tags" Target="../tags/tag460.xml"/><Relationship Id="rId21" Type="http://schemas.openxmlformats.org/officeDocument/2006/relationships/tags" Target="../tags/tag442.xml"/><Relationship Id="rId34" Type="http://schemas.openxmlformats.org/officeDocument/2006/relationships/tags" Target="../tags/tag455.xml"/><Relationship Id="rId42" Type="http://schemas.openxmlformats.org/officeDocument/2006/relationships/tags" Target="../tags/tag463.xml"/><Relationship Id="rId47" Type="http://schemas.openxmlformats.org/officeDocument/2006/relationships/tags" Target="../tags/tag468.xml"/><Relationship Id="rId50" Type="http://schemas.openxmlformats.org/officeDocument/2006/relationships/tags" Target="../tags/tag471.xml"/><Relationship Id="rId7" Type="http://schemas.openxmlformats.org/officeDocument/2006/relationships/tags" Target="../tags/tag428.xml"/><Relationship Id="rId2" Type="http://schemas.openxmlformats.org/officeDocument/2006/relationships/tags" Target="../tags/tag423.xml"/><Relationship Id="rId16" Type="http://schemas.openxmlformats.org/officeDocument/2006/relationships/tags" Target="../tags/tag437.xml"/><Relationship Id="rId29" Type="http://schemas.openxmlformats.org/officeDocument/2006/relationships/tags" Target="../tags/tag450.xml"/><Relationship Id="rId11" Type="http://schemas.openxmlformats.org/officeDocument/2006/relationships/tags" Target="../tags/tag432.xml"/><Relationship Id="rId24" Type="http://schemas.openxmlformats.org/officeDocument/2006/relationships/tags" Target="../tags/tag445.xml"/><Relationship Id="rId32" Type="http://schemas.openxmlformats.org/officeDocument/2006/relationships/tags" Target="../tags/tag453.xml"/><Relationship Id="rId37" Type="http://schemas.openxmlformats.org/officeDocument/2006/relationships/tags" Target="../tags/tag458.xml"/><Relationship Id="rId40" Type="http://schemas.openxmlformats.org/officeDocument/2006/relationships/tags" Target="../tags/tag461.xml"/><Relationship Id="rId45" Type="http://schemas.openxmlformats.org/officeDocument/2006/relationships/tags" Target="../tags/tag466.xml"/><Relationship Id="rId5" Type="http://schemas.openxmlformats.org/officeDocument/2006/relationships/tags" Target="../tags/tag426.xml"/><Relationship Id="rId15" Type="http://schemas.openxmlformats.org/officeDocument/2006/relationships/tags" Target="../tags/tag436.xml"/><Relationship Id="rId23" Type="http://schemas.openxmlformats.org/officeDocument/2006/relationships/tags" Target="../tags/tag444.xml"/><Relationship Id="rId28" Type="http://schemas.openxmlformats.org/officeDocument/2006/relationships/tags" Target="../tags/tag449.xml"/><Relationship Id="rId36" Type="http://schemas.openxmlformats.org/officeDocument/2006/relationships/tags" Target="../tags/tag457.xml"/><Relationship Id="rId49" Type="http://schemas.openxmlformats.org/officeDocument/2006/relationships/tags" Target="../tags/tag470.xml"/><Relationship Id="rId10" Type="http://schemas.openxmlformats.org/officeDocument/2006/relationships/tags" Target="../tags/tag431.xml"/><Relationship Id="rId19" Type="http://schemas.openxmlformats.org/officeDocument/2006/relationships/tags" Target="../tags/tag440.xml"/><Relationship Id="rId31" Type="http://schemas.openxmlformats.org/officeDocument/2006/relationships/tags" Target="../tags/tag452.xml"/><Relationship Id="rId44" Type="http://schemas.openxmlformats.org/officeDocument/2006/relationships/tags" Target="../tags/tag465.xml"/><Relationship Id="rId4" Type="http://schemas.openxmlformats.org/officeDocument/2006/relationships/tags" Target="../tags/tag425.xml"/><Relationship Id="rId9" Type="http://schemas.openxmlformats.org/officeDocument/2006/relationships/tags" Target="../tags/tag430.xml"/><Relationship Id="rId14" Type="http://schemas.openxmlformats.org/officeDocument/2006/relationships/tags" Target="../tags/tag435.xml"/><Relationship Id="rId22" Type="http://schemas.openxmlformats.org/officeDocument/2006/relationships/tags" Target="../tags/tag443.xml"/><Relationship Id="rId27" Type="http://schemas.openxmlformats.org/officeDocument/2006/relationships/tags" Target="../tags/tag448.xml"/><Relationship Id="rId30" Type="http://schemas.openxmlformats.org/officeDocument/2006/relationships/tags" Target="../tags/tag451.xml"/><Relationship Id="rId35" Type="http://schemas.openxmlformats.org/officeDocument/2006/relationships/tags" Target="../tags/tag456.xml"/><Relationship Id="rId43" Type="http://schemas.openxmlformats.org/officeDocument/2006/relationships/tags" Target="../tags/tag464.xml"/><Relationship Id="rId48" Type="http://schemas.openxmlformats.org/officeDocument/2006/relationships/tags" Target="../tags/tag469.xml"/><Relationship Id="rId8" Type="http://schemas.openxmlformats.org/officeDocument/2006/relationships/tags" Target="../tags/tag429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424.xml"/><Relationship Id="rId12" Type="http://schemas.openxmlformats.org/officeDocument/2006/relationships/tags" Target="../tags/tag433.xml"/><Relationship Id="rId17" Type="http://schemas.openxmlformats.org/officeDocument/2006/relationships/tags" Target="../tags/tag438.xml"/><Relationship Id="rId25" Type="http://schemas.openxmlformats.org/officeDocument/2006/relationships/tags" Target="../tags/tag446.xml"/><Relationship Id="rId33" Type="http://schemas.openxmlformats.org/officeDocument/2006/relationships/tags" Target="../tags/tag454.xml"/><Relationship Id="rId38" Type="http://schemas.openxmlformats.org/officeDocument/2006/relationships/tags" Target="../tags/tag459.xml"/><Relationship Id="rId46" Type="http://schemas.openxmlformats.org/officeDocument/2006/relationships/tags" Target="../tags/tag467.xml"/><Relationship Id="rId20" Type="http://schemas.openxmlformats.org/officeDocument/2006/relationships/tags" Target="../tags/tag441.xml"/><Relationship Id="rId41" Type="http://schemas.openxmlformats.org/officeDocument/2006/relationships/tags" Target="../tags/tag462.xml"/><Relationship Id="rId1" Type="http://schemas.openxmlformats.org/officeDocument/2006/relationships/tags" Target="../tags/tag422.xml"/><Relationship Id="rId6" Type="http://schemas.openxmlformats.org/officeDocument/2006/relationships/tags" Target="../tags/tag42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479.xml"/><Relationship Id="rId13" Type="http://schemas.openxmlformats.org/officeDocument/2006/relationships/tags" Target="../tags/tag484.xml"/><Relationship Id="rId18" Type="http://schemas.openxmlformats.org/officeDocument/2006/relationships/tags" Target="../tags/tag489.xml"/><Relationship Id="rId3" Type="http://schemas.openxmlformats.org/officeDocument/2006/relationships/tags" Target="../tags/tag474.xml"/><Relationship Id="rId21" Type="http://schemas.openxmlformats.org/officeDocument/2006/relationships/tags" Target="../tags/tag492.xml"/><Relationship Id="rId7" Type="http://schemas.openxmlformats.org/officeDocument/2006/relationships/tags" Target="../tags/tag478.xml"/><Relationship Id="rId12" Type="http://schemas.openxmlformats.org/officeDocument/2006/relationships/tags" Target="../tags/tag483.xml"/><Relationship Id="rId17" Type="http://schemas.openxmlformats.org/officeDocument/2006/relationships/tags" Target="../tags/tag488.xml"/><Relationship Id="rId2" Type="http://schemas.openxmlformats.org/officeDocument/2006/relationships/tags" Target="../tags/tag473.xml"/><Relationship Id="rId16" Type="http://schemas.openxmlformats.org/officeDocument/2006/relationships/tags" Target="../tags/tag487.xml"/><Relationship Id="rId20" Type="http://schemas.openxmlformats.org/officeDocument/2006/relationships/tags" Target="../tags/tag491.xml"/><Relationship Id="rId1" Type="http://schemas.openxmlformats.org/officeDocument/2006/relationships/tags" Target="../tags/tag472.xml"/><Relationship Id="rId6" Type="http://schemas.openxmlformats.org/officeDocument/2006/relationships/tags" Target="../tags/tag477.xml"/><Relationship Id="rId11" Type="http://schemas.openxmlformats.org/officeDocument/2006/relationships/tags" Target="../tags/tag482.xml"/><Relationship Id="rId5" Type="http://schemas.openxmlformats.org/officeDocument/2006/relationships/tags" Target="../tags/tag476.xml"/><Relationship Id="rId15" Type="http://schemas.openxmlformats.org/officeDocument/2006/relationships/tags" Target="../tags/tag486.xml"/><Relationship Id="rId10" Type="http://schemas.openxmlformats.org/officeDocument/2006/relationships/tags" Target="../tags/tag481.xml"/><Relationship Id="rId19" Type="http://schemas.openxmlformats.org/officeDocument/2006/relationships/tags" Target="../tags/tag490.xml"/><Relationship Id="rId4" Type="http://schemas.openxmlformats.org/officeDocument/2006/relationships/tags" Target="../tags/tag475.xml"/><Relationship Id="rId9" Type="http://schemas.openxmlformats.org/officeDocument/2006/relationships/tags" Target="../tags/tag480.xml"/><Relationship Id="rId14" Type="http://schemas.openxmlformats.org/officeDocument/2006/relationships/tags" Target="../tags/tag485.xml"/><Relationship Id="rId22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4.xml"/><Relationship Id="rId1" Type="http://schemas.openxmlformats.org/officeDocument/2006/relationships/tags" Target="../tags/tag49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502.xml"/><Relationship Id="rId3" Type="http://schemas.openxmlformats.org/officeDocument/2006/relationships/tags" Target="../tags/tag497.xml"/><Relationship Id="rId7" Type="http://schemas.openxmlformats.org/officeDocument/2006/relationships/tags" Target="../tags/tag501.xml"/><Relationship Id="rId2" Type="http://schemas.openxmlformats.org/officeDocument/2006/relationships/tags" Target="../tags/tag496.xml"/><Relationship Id="rId1" Type="http://schemas.openxmlformats.org/officeDocument/2006/relationships/tags" Target="../tags/tag495.xml"/><Relationship Id="rId6" Type="http://schemas.openxmlformats.org/officeDocument/2006/relationships/tags" Target="../tags/tag50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499.xml"/><Relationship Id="rId10" Type="http://schemas.openxmlformats.org/officeDocument/2006/relationships/tags" Target="../tags/tag504.xml"/><Relationship Id="rId4" Type="http://schemas.openxmlformats.org/officeDocument/2006/relationships/tags" Target="../tags/tag498.xml"/><Relationship Id="rId9" Type="http://schemas.openxmlformats.org/officeDocument/2006/relationships/tags" Target="../tags/tag50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512.xml"/><Relationship Id="rId3" Type="http://schemas.openxmlformats.org/officeDocument/2006/relationships/tags" Target="../tags/tag507.xml"/><Relationship Id="rId7" Type="http://schemas.openxmlformats.org/officeDocument/2006/relationships/tags" Target="../tags/tag511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506.xml"/><Relationship Id="rId1" Type="http://schemas.openxmlformats.org/officeDocument/2006/relationships/tags" Target="../tags/tag505.xml"/><Relationship Id="rId6" Type="http://schemas.openxmlformats.org/officeDocument/2006/relationships/tags" Target="../tags/tag510.xml"/><Relationship Id="rId11" Type="http://schemas.openxmlformats.org/officeDocument/2006/relationships/tags" Target="../tags/tag515.xml"/><Relationship Id="rId5" Type="http://schemas.openxmlformats.org/officeDocument/2006/relationships/tags" Target="../tags/tag509.xml"/><Relationship Id="rId10" Type="http://schemas.openxmlformats.org/officeDocument/2006/relationships/tags" Target="../tags/tag514.xml"/><Relationship Id="rId4" Type="http://schemas.openxmlformats.org/officeDocument/2006/relationships/tags" Target="../tags/tag508.xml"/><Relationship Id="rId9" Type="http://schemas.openxmlformats.org/officeDocument/2006/relationships/tags" Target="../tags/tag5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41.xml"/><Relationship Id="rId18" Type="http://schemas.openxmlformats.org/officeDocument/2006/relationships/tags" Target="../tags/tag46.xml"/><Relationship Id="rId26" Type="http://schemas.openxmlformats.org/officeDocument/2006/relationships/tags" Target="../tags/tag54.xml"/><Relationship Id="rId3" Type="http://schemas.openxmlformats.org/officeDocument/2006/relationships/tags" Target="../tags/tag31.xml"/><Relationship Id="rId21" Type="http://schemas.openxmlformats.org/officeDocument/2006/relationships/tags" Target="../tags/tag49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17" Type="http://schemas.openxmlformats.org/officeDocument/2006/relationships/tags" Target="../tags/tag45.xml"/><Relationship Id="rId25" Type="http://schemas.openxmlformats.org/officeDocument/2006/relationships/tags" Target="../tags/tag53.xml"/><Relationship Id="rId33" Type="http://schemas.openxmlformats.org/officeDocument/2006/relationships/tags" Target="../tags/tag61.xml"/><Relationship Id="rId2" Type="http://schemas.openxmlformats.org/officeDocument/2006/relationships/tags" Target="../tags/tag30.xml"/><Relationship Id="rId16" Type="http://schemas.openxmlformats.org/officeDocument/2006/relationships/tags" Target="../tags/tag44.xml"/><Relationship Id="rId20" Type="http://schemas.openxmlformats.org/officeDocument/2006/relationships/tags" Target="../tags/tag48.xml"/><Relationship Id="rId29" Type="http://schemas.openxmlformats.org/officeDocument/2006/relationships/tags" Target="../tags/tag57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24" Type="http://schemas.openxmlformats.org/officeDocument/2006/relationships/tags" Target="../tags/tag52.xml"/><Relationship Id="rId32" Type="http://schemas.openxmlformats.org/officeDocument/2006/relationships/tags" Target="../tags/tag60.xml"/><Relationship Id="rId5" Type="http://schemas.openxmlformats.org/officeDocument/2006/relationships/tags" Target="../tags/tag33.xml"/><Relationship Id="rId15" Type="http://schemas.openxmlformats.org/officeDocument/2006/relationships/tags" Target="../tags/tag43.xml"/><Relationship Id="rId23" Type="http://schemas.openxmlformats.org/officeDocument/2006/relationships/tags" Target="../tags/tag51.xml"/><Relationship Id="rId28" Type="http://schemas.openxmlformats.org/officeDocument/2006/relationships/tags" Target="../tags/tag56.xml"/><Relationship Id="rId10" Type="http://schemas.openxmlformats.org/officeDocument/2006/relationships/tags" Target="../tags/tag38.xml"/><Relationship Id="rId19" Type="http://schemas.openxmlformats.org/officeDocument/2006/relationships/tags" Target="../tags/tag47.xml"/><Relationship Id="rId31" Type="http://schemas.openxmlformats.org/officeDocument/2006/relationships/tags" Target="../tags/tag59.xml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tags" Target="../tags/tag42.xml"/><Relationship Id="rId22" Type="http://schemas.openxmlformats.org/officeDocument/2006/relationships/tags" Target="../tags/tag50.xml"/><Relationship Id="rId27" Type="http://schemas.openxmlformats.org/officeDocument/2006/relationships/tags" Target="../tags/tag55.xml"/><Relationship Id="rId30" Type="http://schemas.openxmlformats.org/officeDocument/2006/relationships/tags" Target="../tags/tag58.xml"/><Relationship Id="rId8" Type="http://schemas.openxmlformats.org/officeDocument/2006/relationships/tags" Target="../tags/tag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18" Type="http://schemas.openxmlformats.org/officeDocument/2006/relationships/tags" Target="../tags/tag81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tags" Target="../tags/tag80.xml"/><Relationship Id="rId2" Type="http://schemas.openxmlformats.org/officeDocument/2006/relationships/tags" Target="../tags/tag65.xml"/><Relationship Id="rId16" Type="http://schemas.openxmlformats.org/officeDocument/2006/relationships/tags" Target="../tags/tag79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5" Type="http://schemas.openxmlformats.org/officeDocument/2006/relationships/tags" Target="../tags/tag68.xml"/><Relationship Id="rId15" Type="http://schemas.openxmlformats.org/officeDocument/2006/relationships/tags" Target="../tags/tag78.xml"/><Relationship Id="rId10" Type="http://schemas.openxmlformats.org/officeDocument/2006/relationships/tags" Target="../tags/tag73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94.xml"/><Relationship Id="rId18" Type="http://schemas.openxmlformats.org/officeDocument/2006/relationships/tags" Target="../tags/tag99.xml"/><Relationship Id="rId26" Type="http://schemas.openxmlformats.org/officeDocument/2006/relationships/tags" Target="../tags/tag107.xml"/><Relationship Id="rId39" Type="http://schemas.openxmlformats.org/officeDocument/2006/relationships/tags" Target="../tags/tag120.xml"/><Relationship Id="rId21" Type="http://schemas.openxmlformats.org/officeDocument/2006/relationships/tags" Target="../tags/tag102.xml"/><Relationship Id="rId34" Type="http://schemas.openxmlformats.org/officeDocument/2006/relationships/tags" Target="../tags/tag115.xml"/><Relationship Id="rId42" Type="http://schemas.openxmlformats.org/officeDocument/2006/relationships/tags" Target="../tags/tag123.xml"/><Relationship Id="rId7" Type="http://schemas.openxmlformats.org/officeDocument/2006/relationships/tags" Target="../tags/tag88.xml"/><Relationship Id="rId2" Type="http://schemas.openxmlformats.org/officeDocument/2006/relationships/tags" Target="../tags/tag83.xml"/><Relationship Id="rId16" Type="http://schemas.openxmlformats.org/officeDocument/2006/relationships/tags" Target="../tags/tag97.xml"/><Relationship Id="rId29" Type="http://schemas.openxmlformats.org/officeDocument/2006/relationships/tags" Target="../tags/tag110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tags" Target="../tags/tag92.xml"/><Relationship Id="rId24" Type="http://schemas.openxmlformats.org/officeDocument/2006/relationships/tags" Target="../tags/tag105.xml"/><Relationship Id="rId32" Type="http://schemas.openxmlformats.org/officeDocument/2006/relationships/tags" Target="../tags/tag113.xml"/><Relationship Id="rId37" Type="http://schemas.openxmlformats.org/officeDocument/2006/relationships/tags" Target="../tags/tag118.xml"/><Relationship Id="rId40" Type="http://schemas.openxmlformats.org/officeDocument/2006/relationships/tags" Target="../tags/tag121.xml"/><Relationship Id="rId45" Type="http://schemas.openxmlformats.org/officeDocument/2006/relationships/tags" Target="../tags/tag126.xml"/><Relationship Id="rId5" Type="http://schemas.openxmlformats.org/officeDocument/2006/relationships/tags" Target="../tags/tag86.xml"/><Relationship Id="rId15" Type="http://schemas.openxmlformats.org/officeDocument/2006/relationships/tags" Target="../tags/tag96.xml"/><Relationship Id="rId23" Type="http://schemas.openxmlformats.org/officeDocument/2006/relationships/tags" Target="../tags/tag104.xml"/><Relationship Id="rId28" Type="http://schemas.openxmlformats.org/officeDocument/2006/relationships/tags" Target="../tags/tag109.xml"/><Relationship Id="rId36" Type="http://schemas.openxmlformats.org/officeDocument/2006/relationships/tags" Target="../tags/tag117.xml"/><Relationship Id="rId10" Type="http://schemas.openxmlformats.org/officeDocument/2006/relationships/tags" Target="../tags/tag91.xml"/><Relationship Id="rId19" Type="http://schemas.openxmlformats.org/officeDocument/2006/relationships/tags" Target="../tags/tag100.xml"/><Relationship Id="rId31" Type="http://schemas.openxmlformats.org/officeDocument/2006/relationships/tags" Target="../tags/tag112.xml"/><Relationship Id="rId44" Type="http://schemas.openxmlformats.org/officeDocument/2006/relationships/tags" Target="../tags/tag125.xml"/><Relationship Id="rId4" Type="http://schemas.openxmlformats.org/officeDocument/2006/relationships/tags" Target="../tags/tag85.xml"/><Relationship Id="rId9" Type="http://schemas.openxmlformats.org/officeDocument/2006/relationships/tags" Target="../tags/tag90.xml"/><Relationship Id="rId14" Type="http://schemas.openxmlformats.org/officeDocument/2006/relationships/tags" Target="../tags/tag95.xml"/><Relationship Id="rId22" Type="http://schemas.openxmlformats.org/officeDocument/2006/relationships/tags" Target="../tags/tag103.xml"/><Relationship Id="rId27" Type="http://schemas.openxmlformats.org/officeDocument/2006/relationships/tags" Target="../tags/tag108.xml"/><Relationship Id="rId30" Type="http://schemas.openxmlformats.org/officeDocument/2006/relationships/tags" Target="../tags/tag111.xml"/><Relationship Id="rId35" Type="http://schemas.openxmlformats.org/officeDocument/2006/relationships/tags" Target="../tags/tag116.xml"/><Relationship Id="rId43" Type="http://schemas.openxmlformats.org/officeDocument/2006/relationships/tags" Target="../tags/tag124.xml"/><Relationship Id="rId8" Type="http://schemas.openxmlformats.org/officeDocument/2006/relationships/tags" Target="../tags/tag89.xml"/><Relationship Id="rId3" Type="http://schemas.openxmlformats.org/officeDocument/2006/relationships/tags" Target="../tags/tag84.xml"/><Relationship Id="rId12" Type="http://schemas.openxmlformats.org/officeDocument/2006/relationships/tags" Target="../tags/tag93.xml"/><Relationship Id="rId17" Type="http://schemas.openxmlformats.org/officeDocument/2006/relationships/tags" Target="../tags/tag98.xml"/><Relationship Id="rId25" Type="http://schemas.openxmlformats.org/officeDocument/2006/relationships/tags" Target="../tags/tag106.xml"/><Relationship Id="rId33" Type="http://schemas.openxmlformats.org/officeDocument/2006/relationships/tags" Target="../tags/tag114.xml"/><Relationship Id="rId38" Type="http://schemas.openxmlformats.org/officeDocument/2006/relationships/tags" Target="../tags/tag119.xml"/><Relationship Id="rId46" Type="http://schemas.openxmlformats.org/officeDocument/2006/relationships/slideLayout" Target="../slideLayouts/slideLayout6.xml"/><Relationship Id="rId20" Type="http://schemas.openxmlformats.org/officeDocument/2006/relationships/tags" Target="../tags/tag101.xml"/><Relationship Id="rId41" Type="http://schemas.openxmlformats.org/officeDocument/2006/relationships/tags" Target="../tags/tag12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139.xml"/><Relationship Id="rId18" Type="http://schemas.openxmlformats.org/officeDocument/2006/relationships/tags" Target="../tags/tag144.xml"/><Relationship Id="rId26" Type="http://schemas.openxmlformats.org/officeDocument/2006/relationships/tags" Target="../tags/tag152.xml"/><Relationship Id="rId3" Type="http://schemas.openxmlformats.org/officeDocument/2006/relationships/tags" Target="../tags/tag129.xml"/><Relationship Id="rId21" Type="http://schemas.openxmlformats.org/officeDocument/2006/relationships/tags" Target="../tags/tag147.xml"/><Relationship Id="rId34" Type="http://schemas.openxmlformats.org/officeDocument/2006/relationships/tags" Target="../tags/tag160.xml"/><Relationship Id="rId7" Type="http://schemas.openxmlformats.org/officeDocument/2006/relationships/tags" Target="../tags/tag133.xml"/><Relationship Id="rId12" Type="http://schemas.openxmlformats.org/officeDocument/2006/relationships/tags" Target="../tags/tag138.xml"/><Relationship Id="rId17" Type="http://schemas.openxmlformats.org/officeDocument/2006/relationships/tags" Target="../tags/tag143.xml"/><Relationship Id="rId25" Type="http://schemas.openxmlformats.org/officeDocument/2006/relationships/tags" Target="../tags/tag151.xml"/><Relationship Id="rId33" Type="http://schemas.openxmlformats.org/officeDocument/2006/relationships/tags" Target="../tags/tag159.xml"/><Relationship Id="rId2" Type="http://schemas.openxmlformats.org/officeDocument/2006/relationships/tags" Target="../tags/tag128.xml"/><Relationship Id="rId16" Type="http://schemas.openxmlformats.org/officeDocument/2006/relationships/tags" Target="../tags/tag142.xml"/><Relationship Id="rId20" Type="http://schemas.openxmlformats.org/officeDocument/2006/relationships/tags" Target="../tags/tag146.xml"/><Relationship Id="rId29" Type="http://schemas.openxmlformats.org/officeDocument/2006/relationships/tags" Target="../tags/tag155.xml"/><Relationship Id="rId1" Type="http://schemas.openxmlformats.org/officeDocument/2006/relationships/tags" Target="../tags/tag127.xml"/><Relationship Id="rId6" Type="http://schemas.openxmlformats.org/officeDocument/2006/relationships/tags" Target="../tags/tag132.xml"/><Relationship Id="rId11" Type="http://schemas.openxmlformats.org/officeDocument/2006/relationships/tags" Target="../tags/tag137.xml"/><Relationship Id="rId24" Type="http://schemas.openxmlformats.org/officeDocument/2006/relationships/tags" Target="../tags/tag150.xml"/><Relationship Id="rId32" Type="http://schemas.openxmlformats.org/officeDocument/2006/relationships/tags" Target="../tags/tag158.xml"/><Relationship Id="rId5" Type="http://schemas.openxmlformats.org/officeDocument/2006/relationships/tags" Target="../tags/tag131.xml"/><Relationship Id="rId15" Type="http://schemas.openxmlformats.org/officeDocument/2006/relationships/tags" Target="../tags/tag141.xml"/><Relationship Id="rId23" Type="http://schemas.openxmlformats.org/officeDocument/2006/relationships/tags" Target="../tags/tag149.xml"/><Relationship Id="rId28" Type="http://schemas.openxmlformats.org/officeDocument/2006/relationships/tags" Target="../tags/tag154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136.xml"/><Relationship Id="rId19" Type="http://schemas.openxmlformats.org/officeDocument/2006/relationships/tags" Target="../tags/tag145.xml"/><Relationship Id="rId31" Type="http://schemas.openxmlformats.org/officeDocument/2006/relationships/tags" Target="../tags/tag157.xml"/><Relationship Id="rId4" Type="http://schemas.openxmlformats.org/officeDocument/2006/relationships/tags" Target="../tags/tag130.xml"/><Relationship Id="rId9" Type="http://schemas.openxmlformats.org/officeDocument/2006/relationships/tags" Target="../tags/tag135.xml"/><Relationship Id="rId14" Type="http://schemas.openxmlformats.org/officeDocument/2006/relationships/tags" Target="../tags/tag140.xml"/><Relationship Id="rId22" Type="http://schemas.openxmlformats.org/officeDocument/2006/relationships/tags" Target="../tags/tag148.xml"/><Relationship Id="rId27" Type="http://schemas.openxmlformats.org/officeDocument/2006/relationships/tags" Target="../tags/tag153.xml"/><Relationship Id="rId30" Type="http://schemas.openxmlformats.org/officeDocument/2006/relationships/tags" Target="../tags/tag156.xml"/><Relationship Id="rId35" Type="http://schemas.openxmlformats.org/officeDocument/2006/relationships/tags" Target="../tags/tag161.xml"/><Relationship Id="rId8" Type="http://schemas.openxmlformats.org/officeDocument/2006/relationships/tags" Target="../tags/tag13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3.xml"/><Relationship Id="rId1" Type="http://schemas.openxmlformats.org/officeDocument/2006/relationships/tags" Target="../tags/tag1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CSE 421</a:t>
            </a:r>
            <a:br>
              <a:rPr lang="en-US" altLang="en-US"/>
            </a:br>
            <a:r>
              <a:rPr lang="en-US" altLang="en-US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Autumn 2019</a:t>
            </a:r>
          </a:p>
          <a:p>
            <a:pPr eaLnBrk="1" hangingPunct="1"/>
            <a:r>
              <a:rPr lang="en-US" altLang="en-US" dirty="0"/>
              <a:t>Lecture 10</a:t>
            </a:r>
          </a:p>
          <a:p>
            <a:pPr eaLnBrk="1" hangingPunct="1"/>
            <a:r>
              <a:rPr lang="en-US" altLang="en-US" dirty="0"/>
              <a:t>Minimum Spanning Trees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Minimum Spanning Tree</a:t>
            </a:r>
          </a:p>
        </p:txBody>
      </p:sp>
      <p:sp>
        <p:nvSpPr>
          <p:cNvPr id="921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1000" y="2590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0" y="4495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3657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43600" y="3200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2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48400" y="4343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92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4724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922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2004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495800" y="2743200"/>
            <a:ext cx="144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4958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1148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200400" y="3962400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38862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114800" y="4724400"/>
            <a:ext cx="914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9200" y="3810000"/>
            <a:ext cx="152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105400" y="3352800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1722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05400" y="3733800"/>
            <a:ext cx="1143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10200" y="4648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3369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9239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2004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0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8100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9241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029200" y="259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42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102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43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657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924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6388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9245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8006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46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267200" y="3810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9247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648200" y="2971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9248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514600" y="2514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9249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981200" y="4800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50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51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819400" y="26670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743200" y="2819400"/>
            <a:ext cx="3048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2133600" y="2819400"/>
            <a:ext cx="381000" cy="198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2209800" y="39624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209800" y="5105400"/>
            <a:ext cx="14478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810000" y="48006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3886200" y="5029200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260725" y="23225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9259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9812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9260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667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61" name="Text Box 45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4196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9262" name="Text Box 46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505200" y="4953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9263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495800" y="5334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9264" name="Text Box 48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715000" y="4724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9265" name="Text Box 49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438400" y="4114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9266" name="Text Box 50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5908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Greedy Algorithms for Minimum Spanning Tree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Extend a tree by including the cheapest out going edge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Add the cheapest edge that joins disjoint components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Delete the most expensive edge that does not disconnect the graph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10244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5105400" y="2819400"/>
            <a:ext cx="990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81600" y="41148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096000" y="2895600"/>
            <a:ext cx="6096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2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6096000" y="28194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924800" y="2819400"/>
            <a:ext cx="152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3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172200" y="2819400"/>
            <a:ext cx="17526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3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705600" y="44196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Text Box 3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0252" name="Text Box 3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9248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0253" name="Text Box 3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866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0254" name="Text Box 3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38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0255" name="Text Box 3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57800" y="32448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0256" name="Text Box 3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96000" y="3733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0257" name="Text Box 4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0258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3962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0259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0260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0261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772400" y="4267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0262" name="Oval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Greedy Algorithm 1</a:t>
            </a:r>
            <a:br>
              <a:rPr lang="en-US" altLang="en-US" sz="4000"/>
            </a:br>
            <a:r>
              <a:rPr lang="en-US" altLang="en-US" sz="4000"/>
              <a:t>Prim’s 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Extend a tree by including the cheapest out going edge</a:t>
            </a:r>
          </a:p>
        </p:txBody>
      </p:sp>
      <p:sp>
        <p:nvSpPr>
          <p:cNvPr id="11268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11290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1300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1304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11305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1306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1307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1308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1309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1310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1311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1312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1313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1314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1315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1316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572000"/>
            <a:ext cx="23622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Construct the MST with Prim’s algorithm starting from vertex 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Label the edges in order of insertion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Greedy Algorithm 2</a:t>
            </a:r>
            <a:br>
              <a:rPr lang="en-US" altLang="en-US" sz="4000"/>
            </a:br>
            <a:r>
              <a:rPr lang="en-US" altLang="en-US" sz="4000"/>
              <a:t>Kruskal’s Algorithm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 the cheapest edge that joins disjoint components</a:t>
            </a:r>
          </a:p>
        </p:txBody>
      </p:sp>
      <p:sp>
        <p:nvSpPr>
          <p:cNvPr id="12292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1231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12327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2330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2331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2332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2333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2334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2335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2336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2337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2338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2339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2340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876800"/>
            <a:ext cx="23622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Construct the MST with Kruskal’s algorithm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Label the edges in order of insertion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Greedy Algorithm 3</a:t>
            </a:r>
            <a:br>
              <a:rPr lang="en-US" altLang="en-US" sz="4000"/>
            </a:br>
            <a:r>
              <a:rPr lang="en-US" altLang="en-US" sz="4000"/>
              <a:t>Reverse-Delete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Delete the most expensive edge that does not disconnect the graph</a:t>
            </a:r>
          </a:p>
        </p:txBody>
      </p:sp>
      <p:sp>
        <p:nvSpPr>
          <p:cNvPr id="1331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1333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3347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13350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3354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3355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3356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3357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3358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3359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3360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3361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3362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3363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3364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876800"/>
            <a:ext cx="23622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Construct the MST with the reverse-delete algorithm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Label the edges in order of removal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44196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Dijkstra’s Algorithm</a:t>
            </a:r>
            <a:br>
              <a:rPr lang="en-US" altLang="en-US" sz="4000"/>
            </a:br>
            <a:r>
              <a:rPr lang="en-US" altLang="en-US" sz="4000"/>
              <a:t>for Minimum Spanning Trees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 };    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c(v, w))</a:t>
            </a:r>
          </a:p>
        </p:txBody>
      </p:sp>
      <p:sp>
        <p:nvSpPr>
          <p:cNvPr id="194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94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94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563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94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194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338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194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33800" y="5257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946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49530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71600" y="5410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667000" y="45720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667000" y="4953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743200" y="54864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58674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8862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3810000" y="5562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720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9476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6482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9477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4038600" y="4953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038600" y="4495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800600" y="502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962400" y="6096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971800" y="5334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6002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724400" y="5257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8100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676400" y="5562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114800" y="5791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00400" y="4876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14800" y="4267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971800" y="4419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971800" y="6019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492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10800000" flipV="1">
            <a:off x="3581400" y="5638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Minimum Spanning Tree</a:t>
            </a:r>
          </a:p>
        </p:txBody>
      </p:sp>
      <p:sp>
        <p:nvSpPr>
          <p:cNvPr id="20483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1000" y="2590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048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0" y="4495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048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048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3657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2048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43600" y="3200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048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48400" y="4343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048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4724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049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2004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495800" y="2743200"/>
            <a:ext cx="144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4958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1148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200400" y="3962400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38862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114800" y="4724400"/>
            <a:ext cx="914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9200" y="3810000"/>
            <a:ext cx="152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105400" y="3352800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1722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05400" y="3733800"/>
            <a:ext cx="1143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10200" y="4648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3369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2004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8100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029200" y="259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102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657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6388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8006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267200" y="3810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648200" y="2971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20512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514600" y="2514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20513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981200" y="4800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20514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20515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819400" y="26670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743200" y="2819400"/>
            <a:ext cx="3048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2133600" y="2819400"/>
            <a:ext cx="381000" cy="198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2209800" y="39624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9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209800" y="5105400"/>
            <a:ext cx="14478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810000" y="48006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1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3886200" y="5029200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2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260725" y="23225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20523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9812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667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4196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20526" name="Text Box 46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505200" y="4953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20527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495800" y="5334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20528" name="Text Box 48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715000" y="4724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20529" name="Text Box 49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438400" y="4114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5908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20531" name="Text Box 51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300788" y="1547813"/>
            <a:ext cx="26876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Undirected Graph G=(V,E) with edge weights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Greedy Algorithms for Minimum Spanning Tree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[Prim]</a:t>
            </a:r>
            <a:r>
              <a:rPr lang="en-US" altLang="en-US" sz="2400"/>
              <a:t> Extend a tree by including the cheapest out going edge</a:t>
            </a:r>
          </a:p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[Kruskal]</a:t>
            </a:r>
            <a:r>
              <a:rPr lang="en-US" altLang="en-US" sz="2400"/>
              <a:t> Add the cheapest edge that joins disjoint components</a:t>
            </a:r>
          </a:p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[ReverseDelete]</a:t>
            </a:r>
            <a:r>
              <a:rPr lang="en-US" altLang="en-US" sz="2400"/>
              <a:t> Delete the most expensive edge that does not disconnect the graph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</p:txBody>
      </p:sp>
      <p:sp>
        <p:nvSpPr>
          <p:cNvPr id="21508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5105400" y="2819400"/>
            <a:ext cx="990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81600" y="41148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096000" y="2895600"/>
            <a:ext cx="6096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2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6096000" y="28194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924800" y="2819400"/>
            <a:ext cx="152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3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172200" y="2819400"/>
            <a:ext cx="17526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3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705600" y="44196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3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1516" name="Text Box 3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9248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21517" name="Text Box 3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866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21518" name="Text Box 3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38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21519" name="Text Box 3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57800" y="32448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21520" name="Text Box 3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96000" y="3733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21521" name="Text Box 4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21522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3962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1523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1524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1525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772400" y="4267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1526" name="Oval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Why do the greedy algorithms work?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/>
              <a:t>For simplicity, assume all edge costs are distinct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Edge inclusion lemma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/>
              <a:t>Let S be a subset of V, and suppose e = (u, v) is the minimum cost edge of E, with u in S and v in V-S</a:t>
            </a:r>
          </a:p>
          <a:p>
            <a:pPr eaLnBrk="1" hangingPunct="1"/>
            <a:r>
              <a:rPr lang="en-US" altLang="en-US"/>
              <a:t>e is in every minimum spanning tree of G</a:t>
            </a:r>
          </a:p>
          <a:p>
            <a:pPr lvl="1" eaLnBrk="1" hangingPunct="1"/>
            <a:r>
              <a:rPr lang="en-US" altLang="en-US"/>
              <a:t>Or equivalently, if e is not in T, then T is not a minimum spanning tree</a:t>
            </a:r>
          </a:p>
        </p:txBody>
      </p:sp>
      <p:sp>
        <p:nvSpPr>
          <p:cNvPr id="2355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5181600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51054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60960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355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15000" y="60960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10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3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38600" y="5791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343400" y="5715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44196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en-US" sz="4000" dirty="0"/>
              <a:t>Dijkstra’s Algorithm</a:t>
            </a:r>
            <a:br>
              <a:rPr lang="en-US" altLang="en-US" sz="4000" dirty="0"/>
            </a:br>
            <a:r>
              <a:rPr lang="en-US" altLang="en-US" sz="4000" dirty="0"/>
              <a:t>Implementation and Runtime</a:t>
            </a:r>
          </a:p>
        </p:txBody>
      </p:sp>
      <p:sp>
        <p:nvSpPr>
          <p:cNvPr id="15667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752600"/>
            <a:ext cx="8077200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S = { };    d[s] = 0;     d[v] = infinity for v != s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		d[w] = min(d[w], d[v] + c(v, w))</a:t>
            </a:r>
          </a:p>
        </p:txBody>
      </p:sp>
      <p:sp>
        <p:nvSpPr>
          <p:cNvPr id="15667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15667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u</a:t>
            </a:r>
          </a:p>
        </p:txBody>
      </p:sp>
      <p:sp>
        <p:nvSpPr>
          <p:cNvPr id="15667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563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v</a:t>
            </a:r>
          </a:p>
        </p:txBody>
      </p:sp>
      <p:sp>
        <p:nvSpPr>
          <p:cNvPr id="15668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z</a:t>
            </a:r>
          </a:p>
        </p:txBody>
      </p:sp>
      <p:sp>
        <p:nvSpPr>
          <p:cNvPr id="15668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338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y</a:t>
            </a:r>
          </a:p>
        </p:txBody>
      </p:sp>
      <p:sp>
        <p:nvSpPr>
          <p:cNvPr id="15668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33800" y="5257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x</a:t>
            </a:r>
          </a:p>
        </p:txBody>
      </p:sp>
      <p:sp>
        <p:nvSpPr>
          <p:cNvPr id="15668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49530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71600" y="5410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667000" y="45720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667000" y="4953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743200" y="54864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58674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8862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90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3810000" y="5562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91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0" y="762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</a:rPr>
              <a:t>Edge costs are assumed to be non-negative</a:t>
            </a:r>
          </a:p>
        </p:txBody>
      </p:sp>
      <p:sp>
        <p:nvSpPr>
          <p:cNvPr id="156692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5720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</a:t>
            </a:r>
          </a:p>
        </p:txBody>
      </p:sp>
      <p:sp>
        <p:nvSpPr>
          <p:cNvPr id="156693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6482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b</a:t>
            </a:r>
          </a:p>
        </p:txBody>
      </p:sp>
      <p:sp>
        <p:nvSpPr>
          <p:cNvPr id="156694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4038600" y="4953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95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038600" y="4495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96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4800600" y="502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97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4038600" y="61722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98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43600" y="4800600"/>
            <a:ext cx="28956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HEAP OPERATIONS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	n Extract Mins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	m Heap Updates</a:t>
            </a:r>
          </a:p>
        </p:txBody>
      </p:sp>
    </p:spTree>
    <p:extLst>
      <p:ext uri="{BB962C8B-B14F-4D97-AF65-F5344CB8AC3E}">
        <p14:creationId xmlns:p14="http://schemas.microsoft.com/office/powerpoint/2010/main" val="31793005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Proof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Suppose T is a spanning tree that does not contain 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Add e to T, this creates a cycle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The cycle must have some edge e</a:t>
            </a:r>
            <a:r>
              <a:rPr lang="en-US" altLang="en-US" sz="2400" baseline="-25000"/>
              <a:t>1</a:t>
            </a:r>
            <a:r>
              <a:rPr lang="en-US" altLang="en-US" sz="2400"/>
              <a:t> = (u</a:t>
            </a:r>
            <a:r>
              <a:rPr lang="en-US" altLang="en-US" sz="2400" baseline="-25000"/>
              <a:t>1</a:t>
            </a:r>
            <a:r>
              <a:rPr lang="en-US" altLang="en-US" sz="2400"/>
              <a:t>, v</a:t>
            </a:r>
            <a:r>
              <a:rPr lang="en-US" altLang="en-US" sz="2400" baseline="-25000"/>
              <a:t>1</a:t>
            </a:r>
            <a:r>
              <a:rPr lang="en-US" altLang="en-US" sz="2400"/>
              <a:t>) with u</a:t>
            </a:r>
            <a:r>
              <a:rPr lang="en-US" altLang="en-US" sz="2400" baseline="-25000"/>
              <a:t>1</a:t>
            </a:r>
            <a:r>
              <a:rPr lang="en-US" altLang="en-US" sz="2400"/>
              <a:t> in S and v</a:t>
            </a:r>
            <a:r>
              <a:rPr lang="en-US" altLang="en-US" sz="2400" baseline="-25000"/>
              <a:t>1</a:t>
            </a:r>
            <a:r>
              <a:rPr lang="en-US" altLang="en-US" sz="2400"/>
              <a:t> in V-S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T</a:t>
            </a:r>
            <a:r>
              <a:rPr lang="en-US" altLang="en-US" sz="2400" baseline="-25000"/>
              <a:t>1</a:t>
            </a:r>
            <a:r>
              <a:rPr lang="en-US" altLang="en-US" sz="2400"/>
              <a:t> = T – {e</a:t>
            </a:r>
            <a:r>
              <a:rPr lang="en-US" altLang="en-US" sz="2400" baseline="-25000"/>
              <a:t>1</a:t>
            </a:r>
            <a:r>
              <a:rPr lang="en-US" altLang="en-US" sz="2400"/>
              <a:t>} + {e} is a spanning tree with lower cost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Hence, T is not a minimum spanning tree</a:t>
            </a:r>
          </a:p>
        </p:txBody>
      </p:sp>
      <p:sp>
        <p:nvSpPr>
          <p:cNvPr id="2458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200400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45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31242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114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45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41148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458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29000" y="4114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57600" y="4191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38600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  <p:sp>
        <p:nvSpPr>
          <p:cNvPr id="2458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152400"/>
            <a:ext cx="3352800" cy="660400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e is the minimum cost edge between S and V-S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Heap Implementation</a:t>
            </a:r>
          </a:p>
          <a:p>
            <a:pPr lvl="1"/>
            <a:r>
              <a:rPr lang="en-US" dirty="0" smtClean="0"/>
              <a:t>O(log n) extract min and update key</a:t>
            </a:r>
          </a:p>
          <a:p>
            <a:pPr lvl="1"/>
            <a:r>
              <a:rPr lang="en-US" dirty="0" smtClean="0"/>
              <a:t>O((m + n) log n) run time</a:t>
            </a:r>
          </a:p>
          <a:p>
            <a:r>
              <a:rPr lang="en-US" dirty="0" smtClean="0"/>
              <a:t>Fancy data structures: Fibonacci Heaps</a:t>
            </a:r>
          </a:p>
          <a:p>
            <a:pPr lvl="1"/>
            <a:r>
              <a:rPr lang="en-US" dirty="0" smtClean="0"/>
              <a:t>O(m + n log n)</a:t>
            </a:r>
          </a:p>
          <a:p>
            <a:r>
              <a:rPr lang="en-US" dirty="0" smtClean="0"/>
              <a:t>Dense graphs</a:t>
            </a:r>
          </a:p>
          <a:p>
            <a:pPr lvl="1"/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807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Shortest Paths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590800"/>
          </a:xfrm>
        </p:spPr>
        <p:txBody>
          <a:bodyPr/>
          <a:lstStyle/>
          <a:p>
            <a:pPr eaLnBrk="1" hangingPunct="1"/>
            <a:r>
              <a:rPr lang="en-US" altLang="en-US" sz="2800"/>
              <a:t>Negative Cost Edges</a:t>
            </a:r>
          </a:p>
          <a:p>
            <a:pPr lvl="1" eaLnBrk="1" hangingPunct="1"/>
            <a:r>
              <a:rPr lang="en-US" altLang="en-US" sz="2400"/>
              <a:t>Dijkstra’s algorithm assumes positive cost edges</a:t>
            </a:r>
          </a:p>
          <a:p>
            <a:pPr lvl="1" eaLnBrk="1" hangingPunct="1"/>
            <a:r>
              <a:rPr lang="en-US" altLang="en-US" sz="2400"/>
              <a:t>For some applications, negative cost edges make sense</a:t>
            </a:r>
          </a:p>
          <a:p>
            <a:pPr lvl="1" eaLnBrk="1" hangingPunct="1"/>
            <a:r>
              <a:rPr lang="en-US" altLang="en-US" sz="2400"/>
              <a:t>Shortest path not well defined if a graph has a negative cost cycle</a:t>
            </a:r>
          </a:p>
          <a:p>
            <a:pPr lvl="1" eaLnBrk="1" hangingPunct="1"/>
            <a:endParaRPr lang="en-US" altLang="en-US" sz="2400"/>
          </a:p>
        </p:txBody>
      </p:sp>
      <p:sp>
        <p:nvSpPr>
          <p:cNvPr id="307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816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307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5943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307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91200" y="4953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307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62400" y="5105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308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34200" y="4648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308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5791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308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6172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308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4191000" y="43434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486400" y="4191000"/>
            <a:ext cx="1447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6400" y="42672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105400" y="52578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191000" y="54102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4876800" y="43434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105400" y="61722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019800" y="52578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6096000" y="48006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162800" y="49530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6096000" y="51816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6400800" y="60960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327525" y="4303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096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191000" y="563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3097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00600" y="48768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-3</a:t>
            </a:r>
          </a:p>
        </p:txBody>
      </p:sp>
      <p:sp>
        <p:nvSpPr>
          <p:cNvPr id="3098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019800" y="4038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099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00800" y="4572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100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239000" y="51054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-2</a:t>
            </a:r>
          </a:p>
        </p:txBody>
      </p:sp>
      <p:sp>
        <p:nvSpPr>
          <p:cNvPr id="3101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6294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102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781800" y="632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103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791200" y="563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104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334000" y="5257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105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334000" y="640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106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638800" y="4419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Negative Cost Edge Preview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Topological Sort can be used for solving the shortest path problem in directed acyclic graphs</a:t>
            </a:r>
          </a:p>
          <a:p>
            <a:pPr eaLnBrk="1" hangingPunct="1"/>
            <a:r>
              <a:rPr lang="en-US" altLang="en-US"/>
              <a:t>Bellman-Ford algorithm finds shortest paths in a graph with negative cost edges (or reports the existence of a negative cost cycle).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Bottleneck Shortest Path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eaLnBrk="1" hangingPunct="1"/>
            <a:r>
              <a:rPr lang="en-US" altLang="en-US"/>
              <a:t>Define the bottleneck distance for a path to be the maximum cost edge along the path</a:t>
            </a:r>
          </a:p>
        </p:txBody>
      </p:sp>
      <p:sp>
        <p:nvSpPr>
          <p:cNvPr id="512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5410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512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6172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512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5410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512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4724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512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514600" y="5029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6764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743200" y="56388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812925" y="491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5</a:t>
            </a:r>
          </a:p>
        </p:txBody>
      </p:sp>
      <p:sp>
        <p:nvSpPr>
          <p:cNvPr id="5134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4</a:t>
            </a:r>
          </a:p>
        </p:txBody>
      </p:sp>
      <p:sp>
        <p:nvSpPr>
          <p:cNvPr id="5135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6670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  <a:endParaRPr lang="en-US" altLang="en-US" dirty="0"/>
          </a:p>
        </p:txBody>
      </p:sp>
      <p:sp>
        <p:nvSpPr>
          <p:cNvPr id="5136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5943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5137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5</a:t>
            </a:r>
          </a:p>
        </p:txBody>
      </p:sp>
      <p:sp>
        <p:nvSpPr>
          <p:cNvPr id="513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667000" y="5029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2098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Compute the bottleneck shortest paths</a:t>
            </a:r>
          </a:p>
        </p:txBody>
      </p:sp>
      <p:sp>
        <p:nvSpPr>
          <p:cNvPr id="6147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614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614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615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5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615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615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615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170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171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34290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-3</a:t>
            </a:r>
          </a:p>
        </p:txBody>
      </p:sp>
      <p:sp>
        <p:nvSpPr>
          <p:cNvPr id="6172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6173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6174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175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176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886200" y="3657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-2</a:t>
            </a:r>
          </a:p>
        </p:txBody>
      </p:sp>
      <p:sp>
        <p:nvSpPr>
          <p:cNvPr id="6177" name="Text Box 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78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6179" name="Text Box 36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180" name="Text Box 37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81" name="Text Box 38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6182" name="Text Box 39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183" name="Oval 4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4008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6184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19800" y="4572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6185" name="Oval 4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10400" y="3581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6186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87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153400" y="3276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6188" name="Oval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458200" y="4419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6189" name="Oval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15200" y="5181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6190" name="Oval 4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96200" y="2286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44196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Dijkstra’s Algorithm</a:t>
            </a:r>
            <a:br>
              <a:rPr lang="en-US" altLang="en-US" sz="4000"/>
            </a:br>
            <a:r>
              <a:rPr lang="en-US" altLang="en-US" sz="4000"/>
              <a:t>for Bottleneck Shortest Paths</a:t>
            </a:r>
          </a:p>
        </p:txBody>
      </p:sp>
      <p:sp>
        <p:nvSpPr>
          <p:cNvPr id="7172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 };    d[s] = negative infinity;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max(d[v], c(v, w)))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71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563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71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71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338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71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33800" y="5257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717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49530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71600" y="5410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667000" y="45720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667000" y="4953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743200" y="54864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58674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8862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3810000" y="5562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720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188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6482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189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4038600" y="4953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038600" y="4495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800600" y="502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962400" y="6096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194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971800" y="5334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195" name="Text Box 2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6002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196" name="Text Box 3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724400" y="5257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197" name="Text Box 3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8100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198" name="Text Box 3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676400" y="5562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199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114800" y="5791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200" name="Text Box 3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00400" y="4876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201" name="Text Box 3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14800" y="4267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202" name="Text Box 3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971800" y="4419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203" name="Text Box 3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971800" y="6019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204" name="Text Box 38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10800000" flipV="1">
            <a:off x="3581400" y="5638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5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Minimum Spanning Tree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Introduce Problem</a:t>
            </a:r>
          </a:p>
          <a:p>
            <a:pPr eaLnBrk="1" hangingPunct="1"/>
            <a:r>
              <a:rPr lang="en-US" altLang="en-US"/>
              <a:t>Demonstrate three different greedy algorithms</a:t>
            </a:r>
          </a:p>
          <a:p>
            <a:pPr eaLnBrk="1" hangingPunct="1"/>
            <a:r>
              <a:rPr lang="en-US" altLang="en-US"/>
              <a:t>Provide proofs that the algorithms work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3125</TotalTime>
  <Words>869</Words>
  <Application>Microsoft Office PowerPoint</Application>
  <PresentationFormat>On-screen Show (4:3)</PresentationFormat>
  <Paragraphs>376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Times New Roman</vt:lpstr>
      <vt:lpstr>1_Default Design</vt:lpstr>
      <vt:lpstr>CSE 421 Algorithms</vt:lpstr>
      <vt:lpstr>Dijkstra’s Algorithm Implementation and Runtime</vt:lpstr>
      <vt:lpstr>Run Time</vt:lpstr>
      <vt:lpstr>Shortest Paths</vt:lpstr>
      <vt:lpstr>Negative Cost Edge Preview</vt:lpstr>
      <vt:lpstr>Bottleneck Shortest Path</vt:lpstr>
      <vt:lpstr>Compute the bottleneck shortest paths</vt:lpstr>
      <vt:lpstr>Dijkstra’s Algorithm for Bottleneck Shortest Paths</vt:lpstr>
      <vt:lpstr>Minimum Spanning Tree</vt:lpstr>
      <vt:lpstr>Minimum Spanning Tree</vt:lpstr>
      <vt:lpstr>Greedy Algorithms for Minimum Spanning Tree</vt:lpstr>
      <vt:lpstr>Greedy Algorithm 1 Prim’s Algorithm</vt:lpstr>
      <vt:lpstr>Greedy Algorithm 2 Kruskal’s Algorithm</vt:lpstr>
      <vt:lpstr>Greedy Algorithm 3 Reverse-Delete Algorithm</vt:lpstr>
      <vt:lpstr>Dijkstra’s Algorithm for Minimum Spanning Trees</vt:lpstr>
      <vt:lpstr>Minimum Spanning Tree</vt:lpstr>
      <vt:lpstr>Greedy Algorithms for Minimum Spanning Tree</vt:lpstr>
      <vt:lpstr>Why do the greedy algorithms work?</vt:lpstr>
      <vt:lpstr>Edge inclusion lemma</vt:lpstr>
      <vt:lpstr>Proof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50</cp:revision>
  <dcterms:created xsi:type="dcterms:W3CDTF">1601-01-01T00:00:00Z</dcterms:created>
  <dcterms:modified xsi:type="dcterms:W3CDTF">2019-10-15T18:38:36Z</dcterms:modified>
</cp:coreProperties>
</file>