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302" r:id="rId3"/>
    <p:sldId id="362" r:id="rId4"/>
    <p:sldId id="372" r:id="rId5"/>
    <p:sldId id="373" r:id="rId6"/>
    <p:sldId id="374" r:id="rId7"/>
    <p:sldId id="371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8" r:id="rId21"/>
    <p:sldId id="359" r:id="rId22"/>
    <p:sldId id="363" r:id="rId23"/>
    <p:sldId id="364" r:id="rId24"/>
    <p:sldId id="365" r:id="rId25"/>
    <p:sldId id="366" r:id="rId26"/>
    <p:sldId id="367" r:id="rId27"/>
    <p:sldId id="37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9" d="100"/>
          <a:sy n="109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97.xml"/><Relationship Id="rId21" Type="http://schemas.openxmlformats.org/officeDocument/2006/relationships/tags" Target="../tags/tag115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5" Type="http://schemas.openxmlformats.org/officeDocument/2006/relationships/tags" Target="../tags/tag119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20" Type="http://schemas.openxmlformats.org/officeDocument/2006/relationships/tags" Target="../tags/tag114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24" Type="http://schemas.openxmlformats.org/officeDocument/2006/relationships/tags" Target="../tags/tag118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23" Type="http://schemas.openxmlformats.org/officeDocument/2006/relationships/tags" Target="../tags/tag117.xml"/><Relationship Id="rId10" Type="http://schemas.openxmlformats.org/officeDocument/2006/relationships/tags" Target="../tags/tag104.xml"/><Relationship Id="rId19" Type="http://schemas.openxmlformats.org/officeDocument/2006/relationships/tags" Target="../tags/tag113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Relationship Id="rId22" Type="http://schemas.openxmlformats.org/officeDocument/2006/relationships/tags" Target="../tags/tag1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26" Type="http://schemas.openxmlformats.org/officeDocument/2006/relationships/tags" Target="../tags/tag150.xml"/><Relationship Id="rId21" Type="http://schemas.openxmlformats.org/officeDocument/2006/relationships/tags" Target="../tags/tag145.xml"/><Relationship Id="rId34" Type="http://schemas.openxmlformats.org/officeDocument/2006/relationships/tags" Target="../tags/tag158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5" Type="http://schemas.openxmlformats.org/officeDocument/2006/relationships/tags" Target="../tags/tag149.xml"/><Relationship Id="rId33" Type="http://schemas.openxmlformats.org/officeDocument/2006/relationships/tags" Target="../tags/tag157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0" Type="http://schemas.openxmlformats.org/officeDocument/2006/relationships/tags" Target="../tags/tag144.xml"/><Relationship Id="rId29" Type="http://schemas.openxmlformats.org/officeDocument/2006/relationships/tags" Target="../tags/tag153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24" Type="http://schemas.openxmlformats.org/officeDocument/2006/relationships/tags" Target="../tags/tag148.xml"/><Relationship Id="rId32" Type="http://schemas.openxmlformats.org/officeDocument/2006/relationships/tags" Target="../tags/tag156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23" Type="http://schemas.openxmlformats.org/officeDocument/2006/relationships/tags" Target="../tags/tag147.xml"/><Relationship Id="rId28" Type="http://schemas.openxmlformats.org/officeDocument/2006/relationships/tags" Target="../tags/tag152.xml"/><Relationship Id="rId36" Type="http://schemas.openxmlformats.org/officeDocument/2006/relationships/tags" Target="../tags/tag160.xml"/><Relationship Id="rId10" Type="http://schemas.openxmlformats.org/officeDocument/2006/relationships/tags" Target="../tags/tag134.xml"/><Relationship Id="rId19" Type="http://schemas.openxmlformats.org/officeDocument/2006/relationships/tags" Target="../tags/tag143.xml"/><Relationship Id="rId31" Type="http://schemas.openxmlformats.org/officeDocument/2006/relationships/tags" Target="../tags/tag155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Relationship Id="rId22" Type="http://schemas.openxmlformats.org/officeDocument/2006/relationships/tags" Target="../tags/tag146.xml"/><Relationship Id="rId27" Type="http://schemas.openxmlformats.org/officeDocument/2006/relationships/tags" Target="../tags/tag151.xml"/><Relationship Id="rId30" Type="http://schemas.openxmlformats.org/officeDocument/2006/relationships/tags" Target="../tags/tag154.xml"/><Relationship Id="rId35" Type="http://schemas.openxmlformats.org/officeDocument/2006/relationships/tags" Target="../tags/tag159.xml"/><Relationship Id="rId8" Type="http://schemas.openxmlformats.org/officeDocument/2006/relationships/tags" Target="../tags/tag132.xml"/><Relationship Id="rId3" Type="http://schemas.openxmlformats.org/officeDocument/2006/relationships/tags" Target="../tags/tag12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3" Type="http://schemas.openxmlformats.org/officeDocument/2006/relationships/tags" Target="../tags/tag163.xml"/><Relationship Id="rId21" Type="http://schemas.openxmlformats.org/officeDocument/2006/relationships/tags" Target="../tags/tag181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23" Type="http://schemas.openxmlformats.org/officeDocument/2006/relationships/tags" Target="../tags/tag183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Relationship Id="rId22" Type="http://schemas.openxmlformats.org/officeDocument/2006/relationships/tags" Target="../tags/tag18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13" Type="http://schemas.openxmlformats.org/officeDocument/2006/relationships/tags" Target="../tags/tag196.xml"/><Relationship Id="rId18" Type="http://schemas.openxmlformats.org/officeDocument/2006/relationships/tags" Target="../tags/tag201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12" Type="http://schemas.openxmlformats.org/officeDocument/2006/relationships/tags" Target="../tags/tag195.xml"/><Relationship Id="rId17" Type="http://schemas.openxmlformats.org/officeDocument/2006/relationships/tags" Target="../tags/tag200.xml"/><Relationship Id="rId2" Type="http://schemas.openxmlformats.org/officeDocument/2006/relationships/tags" Target="../tags/tag185.xml"/><Relationship Id="rId16" Type="http://schemas.openxmlformats.org/officeDocument/2006/relationships/tags" Target="../tags/tag19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tags" Target="../tags/tag194.xml"/><Relationship Id="rId5" Type="http://schemas.openxmlformats.org/officeDocument/2006/relationships/tags" Target="../tags/tag188.xml"/><Relationship Id="rId15" Type="http://schemas.openxmlformats.org/officeDocument/2006/relationships/tags" Target="../tags/tag198.xml"/><Relationship Id="rId10" Type="http://schemas.openxmlformats.org/officeDocument/2006/relationships/tags" Target="../tags/tag193.xml"/><Relationship Id="rId19" Type="http://schemas.openxmlformats.org/officeDocument/2006/relationships/tags" Target="../tags/tag202.xml"/><Relationship Id="rId4" Type="http://schemas.openxmlformats.org/officeDocument/2006/relationships/tags" Target="../tags/tag187.xml"/><Relationship Id="rId9" Type="http://schemas.openxmlformats.org/officeDocument/2006/relationships/tags" Target="../tags/tag192.xml"/><Relationship Id="rId14" Type="http://schemas.openxmlformats.org/officeDocument/2006/relationships/tags" Target="../tags/tag19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5" Type="http://schemas.openxmlformats.org/officeDocument/2006/relationships/tags" Target="../tags/tag207.xml"/><Relationship Id="rId10" Type="http://schemas.openxmlformats.org/officeDocument/2006/relationships/tags" Target="../tags/tag212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241.xml"/><Relationship Id="rId21" Type="http://schemas.openxmlformats.org/officeDocument/2006/relationships/tags" Target="../tags/tag236.xml"/><Relationship Id="rId42" Type="http://schemas.openxmlformats.org/officeDocument/2006/relationships/tags" Target="../tags/tag257.xml"/><Relationship Id="rId47" Type="http://schemas.openxmlformats.org/officeDocument/2006/relationships/tags" Target="../tags/tag262.xml"/><Relationship Id="rId63" Type="http://schemas.openxmlformats.org/officeDocument/2006/relationships/tags" Target="../tags/tag278.xml"/><Relationship Id="rId68" Type="http://schemas.openxmlformats.org/officeDocument/2006/relationships/tags" Target="../tags/tag283.xml"/><Relationship Id="rId84" Type="http://schemas.openxmlformats.org/officeDocument/2006/relationships/tags" Target="../tags/tag299.xml"/><Relationship Id="rId89" Type="http://schemas.openxmlformats.org/officeDocument/2006/relationships/tags" Target="../tags/tag304.xml"/><Relationship Id="rId112" Type="http://schemas.openxmlformats.org/officeDocument/2006/relationships/tags" Target="../tags/tag327.xml"/><Relationship Id="rId16" Type="http://schemas.openxmlformats.org/officeDocument/2006/relationships/tags" Target="../tags/tag231.xml"/><Relationship Id="rId107" Type="http://schemas.openxmlformats.org/officeDocument/2006/relationships/tags" Target="../tags/tag322.xml"/><Relationship Id="rId11" Type="http://schemas.openxmlformats.org/officeDocument/2006/relationships/tags" Target="../tags/tag226.xml"/><Relationship Id="rId32" Type="http://schemas.openxmlformats.org/officeDocument/2006/relationships/tags" Target="../tags/tag247.xml"/><Relationship Id="rId37" Type="http://schemas.openxmlformats.org/officeDocument/2006/relationships/tags" Target="../tags/tag252.xml"/><Relationship Id="rId53" Type="http://schemas.openxmlformats.org/officeDocument/2006/relationships/tags" Target="../tags/tag268.xml"/><Relationship Id="rId58" Type="http://schemas.openxmlformats.org/officeDocument/2006/relationships/tags" Target="../tags/tag273.xml"/><Relationship Id="rId74" Type="http://schemas.openxmlformats.org/officeDocument/2006/relationships/tags" Target="../tags/tag289.xml"/><Relationship Id="rId79" Type="http://schemas.openxmlformats.org/officeDocument/2006/relationships/tags" Target="../tags/tag294.xml"/><Relationship Id="rId102" Type="http://schemas.openxmlformats.org/officeDocument/2006/relationships/tags" Target="../tags/tag317.xml"/><Relationship Id="rId5" Type="http://schemas.openxmlformats.org/officeDocument/2006/relationships/tags" Target="../tags/tag220.xml"/><Relationship Id="rId90" Type="http://schemas.openxmlformats.org/officeDocument/2006/relationships/tags" Target="../tags/tag305.xml"/><Relationship Id="rId95" Type="http://schemas.openxmlformats.org/officeDocument/2006/relationships/tags" Target="../tags/tag310.xml"/><Relationship Id="rId22" Type="http://schemas.openxmlformats.org/officeDocument/2006/relationships/tags" Target="../tags/tag237.xml"/><Relationship Id="rId27" Type="http://schemas.openxmlformats.org/officeDocument/2006/relationships/tags" Target="../tags/tag242.xml"/><Relationship Id="rId43" Type="http://schemas.openxmlformats.org/officeDocument/2006/relationships/tags" Target="../tags/tag258.xml"/><Relationship Id="rId48" Type="http://schemas.openxmlformats.org/officeDocument/2006/relationships/tags" Target="../tags/tag263.xml"/><Relationship Id="rId64" Type="http://schemas.openxmlformats.org/officeDocument/2006/relationships/tags" Target="../tags/tag279.xml"/><Relationship Id="rId69" Type="http://schemas.openxmlformats.org/officeDocument/2006/relationships/tags" Target="../tags/tag284.xml"/><Relationship Id="rId113" Type="http://schemas.openxmlformats.org/officeDocument/2006/relationships/tags" Target="../tags/tag328.xml"/><Relationship Id="rId80" Type="http://schemas.openxmlformats.org/officeDocument/2006/relationships/tags" Target="../tags/tag295.xml"/><Relationship Id="rId85" Type="http://schemas.openxmlformats.org/officeDocument/2006/relationships/tags" Target="../tags/tag300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33" Type="http://schemas.openxmlformats.org/officeDocument/2006/relationships/tags" Target="../tags/tag248.xml"/><Relationship Id="rId38" Type="http://schemas.openxmlformats.org/officeDocument/2006/relationships/tags" Target="../tags/tag253.xml"/><Relationship Id="rId59" Type="http://schemas.openxmlformats.org/officeDocument/2006/relationships/tags" Target="../tags/tag274.xml"/><Relationship Id="rId103" Type="http://schemas.openxmlformats.org/officeDocument/2006/relationships/tags" Target="../tags/tag318.xml"/><Relationship Id="rId108" Type="http://schemas.openxmlformats.org/officeDocument/2006/relationships/tags" Target="../tags/tag323.xml"/><Relationship Id="rId54" Type="http://schemas.openxmlformats.org/officeDocument/2006/relationships/tags" Target="../tags/tag269.xml"/><Relationship Id="rId70" Type="http://schemas.openxmlformats.org/officeDocument/2006/relationships/tags" Target="../tags/tag285.xml"/><Relationship Id="rId75" Type="http://schemas.openxmlformats.org/officeDocument/2006/relationships/tags" Target="../tags/tag290.xml"/><Relationship Id="rId91" Type="http://schemas.openxmlformats.org/officeDocument/2006/relationships/tags" Target="../tags/tag306.xml"/><Relationship Id="rId96" Type="http://schemas.openxmlformats.org/officeDocument/2006/relationships/tags" Target="../tags/tag311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5" Type="http://schemas.openxmlformats.org/officeDocument/2006/relationships/tags" Target="../tags/tag230.xml"/><Relationship Id="rId23" Type="http://schemas.openxmlformats.org/officeDocument/2006/relationships/tags" Target="../tags/tag238.xml"/><Relationship Id="rId28" Type="http://schemas.openxmlformats.org/officeDocument/2006/relationships/tags" Target="../tags/tag243.xml"/><Relationship Id="rId36" Type="http://schemas.openxmlformats.org/officeDocument/2006/relationships/tags" Target="../tags/tag251.xml"/><Relationship Id="rId49" Type="http://schemas.openxmlformats.org/officeDocument/2006/relationships/tags" Target="../tags/tag264.xml"/><Relationship Id="rId57" Type="http://schemas.openxmlformats.org/officeDocument/2006/relationships/tags" Target="../tags/tag272.xml"/><Relationship Id="rId106" Type="http://schemas.openxmlformats.org/officeDocument/2006/relationships/tags" Target="../tags/tag321.xml"/><Relationship Id="rId114" Type="http://schemas.openxmlformats.org/officeDocument/2006/relationships/tags" Target="../tags/tag329.xml"/><Relationship Id="rId10" Type="http://schemas.openxmlformats.org/officeDocument/2006/relationships/tags" Target="../tags/tag225.xml"/><Relationship Id="rId31" Type="http://schemas.openxmlformats.org/officeDocument/2006/relationships/tags" Target="../tags/tag246.xml"/><Relationship Id="rId44" Type="http://schemas.openxmlformats.org/officeDocument/2006/relationships/tags" Target="../tags/tag259.xml"/><Relationship Id="rId52" Type="http://schemas.openxmlformats.org/officeDocument/2006/relationships/tags" Target="../tags/tag267.xml"/><Relationship Id="rId60" Type="http://schemas.openxmlformats.org/officeDocument/2006/relationships/tags" Target="../tags/tag275.xml"/><Relationship Id="rId65" Type="http://schemas.openxmlformats.org/officeDocument/2006/relationships/tags" Target="../tags/tag280.xml"/><Relationship Id="rId73" Type="http://schemas.openxmlformats.org/officeDocument/2006/relationships/tags" Target="../tags/tag288.xml"/><Relationship Id="rId78" Type="http://schemas.openxmlformats.org/officeDocument/2006/relationships/tags" Target="../tags/tag293.xml"/><Relationship Id="rId81" Type="http://schemas.openxmlformats.org/officeDocument/2006/relationships/tags" Target="../tags/tag296.xml"/><Relationship Id="rId86" Type="http://schemas.openxmlformats.org/officeDocument/2006/relationships/tags" Target="../tags/tag301.xml"/><Relationship Id="rId94" Type="http://schemas.openxmlformats.org/officeDocument/2006/relationships/tags" Target="../tags/tag309.xml"/><Relationship Id="rId99" Type="http://schemas.openxmlformats.org/officeDocument/2006/relationships/tags" Target="../tags/tag314.xml"/><Relationship Id="rId101" Type="http://schemas.openxmlformats.org/officeDocument/2006/relationships/tags" Target="../tags/tag316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39" Type="http://schemas.openxmlformats.org/officeDocument/2006/relationships/tags" Target="../tags/tag254.xml"/><Relationship Id="rId109" Type="http://schemas.openxmlformats.org/officeDocument/2006/relationships/tags" Target="../tags/tag324.xml"/><Relationship Id="rId34" Type="http://schemas.openxmlformats.org/officeDocument/2006/relationships/tags" Target="../tags/tag249.xml"/><Relationship Id="rId50" Type="http://schemas.openxmlformats.org/officeDocument/2006/relationships/tags" Target="../tags/tag265.xml"/><Relationship Id="rId55" Type="http://schemas.openxmlformats.org/officeDocument/2006/relationships/tags" Target="../tags/tag270.xml"/><Relationship Id="rId76" Type="http://schemas.openxmlformats.org/officeDocument/2006/relationships/tags" Target="../tags/tag291.xml"/><Relationship Id="rId97" Type="http://schemas.openxmlformats.org/officeDocument/2006/relationships/tags" Target="../tags/tag312.xml"/><Relationship Id="rId104" Type="http://schemas.openxmlformats.org/officeDocument/2006/relationships/tags" Target="../tags/tag319.xml"/><Relationship Id="rId7" Type="http://schemas.openxmlformats.org/officeDocument/2006/relationships/tags" Target="../tags/tag222.xml"/><Relationship Id="rId71" Type="http://schemas.openxmlformats.org/officeDocument/2006/relationships/tags" Target="../tags/tag286.xml"/><Relationship Id="rId92" Type="http://schemas.openxmlformats.org/officeDocument/2006/relationships/tags" Target="../tags/tag307.xml"/><Relationship Id="rId2" Type="http://schemas.openxmlformats.org/officeDocument/2006/relationships/tags" Target="../tags/tag217.xml"/><Relationship Id="rId29" Type="http://schemas.openxmlformats.org/officeDocument/2006/relationships/tags" Target="../tags/tag244.xml"/><Relationship Id="rId24" Type="http://schemas.openxmlformats.org/officeDocument/2006/relationships/tags" Target="../tags/tag239.xml"/><Relationship Id="rId40" Type="http://schemas.openxmlformats.org/officeDocument/2006/relationships/tags" Target="../tags/tag255.xml"/><Relationship Id="rId45" Type="http://schemas.openxmlformats.org/officeDocument/2006/relationships/tags" Target="../tags/tag260.xml"/><Relationship Id="rId66" Type="http://schemas.openxmlformats.org/officeDocument/2006/relationships/tags" Target="../tags/tag281.xml"/><Relationship Id="rId87" Type="http://schemas.openxmlformats.org/officeDocument/2006/relationships/tags" Target="../tags/tag302.xml"/><Relationship Id="rId110" Type="http://schemas.openxmlformats.org/officeDocument/2006/relationships/tags" Target="../tags/tag325.xml"/><Relationship Id="rId115" Type="http://schemas.openxmlformats.org/officeDocument/2006/relationships/tags" Target="../tags/tag330.xml"/><Relationship Id="rId61" Type="http://schemas.openxmlformats.org/officeDocument/2006/relationships/tags" Target="../tags/tag276.xml"/><Relationship Id="rId82" Type="http://schemas.openxmlformats.org/officeDocument/2006/relationships/tags" Target="../tags/tag297.xml"/><Relationship Id="rId19" Type="http://schemas.openxmlformats.org/officeDocument/2006/relationships/tags" Target="../tags/tag234.xml"/><Relationship Id="rId14" Type="http://schemas.openxmlformats.org/officeDocument/2006/relationships/tags" Target="../tags/tag229.xml"/><Relationship Id="rId30" Type="http://schemas.openxmlformats.org/officeDocument/2006/relationships/tags" Target="../tags/tag245.xml"/><Relationship Id="rId35" Type="http://schemas.openxmlformats.org/officeDocument/2006/relationships/tags" Target="../tags/tag250.xml"/><Relationship Id="rId56" Type="http://schemas.openxmlformats.org/officeDocument/2006/relationships/tags" Target="../tags/tag271.xml"/><Relationship Id="rId77" Type="http://schemas.openxmlformats.org/officeDocument/2006/relationships/tags" Target="../tags/tag292.xml"/><Relationship Id="rId100" Type="http://schemas.openxmlformats.org/officeDocument/2006/relationships/tags" Target="../tags/tag315.xml"/><Relationship Id="rId105" Type="http://schemas.openxmlformats.org/officeDocument/2006/relationships/tags" Target="../tags/tag320.xml"/><Relationship Id="rId8" Type="http://schemas.openxmlformats.org/officeDocument/2006/relationships/tags" Target="../tags/tag223.xml"/><Relationship Id="rId51" Type="http://schemas.openxmlformats.org/officeDocument/2006/relationships/tags" Target="../tags/tag266.xml"/><Relationship Id="rId72" Type="http://schemas.openxmlformats.org/officeDocument/2006/relationships/tags" Target="../tags/tag287.xml"/><Relationship Id="rId93" Type="http://schemas.openxmlformats.org/officeDocument/2006/relationships/tags" Target="../tags/tag308.xml"/><Relationship Id="rId98" Type="http://schemas.openxmlformats.org/officeDocument/2006/relationships/tags" Target="../tags/tag313.xml"/><Relationship Id="rId3" Type="http://schemas.openxmlformats.org/officeDocument/2006/relationships/tags" Target="../tags/tag218.xml"/><Relationship Id="rId25" Type="http://schemas.openxmlformats.org/officeDocument/2006/relationships/tags" Target="../tags/tag240.xml"/><Relationship Id="rId46" Type="http://schemas.openxmlformats.org/officeDocument/2006/relationships/tags" Target="../tags/tag261.xml"/><Relationship Id="rId67" Type="http://schemas.openxmlformats.org/officeDocument/2006/relationships/tags" Target="../tags/tag282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235.xml"/><Relationship Id="rId41" Type="http://schemas.openxmlformats.org/officeDocument/2006/relationships/tags" Target="../tags/tag256.xml"/><Relationship Id="rId62" Type="http://schemas.openxmlformats.org/officeDocument/2006/relationships/tags" Target="../tags/tag277.xml"/><Relationship Id="rId83" Type="http://schemas.openxmlformats.org/officeDocument/2006/relationships/tags" Target="../tags/tag298.xml"/><Relationship Id="rId88" Type="http://schemas.openxmlformats.org/officeDocument/2006/relationships/tags" Target="../tags/tag303.xml"/><Relationship Id="rId111" Type="http://schemas.openxmlformats.org/officeDocument/2006/relationships/tags" Target="../tags/tag3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2.xml"/><Relationship Id="rId1" Type="http://schemas.openxmlformats.org/officeDocument/2006/relationships/tags" Target="../tags/tag3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4.xml"/><Relationship Id="rId1" Type="http://schemas.openxmlformats.org/officeDocument/2006/relationships/tags" Target="../tags/tag3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6.xml"/><Relationship Id="rId1" Type="http://schemas.openxmlformats.org/officeDocument/2006/relationships/tags" Target="../tags/tag3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8.xml"/><Relationship Id="rId1" Type="http://schemas.openxmlformats.org/officeDocument/2006/relationships/tags" Target="../tags/tag3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0.xml"/><Relationship Id="rId1" Type="http://schemas.openxmlformats.org/officeDocument/2006/relationships/tags" Target="../tags/tag33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43.xml"/><Relationship Id="rId2" Type="http://schemas.openxmlformats.org/officeDocument/2006/relationships/tags" Target="../tags/tag342.xml"/><Relationship Id="rId1" Type="http://schemas.openxmlformats.org/officeDocument/2006/relationships/tags" Target="../tags/tag3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5.xml"/><Relationship Id="rId4" Type="http://schemas.openxmlformats.org/officeDocument/2006/relationships/tags" Target="../tags/tag3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7.xml"/><Relationship Id="rId1" Type="http://schemas.openxmlformats.org/officeDocument/2006/relationships/tags" Target="../tags/tag3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50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2.xml"/><Relationship Id="rId4" Type="http://schemas.openxmlformats.org/officeDocument/2006/relationships/tags" Target="../tags/tag35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4.xml"/><Relationship Id="rId1" Type="http://schemas.openxmlformats.org/officeDocument/2006/relationships/tags" Target="../tags/tag35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42" Type="http://schemas.openxmlformats.org/officeDocument/2006/relationships/tags" Target="../tags/tag51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9" Type="http://schemas.openxmlformats.org/officeDocument/2006/relationships/tags" Target="../tags/tag38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4" Type="http://schemas.openxmlformats.org/officeDocument/2006/relationships/tags" Target="../tags/tag53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43" Type="http://schemas.openxmlformats.org/officeDocument/2006/relationships/tags" Target="../tags/tag52.xml"/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29.xml"/><Relationship Id="rId4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Winter 2020</a:t>
            </a:r>
          </a:p>
          <a:p>
            <a:pPr eaLnBrk="1" hangingPunct="1"/>
            <a:r>
              <a:rPr lang="en-US" dirty="0"/>
              <a:t>Lecture 9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/>
              <a:t>Suppose the jobs are ordered by deadlines,     d</a:t>
            </a:r>
            <a:r>
              <a:rPr lang="en-US" sz="2800" baseline="-25000"/>
              <a:t>1</a:t>
            </a:r>
            <a:r>
              <a:rPr lang="en-US" sz="2800"/>
              <a:t> &lt;= d</a:t>
            </a:r>
            <a:r>
              <a:rPr lang="en-US" sz="2800" baseline="-25000"/>
              <a:t>2</a:t>
            </a:r>
            <a:r>
              <a:rPr lang="en-US" sz="2800"/>
              <a:t> &lt;= . . . &lt;= d</a:t>
            </a:r>
            <a:r>
              <a:rPr lang="en-US" sz="2800" baseline="-25000"/>
              <a:t>n</a:t>
            </a:r>
          </a:p>
          <a:p>
            <a:pPr eaLnBrk="1" hangingPunct="1"/>
            <a:r>
              <a:rPr lang="en-US" sz="2800"/>
              <a:t>A schedule has an </a:t>
            </a:r>
            <a:r>
              <a:rPr lang="en-US" sz="2800" i="1">
                <a:solidFill>
                  <a:srgbClr val="FF0000"/>
                </a:solidFill>
              </a:rPr>
              <a:t>inversion</a:t>
            </a:r>
            <a:r>
              <a:rPr lang="en-US" sz="2800"/>
              <a:t> if job j is scheduled before i where j &gt; i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The schedule A computed by the greedy algorithm has no inversions.</a:t>
            </a:r>
          </a:p>
          <a:p>
            <a:pPr eaLnBrk="1" hangingPunct="1"/>
            <a:r>
              <a:rPr lang="en-US" sz="280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/>
              <a:t>Suppose there is a pair of jobs i and j, with  d</a:t>
            </a:r>
            <a:r>
              <a:rPr lang="en-US" baseline="-25000"/>
              <a:t>i</a:t>
            </a:r>
            <a:r>
              <a:rPr lang="en-US"/>
              <a:t> &lt;= d</a:t>
            </a:r>
            <a:r>
              <a:rPr lang="en-US" baseline="-25000"/>
              <a:t>j</a:t>
            </a:r>
            <a:r>
              <a:rPr lang="en-US"/>
              <a:t>,  and j scheduled immediately before i.  Interchanging i and j does not increase the maximum lateness.  </a:t>
            </a:r>
            <a:endParaRPr lang="en-US" baseline="-2500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/>
              <a:t>Wednesday and Friday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this week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smtClean="0"/>
              <a:t>Graph Coloring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05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&gt;= d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830</Words>
  <Application>Microsoft Office PowerPoint</Application>
  <PresentationFormat>On-screen Show (4:3)</PresentationFormat>
  <Paragraphs>201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1_Default Design</vt:lpstr>
      <vt:lpstr>CSE 417 Algorithms</vt:lpstr>
      <vt:lpstr>Announcements</vt:lpstr>
      <vt:lpstr>Greedy Algorithms</vt:lpstr>
      <vt:lpstr>Greedy Graph Coloring</vt:lpstr>
      <vt:lpstr>Coloring Algorithm, Version 1</vt:lpstr>
      <vt:lpstr>Coloring Algorithm, Version 2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Later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55</cp:revision>
  <dcterms:created xsi:type="dcterms:W3CDTF">1601-01-01T00:00:00Z</dcterms:created>
  <dcterms:modified xsi:type="dcterms:W3CDTF">2020-01-24T20:12:10Z</dcterms:modified>
</cp:coreProperties>
</file>