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6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7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notesSlides/notesSlide8.xml" ContentType="application/vnd.openxmlformats-officedocument.presentationml.notesSlide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9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10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11.xml" ContentType="application/vnd.openxmlformats-officedocument.presentationml.notesSlid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12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13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02" r:id="rId3"/>
    <p:sldId id="333" r:id="rId4"/>
    <p:sldId id="347" r:id="rId5"/>
    <p:sldId id="348" r:id="rId6"/>
    <p:sldId id="336" r:id="rId7"/>
    <p:sldId id="337" r:id="rId8"/>
    <p:sldId id="338" r:id="rId9"/>
    <p:sldId id="349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50" r:id="rId19"/>
    <p:sldId id="351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C718B6-21ED-4224-874B-F5ACB4D5A4EC}" v="3" dt="2020-01-16T05:16:41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9" d="100"/>
          <a:sy n="109" d="100"/>
        </p:scale>
        <p:origin x="10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F9C718B6-21ED-4224-874B-F5ACB4D5A4EC}"/>
    <pc:docChg chg="delSld modSld">
      <pc:chgData name="Richard Anderson" userId="4654cc452026b74c" providerId="LiveId" clId="{F9C718B6-21ED-4224-874B-F5ACB4D5A4EC}" dt="2020-01-16T05:16:56.337" v="35" actId="57"/>
      <pc:docMkLst>
        <pc:docMk/>
      </pc:docMkLst>
      <pc:sldChg chg="modSp">
        <pc:chgData name="Richard Anderson" userId="4654cc452026b74c" providerId="LiveId" clId="{F9C718B6-21ED-4224-874B-F5ACB4D5A4EC}" dt="2020-01-16T05:15:28.801" v="11" actId="20577"/>
        <pc:sldMkLst>
          <pc:docMk/>
          <pc:sldMk cId="0" sldId="256"/>
        </pc:sldMkLst>
        <pc:spChg chg="mod">
          <ac:chgData name="Richard Anderson" userId="4654cc452026b74c" providerId="LiveId" clId="{F9C718B6-21ED-4224-874B-F5ACB4D5A4EC}" dt="2020-01-16T05:15:28.801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F9C718B6-21ED-4224-874B-F5ACB4D5A4EC}" dt="2020-01-16T05:15:53.799" v="12" actId="20577"/>
        <pc:sldMkLst>
          <pc:docMk/>
          <pc:sldMk cId="0" sldId="302"/>
        </pc:sldMkLst>
        <pc:spChg chg="mod">
          <ac:chgData name="Richard Anderson" userId="4654cc452026b74c" providerId="LiveId" clId="{F9C718B6-21ED-4224-874B-F5ACB4D5A4EC}" dt="2020-01-16T05:15:53.799" v="12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3"/>
        </pc:sldMkLst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4"/>
        </pc:sldMkLst>
      </pc:sldChg>
      <pc:sldChg chg="del">
        <pc:chgData name="Richard Anderson" userId="4654cc452026b74c" providerId="LiveId" clId="{F9C718B6-21ED-4224-874B-F5ACB4D5A4EC}" dt="2020-01-16T05:15:59.175" v="13" actId="2696"/>
        <pc:sldMkLst>
          <pc:docMk/>
          <pc:sldMk cId="622260802" sldId="331"/>
        </pc:sldMkLst>
      </pc:sldChg>
      <pc:sldChg chg="addSp modSp">
        <pc:chgData name="Richard Anderson" userId="4654cc452026b74c" providerId="LiveId" clId="{F9C718B6-21ED-4224-874B-F5ACB4D5A4EC}" dt="2020-01-16T05:16:56.337" v="35" actId="57"/>
        <pc:sldMkLst>
          <pc:docMk/>
          <pc:sldMk cId="733683666" sldId="332"/>
        </pc:sldMkLst>
        <pc:spChg chg="add mod">
          <ac:chgData name="Richard Anderson" userId="4654cc452026b74c" providerId="LiveId" clId="{F9C718B6-21ED-4224-874B-F5ACB4D5A4EC}" dt="2020-01-16T05:16:38.679" v="30" actId="1076"/>
          <ac:spMkLst>
            <pc:docMk/>
            <pc:sldMk cId="733683666" sldId="332"/>
            <ac:spMk id="3" creationId="{AA95DD7A-02D3-4EBC-9125-431417125957}"/>
          </ac:spMkLst>
        </pc:spChg>
        <pc:spChg chg="add mod">
          <ac:chgData name="Richard Anderson" userId="4654cc452026b74c" providerId="LiveId" clId="{F9C718B6-21ED-4224-874B-F5ACB4D5A4EC}" dt="2020-01-16T05:16:56.337" v="35" actId="57"/>
          <ac:spMkLst>
            <pc:docMk/>
            <pc:sldMk cId="733683666" sldId="332"/>
            <ac:spMk id="64" creationId="{13AE1597-99E2-48B3-9FB1-6D82187572A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2460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7789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197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2388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80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4936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729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5175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34115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8880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9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tags" Target="../tags/tag138.xml"/><Relationship Id="rId21" Type="http://schemas.openxmlformats.org/officeDocument/2006/relationships/tags" Target="../tags/tag133.xml"/><Relationship Id="rId34" Type="http://schemas.openxmlformats.org/officeDocument/2006/relationships/tags" Target="../tags/tag146.xml"/><Relationship Id="rId42" Type="http://schemas.openxmlformats.org/officeDocument/2006/relationships/tags" Target="../tags/tag154.xml"/><Relationship Id="rId47" Type="http://schemas.openxmlformats.org/officeDocument/2006/relationships/tags" Target="../tags/tag159.xml"/><Relationship Id="rId50" Type="http://schemas.openxmlformats.org/officeDocument/2006/relationships/tags" Target="../tags/tag162.xml"/><Relationship Id="rId55" Type="http://schemas.openxmlformats.org/officeDocument/2006/relationships/tags" Target="../tags/tag167.xml"/><Relationship Id="rId63" Type="http://schemas.openxmlformats.org/officeDocument/2006/relationships/tags" Target="../tags/tag175.xml"/><Relationship Id="rId7" Type="http://schemas.openxmlformats.org/officeDocument/2006/relationships/tags" Target="../tags/tag119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9" Type="http://schemas.openxmlformats.org/officeDocument/2006/relationships/tags" Target="../tags/tag141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40" Type="http://schemas.openxmlformats.org/officeDocument/2006/relationships/tags" Target="../tags/tag152.xml"/><Relationship Id="rId45" Type="http://schemas.openxmlformats.org/officeDocument/2006/relationships/tags" Target="../tags/tag157.xml"/><Relationship Id="rId53" Type="http://schemas.openxmlformats.org/officeDocument/2006/relationships/tags" Target="../tags/tag165.xml"/><Relationship Id="rId58" Type="http://schemas.openxmlformats.org/officeDocument/2006/relationships/tags" Target="../tags/tag170.xml"/><Relationship Id="rId5" Type="http://schemas.openxmlformats.org/officeDocument/2006/relationships/tags" Target="../tags/tag117.xml"/><Relationship Id="rId61" Type="http://schemas.openxmlformats.org/officeDocument/2006/relationships/tags" Target="../tags/tag173.xml"/><Relationship Id="rId19" Type="http://schemas.openxmlformats.org/officeDocument/2006/relationships/tags" Target="../tags/tag13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43" Type="http://schemas.openxmlformats.org/officeDocument/2006/relationships/tags" Target="../tags/tag155.xml"/><Relationship Id="rId48" Type="http://schemas.openxmlformats.org/officeDocument/2006/relationships/tags" Target="../tags/tag160.xml"/><Relationship Id="rId56" Type="http://schemas.openxmlformats.org/officeDocument/2006/relationships/tags" Target="../tags/tag168.xml"/><Relationship Id="rId64" Type="http://schemas.openxmlformats.org/officeDocument/2006/relationships/tags" Target="../tags/tag176.xml"/><Relationship Id="rId8" Type="http://schemas.openxmlformats.org/officeDocument/2006/relationships/tags" Target="../tags/tag120.xml"/><Relationship Id="rId51" Type="http://schemas.openxmlformats.org/officeDocument/2006/relationships/tags" Target="../tags/tag163.xml"/><Relationship Id="rId3" Type="http://schemas.openxmlformats.org/officeDocument/2006/relationships/tags" Target="../tags/tag115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46" Type="http://schemas.openxmlformats.org/officeDocument/2006/relationships/tags" Target="../tags/tag158.xml"/><Relationship Id="rId59" Type="http://schemas.openxmlformats.org/officeDocument/2006/relationships/tags" Target="../tags/tag171.xml"/><Relationship Id="rId20" Type="http://schemas.openxmlformats.org/officeDocument/2006/relationships/tags" Target="../tags/tag132.xml"/><Relationship Id="rId41" Type="http://schemas.openxmlformats.org/officeDocument/2006/relationships/tags" Target="../tags/tag153.xml"/><Relationship Id="rId54" Type="http://schemas.openxmlformats.org/officeDocument/2006/relationships/tags" Target="../tags/tag166.xml"/><Relationship Id="rId62" Type="http://schemas.openxmlformats.org/officeDocument/2006/relationships/tags" Target="../tags/tag17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49" Type="http://schemas.openxmlformats.org/officeDocument/2006/relationships/tags" Target="../tags/tag161.xml"/><Relationship Id="rId57" Type="http://schemas.openxmlformats.org/officeDocument/2006/relationships/tags" Target="../tags/tag169.xml"/><Relationship Id="rId10" Type="http://schemas.openxmlformats.org/officeDocument/2006/relationships/tags" Target="../tags/tag122.xml"/><Relationship Id="rId31" Type="http://schemas.openxmlformats.org/officeDocument/2006/relationships/tags" Target="../tags/tag143.xml"/><Relationship Id="rId44" Type="http://schemas.openxmlformats.org/officeDocument/2006/relationships/tags" Target="../tags/tag156.xml"/><Relationship Id="rId52" Type="http://schemas.openxmlformats.org/officeDocument/2006/relationships/tags" Target="../tags/tag164.xml"/><Relationship Id="rId60" Type="http://schemas.openxmlformats.org/officeDocument/2006/relationships/tags" Target="../tags/tag172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39" Type="http://schemas.openxmlformats.org/officeDocument/2006/relationships/tags" Target="../tags/tag15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8.xml"/><Relationship Id="rId1" Type="http://schemas.openxmlformats.org/officeDocument/2006/relationships/tags" Target="../tags/tag177.xml"/><Relationship Id="rId4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86.xml"/><Relationship Id="rId13" Type="http://schemas.openxmlformats.org/officeDocument/2006/relationships/tags" Target="../tags/tag191.xml"/><Relationship Id="rId18" Type="http://schemas.openxmlformats.org/officeDocument/2006/relationships/tags" Target="../tags/tag196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181.xml"/><Relationship Id="rId21" Type="http://schemas.openxmlformats.org/officeDocument/2006/relationships/tags" Target="../tags/tag199.xml"/><Relationship Id="rId7" Type="http://schemas.openxmlformats.org/officeDocument/2006/relationships/tags" Target="../tags/tag185.xml"/><Relationship Id="rId12" Type="http://schemas.openxmlformats.org/officeDocument/2006/relationships/tags" Target="../tags/tag190.xml"/><Relationship Id="rId17" Type="http://schemas.openxmlformats.org/officeDocument/2006/relationships/tags" Target="../tags/tag195.xml"/><Relationship Id="rId25" Type="http://schemas.openxmlformats.org/officeDocument/2006/relationships/tags" Target="../tags/tag203.xml"/><Relationship Id="rId2" Type="http://schemas.openxmlformats.org/officeDocument/2006/relationships/tags" Target="../tags/tag180.xml"/><Relationship Id="rId16" Type="http://schemas.openxmlformats.org/officeDocument/2006/relationships/tags" Target="../tags/tag194.xml"/><Relationship Id="rId20" Type="http://schemas.openxmlformats.org/officeDocument/2006/relationships/tags" Target="../tags/tag198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11" Type="http://schemas.openxmlformats.org/officeDocument/2006/relationships/tags" Target="../tags/tag189.xml"/><Relationship Id="rId24" Type="http://schemas.openxmlformats.org/officeDocument/2006/relationships/tags" Target="../tags/tag202.xml"/><Relationship Id="rId5" Type="http://schemas.openxmlformats.org/officeDocument/2006/relationships/tags" Target="../tags/tag183.xml"/><Relationship Id="rId15" Type="http://schemas.openxmlformats.org/officeDocument/2006/relationships/tags" Target="../tags/tag193.xml"/><Relationship Id="rId23" Type="http://schemas.openxmlformats.org/officeDocument/2006/relationships/tags" Target="../tags/tag201.xml"/><Relationship Id="rId10" Type="http://schemas.openxmlformats.org/officeDocument/2006/relationships/tags" Target="../tags/tag188.xml"/><Relationship Id="rId19" Type="http://schemas.openxmlformats.org/officeDocument/2006/relationships/tags" Target="../tags/tag197.xml"/><Relationship Id="rId4" Type="http://schemas.openxmlformats.org/officeDocument/2006/relationships/tags" Target="../tags/tag182.xml"/><Relationship Id="rId9" Type="http://schemas.openxmlformats.org/officeDocument/2006/relationships/tags" Target="../tags/tag187.xml"/><Relationship Id="rId14" Type="http://schemas.openxmlformats.org/officeDocument/2006/relationships/tags" Target="../tags/tag192.xml"/><Relationship Id="rId22" Type="http://schemas.openxmlformats.org/officeDocument/2006/relationships/tags" Target="../tags/tag200.xml"/><Relationship Id="rId27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11.xml"/><Relationship Id="rId13" Type="http://schemas.openxmlformats.org/officeDocument/2006/relationships/tags" Target="../tags/tag216.xml"/><Relationship Id="rId18" Type="http://schemas.openxmlformats.org/officeDocument/2006/relationships/tags" Target="../tags/tag221.xml"/><Relationship Id="rId26" Type="http://schemas.openxmlformats.org/officeDocument/2006/relationships/tags" Target="../tags/tag229.xml"/><Relationship Id="rId3" Type="http://schemas.openxmlformats.org/officeDocument/2006/relationships/tags" Target="../tags/tag206.xml"/><Relationship Id="rId21" Type="http://schemas.openxmlformats.org/officeDocument/2006/relationships/tags" Target="../tags/tag224.xml"/><Relationship Id="rId7" Type="http://schemas.openxmlformats.org/officeDocument/2006/relationships/tags" Target="../tags/tag210.xml"/><Relationship Id="rId12" Type="http://schemas.openxmlformats.org/officeDocument/2006/relationships/tags" Target="../tags/tag215.xml"/><Relationship Id="rId17" Type="http://schemas.openxmlformats.org/officeDocument/2006/relationships/tags" Target="../tags/tag220.xml"/><Relationship Id="rId25" Type="http://schemas.openxmlformats.org/officeDocument/2006/relationships/tags" Target="../tags/tag228.xml"/><Relationship Id="rId2" Type="http://schemas.openxmlformats.org/officeDocument/2006/relationships/tags" Target="../tags/tag205.xml"/><Relationship Id="rId16" Type="http://schemas.openxmlformats.org/officeDocument/2006/relationships/tags" Target="../tags/tag219.xml"/><Relationship Id="rId20" Type="http://schemas.openxmlformats.org/officeDocument/2006/relationships/tags" Target="../tags/tag223.xml"/><Relationship Id="rId29" Type="http://schemas.openxmlformats.org/officeDocument/2006/relationships/tags" Target="../tags/tag232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tags" Target="../tags/tag214.xml"/><Relationship Id="rId24" Type="http://schemas.openxmlformats.org/officeDocument/2006/relationships/tags" Target="../tags/tag227.xml"/><Relationship Id="rId32" Type="http://schemas.openxmlformats.org/officeDocument/2006/relationships/notesSlide" Target="../notesSlides/notesSlide9.xml"/><Relationship Id="rId5" Type="http://schemas.openxmlformats.org/officeDocument/2006/relationships/tags" Target="../tags/tag208.xml"/><Relationship Id="rId15" Type="http://schemas.openxmlformats.org/officeDocument/2006/relationships/tags" Target="../tags/tag218.xml"/><Relationship Id="rId23" Type="http://schemas.openxmlformats.org/officeDocument/2006/relationships/tags" Target="../tags/tag226.xml"/><Relationship Id="rId28" Type="http://schemas.openxmlformats.org/officeDocument/2006/relationships/tags" Target="../tags/tag231.xml"/><Relationship Id="rId10" Type="http://schemas.openxmlformats.org/officeDocument/2006/relationships/tags" Target="../tags/tag213.xml"/><Relationship Id="rId19" Type="http://schemas.openxmlformats.org/officeDocument/2006/relationships/tags" Target="../tags/tag222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4" Type="http://schemas.openxmlformats.org/officeDocument/2006/relationships/tags" Target="../tags/tag217.xml"/><Relationship Id="rId22" Type="http://schemas.openxmlformats.org/officeDocument/2006/relationships/tags" Target="../tags/tag225.xml"/><Relationship Id="rId27" Type="http://schemas.openxmlformats.org/officeDocument/2006/relationships/tags" Target="../tags/tag230.xml"/><Relationship Id="rId30" Type="http://schemas.openxmlformats.org/officeDocument/2006/relationships/tags" Target="../tags/tag23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41.xml"/><Relationship Id="rId13" Type="http://schemas.openxmlformats.org/officeDocument/2006/relationships/tags" Target="../tags/tag246.xml"/><Relationship Id="rId3" Type="http://schemas.openxmlformats.org/officeDocument/2006/relationships/tags" Target="../tags/tag236.xml"/><Relationship Id="rId7" Type="http://schemas.openxmlformats.org/officeDocument/2006/relationships/tags" Target="../tags/tag240.xml"/><Relationship Id="rId12" Type="http://schemas.openxmlformats.org/officeDocument/2006/relationships/tags" Target="../tags/tag245.xml"/><Relationship Id="rId2" Type="http://schemas.openxmlformats.org/officeDocument/2006/relationships/tags" Target="../tags/tag235.xml"/><Relationship Id="rId16" Type="http://schemas.openxmlformats.org/officeDocument/2006/relationships/notesSlide" Target="../notesSlides/notesSlide10.xml"/><Relationship Id="rId1" Type="http://schemas.openxmlformats.org/officeDocument/2006/relationships/tags" Target="../tags/tag234.xml"/><Relationship Id="rId6" Type="http://schemas.openxmlformats.org/officeDocument/2006/relationships/tags" Target="../tags/tag239.xml"/><Relationship Id="rId11" Type="http://schemas.openxmlformats.org/officeDocument/2006/relationships/tags" Target="../tags/tag244.xml"/><Relationship Id="rId5" Type="http://schemas.openxmlformats.org/officeDocument/2006/relationships/tags" Target="../tags/tag238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243.xml"/><Relationship Id="rId4" Type="http://schemas.openxmlformats.org/officeDocument/2006/relationships/tags" Target="../tags/tag237.xml"/><Relationship Id="rId9" Type="http://schemas.openxmlformats.org/officeDocument/2006/relationships/tags" Target="../tags/tag242.xml"/><Relationship Id="rId14" Type="http://schemas.openxmlformats.org/officeDocument/2006/relationships/tags" Target="../tags/tag24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9.xml"/><Relationship Id="rId1" Type="http://schemas.openxmlformats.org/officeDocument/2006/relationships/tags" Target="../tags/tag248.xml"/><Relationship Id="rId4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262.xml"/><Relationship Id="rId18" Type="http://schemas.openxmlformats.org/officeDocument/2006/relationships/tags" Target="../tags/tag267.xml"/><Relationship Id="rId26" Type="http://schemas.openxmlformats.org/officeDocument/2006/relationships/tags" Target="../tags/tag275.xml"/><Relationship Id="rId3" Type="http://schemas.openxmlformats.org/officeDocument/2006/relationships/tags" Target="../tags/tag252.xml"/><Relationship Id="rId21" Type="http://schemas.openxmlformats.org/officeDocument/2006/relationships/tags" Target="../tags/tag270.xml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5" Type="http://schemas.openxmlformats.org/officeDocument/2006/relationships/tags" Target="../tags/tag274.xml"/><Relationship Id="rId33" Type="http://schemas.openxmlformats.org/officeDocument/2006/relationships/notesSlide" Target="../notesSlides/notesSlide12.xml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tags" Target="../tags/tag269.xml"/><Relationship Id="rId29" Type="http://schemas.openxmlformats.org/officeDocument/2006/relationships/tags" Target="../tags/tag278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24" Type="http://schemas.openxmlformats.org/officeDocument/2006/relationships/tags" Target="../tags/tag273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tags" Target="../tags/tag272.xml"/><Relationship Id="rId28" Type="http://schemas.openxmlformats.org/officeDocument/2006/relationships/tags" Target="../tags/tag277.xml"/><Relationship Id="rId10" Type="http://schemas.openxmlformats.org/officeDocument/2006/relationships/tags" Target="../tags/tag259.xml"/><Relationship Id="rId19" Type="http://schemas.openxmlformats.org/officeDocument/2006/relationships/tags" Target="../tags/tag268.xml"/><Relationship Id="rId31" Type="http://schemas.openxmlformats.org/officeDocument/2006/relationships/tags" Target="../tags/tag280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tags" Target="../tags/tag271.xml"/><Relationship Id="rId27" Type="http://schemas.openxmlformats.org/officeDocument/2006/relationships/tags" Target="../tags/tag276.xml"/><Relationship Id="rId30" Type="http://schemas.openxmlformats.org/officeDocument/2006/relationships/tags" Target="../tags/tag279.xml"/><Relationship Id="rId8" Type="http://schemas.openxmlformats.org/officeDocument/2006/relationships/tags" Target="../tags/tag25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4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90.xml"/><Relationship Id="rId13" Type="http://schemas.openxmlformats.org/officeDocument/2006/relationships/slideLayout" Target="../slideLayouts/slideLayout4.xml"/><Relationship Id="rId3" Type="http://schemas.openxmlformats.org/officeDocument/2006/relationships/tags" Target="../tags/tag285.xml"/><Relationship Id="rId7" Type="http://schemas.openxmlformats.org/officeDocument/2006/relationships/tags" Target="../tags/tag289.xml"/><Relationship Id="rId12" Type="http://schemas.openxmlformats.org/officeDocument/2006/relationships/tags" Target="../tags/tag294.xml"/><Relationship Id="rId2" Type="http://schemas.openxmlformats.org/officeDocument/2006/relationships/tags" Target="../tags/tag284.xml"/><Relationship Id="rId1" Type="http://schemas.openxmlformats.org/officeDocument/2006/relationships/tags" Target="../tags/tag283.xml"/><Relationship Id="rId6" Type="http://schemas.openxmlformats.org/officeDocument/2006/relationships/tags" Target="../tags/tag288.xml"/><Relationship Id="rId11" Type="http://schemas.openxmlformats.org/officeDocument/2006/relationships/tags" Target="../tags/tag293.xml"/><Relationship Id="rId5" Type="http://schemas.openxmlformats.org/officeDocument/2006/relationships/tags" Target="../tags/tag287.xml"/><Relationship Id="rId10" Type="http://schemas.openxmlformats.org/officeDocument/2006/relationships/tags" Target="../tags/tag292.xml"/><Relationship Id="rId4" Type="http://schemas.openxmlformats.org/officeDocument/2006/relationships/tags" Target="../tags/tag286.xml"/><Relationship Id="rId9" Type="http://schemas.openxmlformats.org/officeDocument/2006/relationships/tags" Target="../tags/tag29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slideLayout" Target="../slideLayouts/slideLayout4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5" Type="http://schemas.openxmlformats.org/officeDocument/2006/relationships/tags" Target="../tags/tag10.xml"/><Relationship Id="rId10" Type="http://schemas.openxmlformats.org/officeDocument/2006/relationships/tags" Target="../tags/tag15.xml"/><Relationship Id="rId4" Type="http://schemas.openxmlformats.org/officeDocument/2006/relationships/tags" Target="../tags/tag9.xml"/><Relationship Id="rId9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tags" Target="../tags/tag42.xml"/><Relationship Id="rId39" Type="http://schemas.openxmlformats.org/officeDocument/2006/relationships/tags" Target="../tags/tag55.xml"/><Relationship Id="rId21" Type="http://schemas.openxmlformats.org/officeDocument/2006/relationships/tags" Target="../tags/tag37.xml"/><Relationship Id="rId34" Type="http://schemas.openxmlformats.org/officeDocument/2006/relationships/tags" Target="../tags/tag50.xml"/><Relationship Id="rId42" Type="http://schemas.openxmlformats.org/officeDocument/2006/relationships/tags" Target="../tags/tag58.xml"/><Relationship Id="rId47" Type="http://schemas.openxmlformats.org/officeDocument/2006/relationships/tags" Target="../tags/tag63.xml"/><Relationship Id="rId50" Type="http://schemas.openxmlformats.org/officeDocument/2006/relationships/tags" Target="../tags/tag66.xml"/><Relationship Id="rId55" Type="http://schemas.openxmlformats.org/officeDocument/2006/relationships/tags" Target="../tags/tag71.xml"/><Relationship Id="rId63" Type="http://schemas.openxmlformats.org/officeDocument/2006/relationships/notesSlide" Target="../notesSlides/notesSlide4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29" Type="http://schemas.openxmlformats.org/officeDocument/2006/relationships/tags" Target="../tags/tag45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32" Type="http://schemas.openxmlformats.org/officeDocument/2006/relationships/tags" Target="../tags/tag48.xml"/><Relationship Id="rId37" Type="http://schemas.openxmlformats.org/officeDocument/2006/relationships/tags" Target="../tags/tag53.xml"/><Relationship Id="rId40" Type="http://schemas.openxmlformats.org/officeDocument/2006/relationships/tags" Target="../tags/tag56.xml"/><Relationship Id="rId45" Type="http://schemas.openxmlformats.org/officeDocument/2006/relationships/tags" Target="../tags/tag61.xml"/><Relationship Id="rId53" Type="http://schemas.openxmlformats.org/officeDocument/2006/relationships/tags" Target="../tags/tag69.xml"/><Relationship Id="rId58" Type="http://schemas.openxmlformats.org/officeDocument/2006/relationships/tags" Target="../tags/tag74.xml"/><Relationship Id="rId5" Type="http://schemas.openxmlformats.org/officeDocument/2006/relationships/tags" Target="../tags/tag21.xml"/><Relationship Id="rId61" Type="http://schemas.openxmlformats.org/officeDocument/2006/relationships/tags" Target="../tags/tag77.xml"/><Relationship Id="rId19" Type="http://schemas.openxmlformats.org/officeDocument/2006/relationships/tags" Target="../tags/tag3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tags" Target="../tags/tag43.xml"/><Relationship Id="rId30" Type="http://schemas.openxmlformats.org/officeDocument/2006/relationships/tags" Target="../tags/tag46.xml"/><Relationship Id="rId35" Type="http://schemas.openxmlformats.org/officeDocument/2006/relationships/tags" Target="../tags/tag51.xml"/><Relationship Id="rId43" Type="http://schemas.openxmlformats.org/officeDocument/2006/relationships/tags" Target="../tags/tag59.xml"/><Relationship Id="rId48" Type="http://schemas.openxmlformats.org/officeDocument/2006/relationships/tags" Target="../tags/tag64.xml"/><Relationship Id="rId56" Type="http://schemas.openxmlformats.org/officeDocument/2006/relationships/tags" Target="../tags/tag72.xml"/><Relationship Id="rId8" Type="http://schemas.openxmlformats.org/officeDocument/2006/relationships/tags" Target="../tags/tag24.xml"/><Relationship Id="rId51" Type="http://schemas.openxmlformats.org/officeDocument/2006/relationships/tags" Target="../tags/tag67.xml"/><Relationship Id="rId3" Type="http://schemas.openxmlformats.org/officeDocument/2006/relationships/tags" Target="../tags/tag19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33" Type="http://schemas.openxmlformats.org/officeDocument/2006/relationships/tags" Target="../tags/tag49.xml"/><Relationship Id="rId38" Type="http://schemas.openxmlformats.org/officeDocument/2006/relationships/tags" Target="../tags/tag54.xml"/><Relationship Id="rId46" Type="http://schemas.openxmlformats.org/officeDocument/2006/relationships/tags" Target="../tags/tag62.xml"/><Relationship Id="rId59" Type="http://schemas.openxmlformats.org/officeDocument/2006/relationships/tags" Target="../tags/tag75.xml"/><Relationship Id="rId20" Type="http://schemas.openxmlformats.org/officeDocument/2006/relationships/tags" Target="../tags/tag36.xml"/><Relationship Id="rId41" Type="http://schemas.openxmlformats.org/officeDocument/2006/relationships/tags" Target="../tags/tag57.xml"/><Relationship Id="rId54" Type="http://schemas.openxmlformats.org/officeDocument/2006/relationships/tags" Target="../tags/tag70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28" Type="http://schemas.openxmlformats.org/officeDocument/2006/relationships/tags" Target="../tags/tag44.xml"/><Relationship Id="rId36" Type="http://schemas.openxmlformats.org/officeDocument/2006/relationships/tags" Target="../tags/tag52.xml"/><Relationship Id="rId49" Type="http://schemas.openxmlformats.org/officeDocument/2006/relationships/tags" Target="../tags/tag65.xml"/><Relationship Id="rId57" Type="http://schemas.openxmlformats.org/officeDocument/2006/relationships/tags" Target="../tags/tag73.xml"/><Relationship Id="rId10" Type="http://schemas.openxmlformats.org/officeDocument/2006/relationships/tags" Target="../tags/tag26.xml"/><Relationship Id="rId31" Type="http://schemas.openxmlformats.org/officeDocument/2006/relationships/tags" Target="../tags/tag47.xml"/><Relationship Id="rId44" Type="http://schemas.openxmlformats.org/officeDocument/2006/relationships/tags" Target="../tags/tag60.xml"/><Relationship Id="rId52" Type="http://schemas.openxmlformats.org/officeDocument/2006/relationships/tags" Target="../tags/tag68.xml"/><Relationship Id="rId60" Type="http://schemas.openxmlformats.org/officeDocument/2006/relationships/tags" Target="../tags/tag7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tags" Target="../tags/tag105.xml"/><Relationship Id="rId3" Type="http://schemas.openxmlformats.org/officeDocument/2006/relationships/tags" Target="../tags/tag82.xml"/><Relationship Id="rId21" Type="http://schemas.openxmlformats.org/officeDocument/2006/relationships/tags" Target="../tags/tag100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tags" Target="../tags/tag104.xml"/><Relationship Id="rId33" Type="http://schemas.openxmlformats.org/officeDocument/2006/relationships/tags" Target="../tags/tag112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29" Type="http://schemas.openxmlformats.org/officeDocument/2006/relationships/tags" Target="../tags/tag108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tags" Target="../tags/tag103.xml"/><Relationship Id="rId32" Type="http://schemas.openxmlformats.org/officeDocument/2006/relationships/tags" Target="../tags/tag111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tags" Target="../tags/tag102.xml"/><Relationship Id="rId28" Type="http://schemas.openxmlformats.org/officeDocument/2006/relationships/tags" Target="../tags/tag107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31" Type="http://schemas.openxmlformats.org/officeDocument/2006/relationships/tags" Target="../tags/tag110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tags" Target="../tags/tag101.xml"/><Relationship Id="rId27" Type="http://schemas.openxmlformats.org/officeDocument/2006/relationships/tags" Target="../tags/tag106.xml"/><Relationship Id="rId30" Type="http://schemas.openxmlformats.org/officeDocument/2006/relationships/tags" Target="../tags/tag109.xml"/><Relationship Id="rId35" Type="http://schemas.openxmlformats.org/officeDocument/2006/relationships/notesSlide" Target="../notesSlides/notesSlide6.xml"/><Relationship Id="rId8" Type="http://schemas.openxmlformats.org/officeDocument/2006/relationships/tags" Target="../tags/tag8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421</a:t>
            </a:r>
            <a:br>
              <a:rPr lang="en-US" altLang="en-US"/>
            </a:br>
            <a:r>
              <a:rPr lang="en-US" altLang="en-US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Graph Algorithms</a:t>
            </a:r>
          </a:p>
          <a:p>
            <a:pPr eaLnBrk="1" hangingPunct="1"/>
            <a:r>
              <a:rPr lang="en-US" altLang="en-US" dirty="0" smtClean="0"/>
              <a:t>Winter </a:t>
            </a:r>
            <a:r>
              <a:rPr lang="en-US" altLang="en-US" dirty="0"/>
              <a:t>2020</a:t>
            </a:r>
          </a:p>
          <a:p>
            <a:pPr eaLnBrk="1" hangingPunct="1"/>
            <a:r>
              <a:rPr lang="en-US" altLang="en-US" dirty="0"/>
              <a:t>Lecture 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838200" y="1510261"/>
            <a:ext cx="76200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set of vertices C is a strongly connected component if C is a maximal strongly connected subgraph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300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 smtClean="0"/>
              <a:t>But it’s tricky!</a:t>
            </a:r>
          </a:p>
          <a:p>
            <a:r>
              <a:rPr lang="en-US" altLang="en-US" sz="2800" smtClean="0"/>
              <a:t>Simpler problem: given a vertex v, compute the vertices in v’s scc in O(n+m) time</a:t>
            </a:r>
          </a:p>
        </p:txBody>
      </p:sp>
    </p:spTree>
    <p:extLst>
      <p:ext uri="{BB962C8B-B14F-4D97-AF65-F5344CB8AC3E}">
        <p14:creationId xmlns:p14="http://schemas.microsoft.com/office/powerpoint/2010/main" val="31894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 smtClean="0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311</a:t>
            </a:r>
            <a:endParaRPr lang="en-US" altLang="en-US" dirty="0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351</a:t>
            </a:r>
            <a:endParaRPr lang="en-US" altLang="en-US" dirty="0"/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333</a:t>
            </a:r>
            <a:endParaRPr lang="en-US" altLang="en-US" dirty="0"/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332</a:t>
            </a:r>
            <a:endParaRPr lang="en-US" altLang="en-US" dirty="0"/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312</a:t>
            </a:r>
            <a:endParaRPr lang="en-US" altLang="en-US" dirty="0"/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431</a:t>
            </a:r>
            <a:endParaRPr lang="en-US" altLang="en-US" dirty="0"/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421</a:t>
            </a:r>
            <a:endParaRPr lang="en-US" altLang="en-US" dirty="0"/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 smtClean="0"/>
              <a:t>451</a:t>
            </a:r>
            <a:endParaRPr lang="en-US" altLang="en-US" dirty="0"/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Consider the first vertex on the cycle in the topological sort</a:t>
            </a:r>
          </a:p>
          <a:p>
            <a:r>
              <a:rPr lang="en-US" altLang="en-US" sz="2800" smtClean="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5029200"/>
            <a:ext cx="3886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Definition:  A graph is Acyclic if it has no cycles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0240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Lemma: If a </a:t>
            </a:r>
            <a:r>
              <a:rPr lang="en-US" altLang="en-US" sz="4000" dirty="0" smtClean="0">
                <a:solidFill>
                  <a:schemeClr val="accent2">
                    <a:lumMod val="75000"/>
                  </a:schemeClr>
                </a:solidFill>
              </a:rPr>
              <a:t>(finite) </a:t>
            </a:r>
            <a:r>
              <a:rPr lang="en-US" altLang="en-US" sz="4000" dirty="0" smtClean="0"/>
              <a:t>graph is acyclic, it has a vertex with in-degree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Proof:  </a:t>
            </a:r>
          </a:p>
          <a:p>
            <a:pPr lvl="1"/>
            <a:r>
              <a:rPr lang="en-US" altLang="en-US" dirty="0" smtClean="0"/>
              <a:t>Pick a vertex 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if it has in-degree 0 then done</a:t>
            </a:r>
          </a:p>
          <a:p>
            <a:pPr lvl="1"/>
            <a:r>
              <a:rPr lang="en-US" altLang="en-US" dirty="0" smtClean="0"/>
              <a:t>If not, let (v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v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) be an edge, if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has in-degree 0 then done</a:t>
            </a:r>
          </a:p>
          <a:p>
            <a:pPr lvl="1"/>
            <a:r>
              <a:rPr lang="en-US" altLang="en-US" dirty="0" smtClean="0"/>
              <a:t>If not, let (v</a:t>
            </a:r>
            <a:r>
              <a:rPr lang="en-US" altLang="en-US" baseline="-25000" dirty="0" smtClean="0"/>
              <a:t>3</a:t>
            </a:r>
            <a:r>
              <a:rPr lang="en-US" altLang="en-US" dirty="0" smtClean="0"/>
              <a:t>, v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) be an edge . . .</a:t>
            </a:r>
          </a:p>
          <a:p>
            <a:pPr lvl="1"/>
            <a:r>
              <a:rPr lang="en-US" altLang="en-US" dirty="0" smtClean="0"/>
              <a:t>If this process continues for more than n steps, we have a repeated vertex, so we have a cycle</a:t>
            </a:r>
          </a:p>
        </p:txBody>
      </p:sp>
    </p:spTree>
    <p:extLst>
      <p:ext uri="{BB962C8B-B14F-4D97-AF65-F5344CB8AC3E}">
        <p14:creationId xmlns:p14="http://schemas.microsoft.com/office/powerpoint/2010/main" val="21200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Maintain a list of vertices of in-degree 0</a:t>
            </a:r>
          </a:p>
          <a:p>
            <a:r>
              <a:rPr lang="en-US" altLang="en-US" smtClean="0"/>
              <a:t>Each vertex keeps track of its in-degree</a:t>
            </a:r>
          </a:p>
          <a:p>
            <a:r>
              <a:rPr lang="en-US" altLang="en-US" smtClean="0"/>
              <a:t>Update in-degrees and list when edges are removed</a:t>
            </a:r>
          </a:p>
          <a:p>
            <a:r>
              <a:rPr lang="en-US" altLang="en-US" smtClean="0"/>
              <a:t>m edge removals at O(1) cost each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73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Graphs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is a random graph?</a:t>
            </a:r>
          </a:p>
          <a:p>
            <a:r>
              <a:rPr lang="en-US" dirty="0" smtClean="0"/>
              <a:t>Choose edges at random</a:t>
            </a:r>
          </a:p>
          <a:p>
            <a:r>
              <a:rPr lang="en-US" dirty="0" smtClean="0"/>
              <a:t>Interesting model of certain phenomena</a:t>
            </a:r>
          </a:p>
          <a:p>
            <a:r>
              <a:rPr lang="en-US" dirty="0" smtClean="0"/>
              <a:t>Mathematical study</a:t>
            </a:r>
          </a:p>
          <a:p>
            <a:r>
              <a:rPr lang="en-US" dirty="0" smtClean="0"/>
              <a:t>Useful inputs for graph algorithms</a:t>
            </a:r>
            <a:endParaRPr lang="en-US" dirty="0"/>
          </a:p>
        </p:txBody>
      </p:sp>
      <p:sp>
        <p:nvSpPr>
          <p:cNvPr id="6" name="Oval 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544407" y="1379324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7" name="Oval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734298" y="156961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515706" y="1607924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66871" y="3395082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66895" y="4378996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529753" y="5571819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77153" y="2347119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3" name="Oval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88974" y="5176165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4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405446" y="2284305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5" name="Oval 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61030" y="5343219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6" name="Oval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343900" y="4607596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sp>
        <p:nvSpPr>
          <p:cNvPr id="17" name="Oval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69215" y="3505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dirty="0"/>
          </a:p>
        </p:txBody>
      </p:sp>
      <p:cxnSp>
        <p:nvCxnSpPr>
          <p:cNvPr id="19" name="Straight Connector 18"/>
          <p:cNvCxnSpPr>
            <a:endCxn id="6" idx="2"/>
          </p:cNvCxnSpPr>
          <p:nvPr/>
        </p:nvCxnSpPr>
        <p:spPr>
          <a:xfrm flipV="1">
            <a:off x="5693862" y="1493624"/>
            <a:ext cx="850545" cy="1902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0"/>
          </p:cNvCxnSpPr>
          <p:nvPr/>
        </p:nvCxnSpPr>
        <p:spPr>
          <a:xfrm flipV="1">
            <a:off x="4681171" y="2544625"/>
            <a:ext cx="176265" cy="8504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5" idx="2"/>
          </p:cNvCxnSpPr>
          <p:nvPr/>
        </p:nvCxnSpPr>
        <p:spPr>
          <a:xfrm>
            <a:off x="5793508" y="5271308"/>
            <a:ext cx="1867522" cy="1862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7" idx="4"/>
          </p:cNvCxnSpPr>
          <p:nvPr/>
        </p:nvCxnSpPr>
        <p:spPr>
          <a:xfrm flipH="1">
            <a:off x="8511575" y="3733800"/>
            <a:ext cx="271940" cy="8728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7" idx="2"/>
          </p:cNvCxnSpPr>
          <p:nvPr/>
        </p:nvCxnSpPr>
        <p:spPr>
          <a:xfrm flipV="1">
            <a:off x="5786490" y="3619500"/>
            <a:ext cx="2882725" cy="16012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6"/>
            <a:endCxn id="16" idx="2"/>
          </p:cNvCxnSpPr>
          <p:nvPr/>
        </p:nvCxnSpPr>
        <p:spPr>
          <a:xfrm>
            <a:off x="4995495" y="4493296"/>
            <a:ext cx="3348405" cy="228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4" idx="3"/>
          </p:cNvCxnSpPr>
          <p:nvPr/>
        </p:nvCxnSpPr>
        <p:spPr>
          <a:xfrm flipV="1">
            <a:off x="4930384" y="2479427"/>
            <a:ext cx="3508540" cy="19453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6" idx="1"/>
          </p:cNvCxnSpPr>
          <p:nvPr/>
        </p:nvCxnSpPr>
        <p:spPr>
          <a:xfrm>
            <a:off x="4761260" y="3519624"/>
            <a:ext cx="3616118" cy="1121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8" idx="5"/>
            <a:endCxn id="17" idx="1"/>
          </p:cNvCxnSpPr>
          <p:nvPr/>
        </p:nvCxnSpPr>
        <p:spPr>
          <a:xfrm>
            <a:off x="5710828" y="1803046"/>
            <a:ext cx="2991865" cy="17356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7" idx="2"/>
          </p:cNvCxnSpPr>
          <p:nvPr/>
        </p:nvCxnSpPr>
        <p:spPr>
          <a:xfrm flipV="1">
            <a:off x="4971736" y="1683910"/>
            <a:ext cx="2762562" cy="755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9" idx="7"/>
          </p:cNvCxnSpPr>
          <p:nvPr/>
        </p:nvCxnSpPr>
        <p:spPr>
          <a:xfrm flipV="1">
            <a:off x="4761993" y="1766166"/>
            <a:ext cx="3011743" cy="16623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5" idx="0"/>
            <a:endCxn id="7" idx="4"/>
          </p:cNvCxnSpPr>
          <p:nvPr/>
        </p:nvCxnSpPr>
        <p:spPr>
          <a:xfrm flipV="1">
            <a:off x="7775330" y="1798210"/>
            <a:ext cx="73268" cy="35450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13" idx="1"/>
          </p:cNvCxnSpPr>
          <p:nvPr/>
        </p:nvCxnSpPr>
        <p:spPr>
          <a:xfrm>
            <a:off x="4731726" y="3585169"/>
            <a:ext cx="890726" cy="16244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477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Random Graphs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smtClean="0"/>
              <a:t>Undirected Graphs</a:t>
            </a:r>
          </a:p>
          <a:p>
            <a:pPr lvl="1"/>
            <a:r>
              <a:rPr lang="en-US" dirty="0" smtClean="0"/>
              <a:t>Random Graph with n vertices and m edges, G</a:t>
            </a:r>
            <a:r>
              <a:rPr lang="en-US" baseline="-25000" dirty="0" smtClean="0"/>
              <a:t>m</a:t>
            </a:r>
          </a:p>
          <a:p>
            <a:pPr lvl="1"/>
            <a:r>
              <a:rPr lang="en-US" dirty="0" smtClean="0"/>
              <a:t>Random Graph with n vertices where each edge has probability p, 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p</a:t>
            </a:r>
            <a:endParaRPr lang="en-US" baseline="-25000" dirty="0" smtClean="0"/>
          </a:p>
          <a:p>
            <a:pPr lvl="1"/>
            <a:r>
              <a:rPr lang="en-US" dirty="0" smtClean="0"/>
              <a:t>Models are similar when p = 2m / (n * (n – 1))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495800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b="1" dirty="0">
                <a:solidFill>
                  <a:srgbClr val="0070C0"/>
                </a:solidFill>
                <a:latin typeface="Courier" pitchFamily="49" charset="0"/>
              </a:rPr>
              <a:t>for</a:t>
            </a:r>
            <a:r>
              <a:rPr lang="nn-NO" b="1" dirty="0">
                <a:latin typeface="Courier" pitchFamily="49" charset="0"/>
              </a:rPr>
              <a:t> (</a:t>
            </a:r>
            <a:r>
              <a:rPr lang="nn-NO" b="1" dirty="0">
                <a:solidFill>
                  <a:srgbClr val="0070C0"/>
                </a:solidFill>
                <a:latin typeface="Courier" pitchFamily="49" charset="0"/>
              </a:rPr>
              <a:t>int</a:t>
            </a:r>
            <a:r>
              <a:rPr lang="nn-NO" b="1" dirty="0">
                <a:latin typeface="Courier" pitchFamily="49" charset="0"/>
              </a:rPr>
              <a:t> i = 0; i &lt; n - 1; i++)</a:t>
            </a:r>
          </a:p>
          <a:p>
            <a:r>
              <a:rPr lang="nb-NO" b="1" dirty="0">
                <a:latin typeface="Courier" pitchFamily="49" charset="0"/>
              </a:rPr>
              <a:t>   </a:t>
            </a:r>
            <a:r>
              <a:rPr lang="nb-NO" b="1" dirty="0" smtClean="0">
                <a:solidFill>
                  <a:srgbClr val="0070C0"/>
                </a:solidFill>
                <a:latin typeface="Courier" pitchFamily="49" charset="0"/>
              </a:rPr>
              <a:t>for</a:t>
            </a:r>
            <a:r>
              <a:rPr lang="nb-NO" b="1" dirty="0" smtClean="0">
                <a:latin typeface="Courier" pitchFamily="49" charset="0"/>
              </a:rPr>
              <a:t> </a:t>
            </a:r>
            <a:r>
              <a:rPr lang="nb-NO" b="1" dirty="0">
                <a:latin typeface="Courier" pitchFamily="49" charset="0"/>
              </a:rPr>
              <a:t>(</a:t>
            </a:r>
            <a:r>
              <a:rPr lang="nb-NO" b="1" dirty="0">
                <a:solidFill>
                  <a:srgbClr val="0070C0"/>
                </a:solidFill>
                <a:latin typeface="Courier" pitchFamily="49" charset="0"/>
              </a:rPr>
              <a:t>int</a:t>
            </a:r>
            <a:r>
              <a:rPr lang="nb-NO" b="1" dirty="0">
                <a:latin typeface="Courier" pitchFamily="49" charset="0"/>
              </a:rPr>
              <a:t> j = i + 1; j &lt; n; j++)</a:t>
            </a:r>
          </a:p>
          <a:p>
            <a:r>
              <a:rPr lang="en-US" b="1" dirty="0">
                <a:latin typeface="Courier" pitchFamily="49" charset="0"/>
              </a:rPr>
              <a:t>       </a:t>
            </a:r>
            <a:r>
              <a:rPr lang="en-US" b="1" dirty="0" smtClean="0">
                <a:solidFill>
                  <a:srgbClr val="0070C0"/>
                </a:solidFill>
                <a:latin typeface="Courier" pitchFamily="49" charset="0"/>
              </a:rPr>
              <a:t>if</a:t>
            </a:r>
            <a:r>
              <a:rPr lang="en-US" b="1" dirty="0" smtClean="0">
                <a:latin typeface="Courier" pitchFamily="49" charset="0"/>
              </a:rPr>
              <a:t> </a:t>
            </a:r>
            <a:r>
              <a:rPr lang="en-US" b="1" dirty="0">
                <a:latin typeface="Courier" pitchFamily="49" charset="0"/>
              </a:rPr>
              <a:t>(</a:t>
            </a:r>
            <a:r>
              <a:rPr lang="en-US" b="1" dirty="0" err="1">
                <a:latin typeface="Courier" pitchFamily="49" charset="0"/>
              </a:rPr>
              <a:t>random.NextDouble</a:t>
            </a:r>
            <a:r>
              <a:rPr lang="en-US" b="1" dirty="0">
                <a:latin typeface="Courier" pitchFamily="49" charset="0"/>
              </a:rPr>
              <a:t>() &lt; p)</a:t>
            </a:r>
          </a:p>
          <a:p>
            <a:r>
              <a:rPr lang="en-US" b="1" dirty="0">
                <a:latin typeface="Courier" pitchFamily="49" charset="0"/>
              </a:rPr>
              <a:t>          </a:t>
            </a:r>
            <a:r>
              <a:rPr lang="en-US" b="1" dirty="0" smtClean="0">
                <a:latin typeface="Courier" pitchFamily="49" charset="0"/>
              </a:rPr>
              <a:t> </a:t>
            </a:r>
            <a:r>
              <a:rPr lang="en-US" b="1" dirty="0" err="1" smtClean="0">
                <a:latin typeface="Courier" pitchFamily="49" charset="0"/>
              </a:rPr>
              <a:t>AddEdge</a:t>
            </a:r>
            <a:r>
              <a:rPr lang="en-US" b="1" dirty="0" smtClean="0">
                <a:latin typeface="Courier" pitchFamily="49" charset="0"/>
              </a:rPr>
              <a:t>(</a:t>
            </a:r>
            <a:r>
              <a:rPr lang="en-US" b="1" dirty="0" err="1" smtClean="0">
                <a:latin typeface="Courier" pitchFamily="49" charset="0"/>
              </a:rPr>
              <a:t>i</a:t>
            </a:r>
            <a:r>
              <a:rPr lang="en-US" b="1" dirty="0">
                <a:latin typeface="Courier" pitchFamily="49" charset="0"/>
              </a:rPr>
              <a:t>, j);</a:t>
            </a:r>
            <a:endParaRPr lang="en-US" b="1" dirty="0"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74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Homework 3 Available</a:t>
            </a:r>
          </a:p>
          <a:p>
            <a:r>
              <a:rPr lang="en-US" altLang="en-US" smtClean="0"/>
              <a:t>My office </a:t>
            </a:r>
            <a:r>
              <a:rPr lang="en-US" altLang="en-US" dirty="0" smtClean="0"/>
              <a:t>hours today:  2:30-3:30 pm.</a:t>
            </a: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3810000" cy="1143000"/>
          </a:xfrm>
        </p:spPr>
        <p:txBody>
          <a:bodyPr/>
          <a:lstStyle/>
          <a:p>
            <a:r>
              <a:rPr lang="en-US" altLang="en-US" dirty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347522" y="1844097"/>
            <a:ext cx="4038600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V:  vertices,  |V|= 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E:  edges,  |E| = m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Edges ordered pairs (u, v)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    (v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8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 smtClean="0"/>
              <a:t> </a:t>
            </a:r>
            <a:endParaRPr lang="en-US" altLang="en-US" sz="2400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224321" y="4343457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>
            <a:off x="5224321" y="4800657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0" name="Rectangle 9"/>
          <p:cNvSpPr/>
          <p:nvPr/>
        </p:nvSpPr>
        <p:spPr>
          <a:xfrm>
            <a:off x="5224321" y="5257857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224321" y="5715057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19799" y="4414262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84391" y="4414262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48983" y="4414262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019799" y="4869136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784391" y="4869136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19799" y="5358824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019799" y="5816024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84391" y="5816024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20" name="Straight Arrow Connector 19"/>
          <p:cNvCxnSpPr>
            <a:stCxn id="8" idx="3"/>
            <a:endCxn id="12" idx="1"/>
          </p:cNvCxnSpPr>
          <p:nvPr/>
        </p:nvCxnSpPr>
        <p:spPr>
          <a:xfrm flipV="1">
            <a:off x="5672277" y="4566662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674536" y="5025680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668804" y="549874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652620" y="5971176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436869" y="454539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201461" y="4555872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6436869" y="501614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436869" y="5962112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10200" y="6305490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Adjacency List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58250" y="165774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5450" y="165774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277939" y="165774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739079" y="165774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358250" y="211494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15450" y="211494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277939" y="211494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739079" y="2114942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358250" y="255086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15450" y="255086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277939" y="255086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739079" y="255086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358250" y="300806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815450" y="300806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277939" y="300806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6739079" y="3008066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334000" y="35622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Incidence Matrix</a:t>
            </a:r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3038" y="255032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3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479838" y="102632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3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251238" y="864632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Line 3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641638" y="255032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4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>
            <a:off x="6403638" y="331232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Oval 4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89238" y="1017032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Line 4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565438" y="483632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5" name="Straight Connector 54"/>
          <p:cNvCxnSpPr>
            <a:stCxn id="48" idx="5"/>
            <a:endCxn id="50" idx="1"/>
          </p:cNvCxnSpPr>
          <p:nvPr/>
        </p:nvCxnSpPr>
        <p:spPr>
          <a:xfrm>
            <a:off x="5608160" y="450154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105400" y="1156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697775" y="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01968" y="11313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15915" y="9836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Algorithms (Review)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Graph Search  (Undirected or Directed graphs)</a:t>
            </a:r>
          </a:p>
          <a:p>
            <a:pPr lvl="1"/>
            <a:r>
              <a:rPr lang="en-US" dirty="0" smtClean="0"/>
              <a:t>Find a path from s to t.  O(n + m) time.</a:t>
            </a:r>
          </a:p>
          <a:p>
            <a:r>
              <a:rPr lang="en-US" dirty="0" smtClean="0"/>
              <a:t>Breadth First Search   (Undirected)  O(</a:t>
            </a:r>
            <a:r>
              <a:rPr lang="en-US" dirty="0" err="1" smtClean="0"/>
              <a:t>n+m</a:t>
            </a:r>
            <a:r>
              <a:rPr lang="en-US" dirty="0" smtClean="0"/>
              <a:t>) time</a:t>
            </a:r>
          </a:p>
          <a:p>
            <a:pPr lvl="1"/>
            <a:r>
              <a:rPr lang="en-US" dirty="0" smtClean="0"/>
              <a:t> Non tree edges:  Intra level edges or adjacent levels</a:t>
            </a:r>
          </a:p>
          <a:p>
            <a:r>
              <a:rPr lang="en-US" dirty="0" smtClean="0"/>
              <a:t>Depth First Search  (Undirected) O(</a:t>
            </a:r>
            <a:r>
              <a:rPr lang="en-US" dirty="0" err="1" smtClean="0"/>
              <a:t>n+m</a:t>
            </a:r>
            <a:r>
              <a:rPr lang="en-US" dirty="0" smtClean="0"/>
              <a:t>) time</a:t>
            </a:r>
          </a:p>
          <a:p>
            <a:pPr lvl="1"/>
            <a:r>
              <a:rPr lang="en-US" dirty="0" smtClean="0"/>
              <a:t>Non tree edges: Back edges</a:t>
            </a:r>
          </a:p>
          <a:p>
            <a:r>
              <a:rPr lang="en-US" dirty="0" smtClean="0"/>
              <a:t>Two coloring algorithm  (Bipartite testing)</a:t>
            </a:r>
          </a:p>
          <a:p>
            <a:pPr lvl="1"/>
            <a:r>
              <a:rPr lang="en-US" dirty="0" smtClean="0"/>
              <a:t>Constructed BFS and color levels alternating colors</a:t>
            </a:r>
          </a:p>
          <a:p>
            <a:pPr lvl="1"/>
            <a:r>
              <a:rPr lang="en-US" dirty="0" smtClean="0"/>
              <a:t>Graph is bipartite </a:t>
            </a:r>
            <a:r>
              <a:rPr lang="en-US" dirty="0" err="1" smtClean="0"/>
              <a:t>iff</a:t>
            </a:r>
            <a:r>
              <a:rPr lang="en-US" dirty="0" smtClean="0"/>
              <a:t> no odd length cycles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1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undirected graph 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connected</a:t>
            </a:r>
            <a:r>
              <a:rPr lang="en-US" dirty="0" smtClean="0"/>
              <a:t> if there is a path between every pair of vertices x and y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connected component </a:t>
            </a:r>
            <a:r>
              <a:rPr lang="en-US" dirty="0" smtClean="0"/>
              <a:t>is a maximal connected subset of vertices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78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 smtClean="0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74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 smtClean="0"/>
              <a:t>A search algorithm from a vertex v can find all vertices in v’s component</a:t>
            </a:r>
          </a:p>
          <a:p>
            <a:r>
              <a:rPr lang="en-US" altLang="en-US" smtClean="0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48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A directed graph is strongly connected if for every pair of vertices x and y,  there is a path from x to y,  and there is a path from y to x</a:t>
            </a:r>
          </a:p>
        </p:txBody>
      </p:sp>
      <p:sp>
        <p:nvSpPr>
          <p:cNvPr id="2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9050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00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4290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7620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2192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620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7620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9812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1336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814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21336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8288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Oval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324600" y="44958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410200" y="42672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Oval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953000" y="51054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" name="Oval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229600" y="44958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8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848600" y="52578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Line 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51816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1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6388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1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1816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64770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1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 flipV="1">
            <a:off x="51816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64008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5532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80010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65532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Oval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5334000"/>
            <a:ext cx="228600" cy="228600"/>
          </a:xfrm>
          <a:prstGeom prst="ellipse">
            <a:avLst/>
          </a:prstGeom>
          <a:solidFill>
            <a:schemeClr val="accent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Line 12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133600" y="4533900"/>
            <a:ext cx="1600200" cy="38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52146" y="58674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Strongly Connected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80892" y="5800765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Strongly Connected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Testing if a graph is strongly connected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vertex x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= { y | path from x to y }</a:t>
            </a:r>
          </a:p>
          <a:p>
            <a:pPr lvl="1"/>
            <a:r>
              <a:rPr lang="en-US" dirty="0" smtClean="0"/>
              <a:t>S</a:t>
            </a:r>
            <a:r>
              <a:rPr lang="en-US" baseline="-25000" dirty="0" smtClean="0"/>
              <a:t>2</a:t>
            </a:r>
            <a:r>
              <a:rPr lang="en-US" dirty="0" smtClean="0"/>
              <a:t> = { y | path from y to x }</a:t>
            </a:r>
          </a:p>
          <a:p>
            <a:pPr lvl="1"/>
            <a:r>
              <a:rPr lang="en-US" dirty="0" smtClean="0"/>
              <a:t>If |S</a:t>
            </a:r>
            <a:r>
              <a:rPr lang="en-US" baseline="-25000" dirty="0" smtClean="0"/>
              <a:t>1</a:t>
            </a:r>
            <a:r>
              <a:rPr lang="en-US" dirty="0" smtClean="0"/>
              <a:t>| = n and |S</a:t>
            </a:r>
            <a:r>
              <a:rPr lang="en-US" baseline="-25000" dirty="0" smtClean="0"/>
              <a:t>2</a:t>
            </a:r>
            <a:r>
              <a:rPr lang="en-US" dirty="0" smtClean="0"/>
              <a:t>| = n then strongly connected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958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7423</TotalTime>
  <Words>818</Words>
  <Application>Microsoft Office PowerPoint</Application>
  <PresentationFormat>On-screen Show (4:3)</PresentationFormat>
  <Paragraphs>181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Courier</vt:lpstr>
      <vt:lpstr>Office Theme</vt:lpstr>
      <vt:lpstr>CSE 421 Algorithms</vt:lpstr>
      <vt:lpstr>Announcements</vt:lpstr>
      <vt:lpstr>Graph Theory</vt:lpstr>
      <vt:lpstr>Graph Algorithms (Review)</vt:lpstr>
      <vt:lpstr>Graph Connectivity</vt:lpstr>
      <vt:lpstr>Connected Components</vt:lpstr>
      <vt:lpstr>Computing Connected Components in O(n+m) time</vt:lpstr>
      <vt:lpstr>Directed Graphs</vt:lpstr>
      <vt:lpstr>Testing if a graph is strongly connected</vt:lpstr>
      <vt:lpstr>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(finite) graph is acyclic, it has a vertex with in-degree 0</vt:lpstr>
      <vt:lpstr>Topological Sort Algorithm</vt:lpstr>
      <vt:lpstr>Details for O(n+m) implementation</vt:lpstr>
      <vt:lpstr>Random Graphs</vt:lpstr>
      <vt:lpstr>Model of Random Graphs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134</cp:revision>
  <dcterms:created xsi:type="dcterms:W3CDTF">1601-01-01T00:00:00Z</dcterms:created>
  <dcterms:modified xsi:type="dcterms:W3CDTF">2020-01-21T02:22:11Z</dcterms:modified>
</cp:coreProperties>
</file>