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7"/>
  </p:notesMasterIdLst>
  <p:handoutMasterIdLst>
    <p:handoutMasterId r:id="rId28"/>
  </p:handoutMasterIdLst>
  <p:sldIdLst>
    <p:sldId id="256" r:id="rId2"/>
    <p:sldId id="28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</p:sldIdLst>
  <p:sldSz cx="9144000" cy="6858000" type="screen4x3"/>
  <p:notesSz cx="7315200" cy="9601200"/>
  <p:custDataLst>
    <p:tags r:id="rId2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F5CE5A-9C07-4545-BF1F-EDD23ADF9EC7}" v="3" dt="2020-01-09T06:01:04.1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27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2490" y="-102"/>
      </p:cViewPr>
      <p:guideLst>
        <p:guide orient="horz" pos="3024"/>
        <p:guide pos="2304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35" Type="http://schemas.microsoft.com/office/2015/10/relationships/revisionInfo" Target="revisionInfo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C21D5303-077A-4107-A390-200BC08D1E18}"/>
    <pc:docChg chg="custSel modSld">
      <pc:chgData name="Richard Anderson" userId="4654cc452026b74c" providerId="LiveId" clId="{C21D5303-077A-4107-A390-200BC08D1E18}" dt="2019-09-29T01:16:20.932" v="29" actId="1076"/>
      <pc:docMkLst>
        <pc:docMk/>
      </pc:docMkLst>
      <pc:sldChg chg="modSp">
        <pc:chgData name="Richard Anderson" userId="4654cc452026b74c" providerId="LiveId" clId="{C21D5303-077A-4107-A390-200BC08D1E18}" dt="2019-09-29T01:02:04.345" v="5" actId="20577"/>
        <pc:sldMkLst>
          <pc:docMk/>
          <pc:sldMk cId="0" sldId="256"/>
        </pc:sldMkLst>
        <pc:spChg chg="mod">
          <ac:chgData name="Richard Anderson" userId="4654cc452026b74c" providerId="LiveId" clId="{C21D5303-077A-4107-A390-200BC08D1E18}" dt="2019-09-29T01:02:04.345" v="5" actId="20577"/>
          <ac:spMkLst>
            <pc:docMk/>
            <pc:sldMk cId="0" sldId="256"/>
            <ac:spMk id="2051" creationId="{00000000-0000-0000-0000-000000000000}"/>
          </ac:spMkLst>
        </pc:spChg>
      </pc:sldChg>
      <pc:sldChg chg="addSp delSp modSp">
        <pc:chgData name="Richard Anderson" userId="4654cc452026b74c" providerId="LiveId" clId="{C21D5303-077A-4107-A390-200BC08D1E18}" dt="2019-09-29T01:16:20.932" v="29" actId="1076"/>
        <pc:sldMkLst>
          <pc:docMk/>
          <pc:sldMk cId="3441694925" sldId="280"/>
        </pc:sldMkLst>
        <pc:spChg chg="mod">
          <ac:chgData name="Richard Anderson" userId="4654cc452026b74c" providerId="LiveId" clId="{C21D5303-077A-4107-A390-200BC08D1E18}" dt="2019-09-29T01:07:22.776" v="14" actId="27636"/>
          <ac:spMkLst>
            <pc:docMk/>
            <pc:sldMk cId="3441694925" sldId="280"/>
            <ac:spMk id="3" creationId="{00000000-0000-0000-0000-000000000000}"/>
          </ac:spMkLst>
        </pc:spChg>
        <pc:spChg chg="mod">
          <ac:chgData name="Richard Anderson" userId="4654cc452026b74c" providerId="LiveId" clId="{C21D5303-077A-4107-A390-200BC08D1E18}" dt="2019-09-29T01:07:52.874" v="20" actId="1076"/>
          <ac:spMkLst>
            <pc:docMk/>
            <pc:sldMk cId="3441694925" sldId="280"/>
            <ac:spMk id="4" creationId="{00000000-0000-0000-0000-000000000000}"/>
          </ac:spMkLst>
        </pc:spChg>
        <pc:picChg chg="del mod">
          <ac:chgData name="Richard Anderson" userId="4654cc452026b74c" providerId="LiveId" clId="{C21D5303-077A-4107-A390-200BC08D1E18}" dt="2019-09-29T01:15:57.513" v="23"/>
          <ac:picMkLst>
            <pc:docMk/>
            <pc:sldMk cId="3441694925" sldId="280"/>
            <ac:picMk id="5" creationId="{00000000-0000-0000-0000-000000000000}"/>
          </ac:picMkLst>
        </pc:picChg>
        <pc:picChg chg="add mod">
          <ac:chgData name="Richard Anderson" userId="4654cc452026b74c" providerId="LiveId" clId="{C21D5303-077A-4107-A390-200BC08D1E18}" dt="2019-09-29T01:16:20.932" v="29" actId="1076"/>
          <ac:picMkLst>
            <pc:docMk/>
            <pc:sldMk cId="3441694925" sldId="280"/>
            <ac:picMk id="6" creationId="{D4B333F8-D1B1-4615-BFE8-E56360D97CEC}"/>
          </ac:picMkLst>
        </pc:picChg>
        <pc:picChg chg="add mod">
          <ac:chgData name="Richard Anderson" userId="4654cc452026b74c" providerId="LiveId" clId="{C21D5303-077A-4107-A390-200BC08D1E18}" dt="2019-09-29T01:16:13.665" v="27" actId="1076"/>
          <ac:picMkLst>
            <pc:docMk/>
            <pc:sldMk cId="3441694925" sldId="280"/>
            <ac:picMk id="7" creationId="{C26AAC51-F99D-4682-981D-FA9B121F0162}"/>
          </ac:picMkLst>
        </pc:picChg>
      </pc:sldChg>
    </pc:docChg>
  </pc:docChgLst>
  <pc:docChgLst>
    <pc:chgData name="Richard Anderson" userId="4654cc452026b74c" providerId="LiveId" clId="{0AF5CE5A-9C07-4545-BF1F-EDD23ADF9EC7}"/>
    <pc:docChg chg="custSel modSld">
      <pc:chgData name="Richard Anderson" userId="4654cc452026b74c" providerId="LiveId" clId="{0AF5CE5A-9C07-4545-BF1F-EDD23ADF9EC7}" dt="2020-01-09T06:01:08.353" v="27" actId="27636"/>
      <pc:docMkLst>
        <pc:docMk/>
      </pc:docMkLst>
      <pc:sldChg chg="modSp">
        <pc:chgData name="Richard Anderson" userId="4654cc452026b74c" providerId="LiveId" clId="{0AF5CE5A-9C07-4545-BF1F-EDD23ADF9EC7}" dt="2020-01-09T06:00:05.717" v="14" actId="20577"/>
        <pc:sldMkLst>
          <pc:docMk/>
          <pc:sldMk cId="0" sldId="256"/>
        </pc:sldMkLst>
        <pc:spChg chg="mod">
          <ac:chgData name="Richard Anderson" userId="4654cc452026b74c" providerId="LiveId" clId="{0AF5CE5A-9C07-4545-BF1F-EDD23ADF9EC7}" dt="2020-01-09T06:00:05.717" v="14" actId="20577"/>
          <ac:spMkLst>
            <pc:docMk/>
            <pc:sldMk cId="0" sldId="256"/>
            <ac:spMk id="2051" creationId="{00000000-0000-0000-0000-000000000000}"/>
          </ac:spMkLst>
        </pc:spChg>
        <pc:picChg chg="mod">
          <ac:chgData name="Richard Anderson" userId="4654cc452026b74c" providerId="LiveId" clId="{0AF5CE5A-9C07-4545-BF1F-EDD23ADF9EC7}" dt="2020-01-09T05:57:34.901" v="0" actId="1076"/>
          <ac:picMkLst>
            <pc:docMk/>
            <pc:sldMk cId="0" sldId="256"/>
            <ac:picMk id="1032" creationId="{00000000-0000-0000-0000-000000000000}"/>
          </ac:picMkLst>
        </pc:picChg>
      </pc:sldChg>
      <pc:sldChg chg="delSp modSp">
        <pc:chgData name="Richard Anderson" userId="4654cc452026b74c" providerId="LiveId" clId="{0AF5CE5A-9C07-4545-BF1F-EDD23ADF9EC7}" dt="2020-01-09T06:01:08.353" v="27" actId="27636"/>
        <pc:sldMkLst>
          <pc:docMk/>
          <pc:sldMk cId="3441694925" sldId="280"/>
        </pc:sldMkLst>
        <pc:spChg chg="mod">
          <ac:chgData name="Richard Anderson" userId="4654cc452026b74c" providerId="LiveId" clId="{0AF5CE5A-9C07-4545-BF1F-EDD23ADF9EC7}" dt="2020-01-09T06:01:08.353" v="27" actId="27636"/>
          <ac:spMkLst>
            <pc:docMk/>
            <pc:sldMk cId="3441694925" sldId="280"/>
            <ac:spMk id="3" creationId="{00000000-0000-0000-0000-000000000000}"/>
          </ac:spMkLst>
        </pc:spChg>
        <pc:spChg chg="mod">
          <ac:chgData name="Richard Anderson" userId="4654cc452026b74c" providerId="LiveId" clId="{0AF5CE5A-9C07-4545-BF1F-EDD23ADF9EC7}" dt="2020-01-09T06:00:55.340" v="24" actId="20577"/>
          <ac:spMkLst>
            <pc:docMk/>
            <pc:sldMk cId="3441694925" sldId="280"/>
            <ac:spMk id="4" creationId="{00000000-0000-0000-0000-000000000000}"/>
          </ac:spMkLst>
        </pc:spChg>
        <pc:picChg chg="del">
          <ac:chgData name="Richard Anderson" userId="4654cc452026b74c" providerId="LiveId" clId="{0AF5CE5A-9C07-4545-BF1F-EDD23ADF9EC7}" dt="2020-01-09T06:01:04.146" v="25"/>
          <ac:picMkLst>
            <pc:docMk/>
            <pc:sldMk cId="3441694925" sldId="280"/>
            <ac:picMk id="6" creationId="{D4B333F8-D1B1-4615-BFE8-E56360D97CEC}"/>
          </ac:picMkLst>
        </pc:picChg>
        <pc:picChg chg="del">
          <ac:chgData name="Richard Anderson" userId="4654cc452026b74c" providerId="LiveId" clId="{0AF5CE5A-9C07-4545-BF1F-EDD23ADF9EC7}" dt="2020-01-09T06:00:33.527" v="15"/>
          <ac:picMkLst>
            <pc:docMk/>
            <pc:sldMk cId="3441694925" sldId="280"/>
            <ac:picMk id="7" creationId="{C26AAC51-F99D-4682-981D-FA9B121F0162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pPr>
              <a:defRPr/>
            </a:pPr>
            <a:fld id="{EE84318A-6C28-4ADE-AAD7-F05BD8FD1B3D}" type="datetimeFigureOut">
              <a:rPr lang="en-US"/>
              <a:pPr>
                <a:defRPr/>
              </a:pPr>
              <a:t>1/9/2020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pPr>
              <a:defRPr/>
            </a:pPr>
            <a:fld id="{E2DBD8ED-E973-4250-AAB4-5FC19DCC7C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6481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C03EED08-B8BF-475C-81A7-A3B2E9721C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6081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4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4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4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4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4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4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4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4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4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32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6C75D8-D73F-4806-A642-D15035F28FAC}" type="datetime4">
              <a:rPr lang="en-US"/>
              <a:pPr>
                <a:defRPr/>
              </a:pPr>
              <a:t>January 9, 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University of Washington, Autumn 2006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541026-11D5-4537-95A3-C59546F6D9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999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701D2-01A6-4F87-AF52-C643586E0472}" type="datetime4">
              <a:rPr lang="en-US"/>
              <a:pPr>
                <a:defRPr/>
              </a:pPr>
              <a:t>January 9, 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University of Washington, Autumn 2006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94DEF1-EF35-44D7-869B-3A62B8839A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940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4EEC0-4797-4696-9691-5C4CF0082ACA}" type="datetime4">
              <a:rPr lang="en-US"/>
              <a:pPr>
                <a:defRPr/>
              </a:pPr>
              <a:t>January 9, 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University of Washington, Autumn 2006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075F05-A8E5-442F-8D03-D0AE9A3283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3080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9FC1D2-5360-457F-B77B-267761536B15}" type="datetime4">
              <a:rPr lang="en-US"/>
              <a:pPr>
                <a:defRPr/>
              </a:pPr>
              <a:t>January 9, 2020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University of Washington, Autumn 2006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20422E-E402-4287-8846-24CFB5E9B0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508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999342-F069-47F6-8C68-EFE663D18CFB}" type="datetime4">
              <a:rPr lang="en-US"/>
              <a:pPr>
                <a:defRPr/>
              </a:pPr>
              <a:t>January 9, 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University of Washington, Autumn 2006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F980C9-B4A2-4127-89D5-18AFB11E76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475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AC86F-90D7-40B5-984F-A076B71CAC7A}" type="datetime4">
              <a:rPr lang="en-US"/>
              <a:pPr>
                <a:defRPr/>
              </a:pPr>
              <a:t>January 9, 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University of Washington, Autumn 2006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0E1DF8-9ED6-4DED-9CF9-CBDB46C524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554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BE82A3-975A-4C34-80EB-940722A496CE}" type="datetime4">
              <a:rPr lang="en-US"/>
              <a:pPr>
                <a:defRPr/>
              </a:pPr>
              <a:t>January 9, 2020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University of Washington, Autumn 2006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CDD3EB-4E47-472B-960E-128914E210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850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E12605-3A73-47FE-8AE9-EF49454F7FB6}" type="datetime4">
              <a:rPr lang="en-US"/>
              <a:pPr>
                <a:defRPr/>
              </a:pPr>
              <a:t>January 9, 2020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University of Washington, Autumn 2006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29BD29-35FE-4711-9E2A-4BF5C8FED3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096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24DAFD-0A4C-4BB8-B341-302FC84E25C2}" type="datetime4">
              <a:rPr lang="en-US"/>
              <a:pPr>
                <a:defRPr/>
              </a:pPr>
              <a:t>January 9, 2020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University of Washington, Autumn 2006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50046D-3BD6-4CFC-B2F8-66947C0980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830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A61B95-787F-450F-AA5B-FD8F9F2E4747}" type="datetime4">
              <a:rPr lang="en-US"/>
              <a:pPr>
                <a:defRPr/>
              </a:pPr>
              <a:t>January 9, 2020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University of Washington, Autumn 2006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C2128F-91AE-473A-8E01-6108DE0BB3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542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09F854-9467-4C45-A664-BB08277B0EC4}" type="datetime4">
              <a:rPr lang="en-US"/>
              <a:pPr>
                <a:defRPr/>
              </a:pPr>
              <a:t>January 9, 2020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University of Washington, Autumn 2006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FFE27C-28AB-4DE3-8C01-24B3E9F45D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265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EAF59B-3EF0-4F38-BF34-D827F0977F63}" type="datetime4">
              <a:rPr lang="en-US"/>
              <a:pPr>
                <a:defRPr/>
              </a:pPr>
              <a:t>January 9, 2020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University of Washington, Autumn 2006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64DF8A-D193-4717-8B7A-2A15D9C317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56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  <p:custDataLst>
              <p:tags r:id="rId15"/>
            </p:custDataLst>
          </p:nvPr>
        </p:nvSpPr>
        <p:spPr bwMode="auto">
          <a:xfrm>
            <a:off x="457200" y="6400800"/>
            <a:ext cx="2233613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6C84272C-A1BF-42FA-BBE5-561D4B127887}" type="datetime4">
              <a:rPr lang="en-US"/>
              <a:pPr>
                <a:defRPr/>
              </a:pPr>
              <a:t>January 9, 2020</a:t>
            </a:fld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  <p:custDataLst>
              <p:tags r:id="rId16"/>
            </p:custDataLst>
          </p:nvPr>
        </p:nvSpPr>
        <p:spPr bwMode="auto">
          <a:xfrm>
            <a:off x="2728913" y="6400800"/>
            <a:ext cx="424338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CSE 421, University of Washington, Autumn 2006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  <p:custDataLst>
              <p:tags r:id="rId17"/>
            </p:custDataLst>
          </p:nvPr>
        </p:nvSpPr>
        <p:spPr bwMode="auto">
          <a:xfrm>
            <a:off x="7620000" y="6400800"/>
            <a:ext cx="10668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969A4BB-7B51-432D-9294-8231A4351F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png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6" Type="http://schemas.openxmlformats.org/officeDocument/2006/relationships/image" Target="../media/image3.gif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133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128.xml"/><Relationship Id="rId7" Type="http://schemas.openxmlformats.org/officeDocument/2006/relationships/tags" Target="../tags/tag132.xml"/><Relationship Id="rId12" Type="http://schemas.openxmlformats.org/officeDocument/2006/relationships/tags" Target="../tags/tag137.xml"/><Relationship Id="rId2" Type="http://schemas.openxmlformats.org/officeDocument/2006/relationships/tags" Target="../tags/tag127.xml"/><Relationship Id="rId1" Type="http://schemas.openxmlformats.org/officeDocument/2006/relationships/tags" Target="../tags/tag126.xml"/><Relationship Id="rId6" Type="http://schemas.openxmlformats.org/officeDocument/2006/relationships/tags" Target="../tags/tag131.xml"/><Relationship Id="rId11" Type="http://schemas.openxmlformats.org/officeDocument/2006/relationships/tags" Target="../tags/tag136.xml"/><Relationship Id="rId5" Type="http://schemas.openxmlformats.org/officeDocument/2006/relationships/tags" Target="../tags/tag130.xml"/><Relationship Id="rId10" Type="http://schemas.openxmlformats.org/officeDocument/2006/relationships/tags" Target="../tags/tag135.xml"/><Relationship Id="rId4" Type="http://schemas.openxmlformats.org/officeDocument/2006/relationships/tags" Target="../tags/tag129.xml"/><Relationship Id="rId9" Type="http://schemas.openxmlformats.org/officeDocument/2006/relationships/tags" Target="../tags/tag13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9.xml"/><Relationship Id="rId1" Type="http://schemas.openxmlformats.org/officeDocument/2006/relationships/tags" Target="../tags/tag138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147.xml"/><Relationship Id="rId13" Type="http://schemas.openxmlformats.org/officeDocument/2006/relationships/tags" Target="../tags/tag152.xml"/><Relationship Id="rId18" Type="http://schemas.openxmlformats.org/officeDocument/2006/relationships/tags" Target="../tags/tag157.xml"/><Relationship Id="rId3" Type="http://schemas.openxmlformats.org/officeDocument/2006/relationships/tags" Target="../tags/tag142.xml"/><Relationship Id="rId21" Type="http://schemas.openxmlformats.org/officeDocument/2006/relationships/tags" Target="../tags/tag160.xml"/><Relationship Id="rId7" Type="http://schemas.openxmlformats.org/officeDocument/2006/relationships/tags" Target="../tags/tag146.xml"/><Relationship Id="rId12" Type="http://schemas.openxmlformats.org/officeDocument/2006/relationships/tags" Target="../tags/tag151.xml"/><Relationship Id="rId17" Type="http://schemas.openxmlformats.org/officeDocument/2006/relationships/tags" Target="../tags/tag156.xml"/><Relationship Id="rId2" Type="http://schemas.openxmlformats.org/officeDocument/2006/relationships/tags" Target="../tags/tag141.xml"/><Relationship Id="rId16" Type="http://schemas.openxmlformats.org/officeDocument/2006/relationships/tags" Target="../tags/tag155.xml"/><Relationship Id="rId20" Type="http://schemas.openxmlformats.org/officeDocument/2006/relationships/tags" Target="../tags/tag159.xml"/><Relationship Id="rId1" Type="http://schemas.openxmlformats.org/officeDocument/2006/relationships/tags" Target="../tags/tag140.xml"/><Relationship Id="rId6" Type="http://schemas.openxmlformats.org/officeDocument/2006/relationships/tags" Target="../tags/tag145.xml"/><Relationship Id="rId11" Type="http://schemas.openxmlformats.org/officeDocument/2006/relationships/tags" Target="../tags/tag150.xml"/><Relationship Id="rId5" Type="http://schemas.openxmlformats.org/officeDocument/2006/relationships/tags" Target="../tags/tag144.xml"/><Relationship Id="rId15" Type="http://schemas.openxmlformats.org/officeDocument/2006/relationships/tags" Target="../tags/tag154.xml"/><Relationship Id="rId23" Type="http://schemas.openxmlformats.org/officeDocument/2006/relationships/slideLayout" Target="../slideLayouts/slideLayout12.xml"/><Relationship Id="rId10" Type="http://schemas.openxmlformats.org/officeDocument/2006/relationships/tags" Target="../tags/tag149.xml"/><Relationship Id="rId19" Type="http://schemas.openxmlformats.org/officeDocument/2006/relationships/tags" Target="../tags/tag158.xml"/><Relationship Id="rId4" Type="http://schemas.openxmlformats.org/officeDocument/2006/relationships/tags" Target="../tags/tag143.xml"/><Relationship Id="rId9" Type="http://schemas.openxmlformats.org/officeDocument/2006/relationships/tags" Target="../tags/tag148.xml"/><Relationship Id="rId14" Type="http://schemas.openxmlformats.org/officeDocument/2006/relationships/tags" Target="../tags/tag153.xml"/><Relationship Id="rId22" Type="http://schemas.openxmlformats.org/officeDocument/2006/relationships/tags" Target="../tags/tag161.xml"/></Relationships>
</file>

<file path=ppt/slides/_rels/slide13.xml.rels><?xml version="1.0" encoding="UTF-8" standalone="yes"?>
<Relationships xmlns="http://schemas.openxmlformats.org/package/2006/relationships"><Relationship Id="rId13" Type="http://schemas.openxmlformats.org/officeDocument/2006/relationships/tags" Target="../tags/tag174.xml"/><Relationship Id="rId18" Type="http://schemas.openxmlformats.org/officeDocument/2006/relationships/tags" Target="../tags/tag179.xml"/><Relationship Id="rId26" Type="http://schemas.openxmlformats.org/officeDocument/2006/relationships/tags" Target="../tags/tag187.xml"/><Relationship Id="rId39" Type="http://schemas.openxmlformats.org/officeDocument/2006/relationships/tags" Target="../tags/tag200.xml"/><Relationship Id="rId21" Type="http://schemas.openxmlformats.org/officeDocument/2006/relationships/tags" Target="../tags/tag182.xml"/><Relationship Id="rId34" Type="http://schemas.openxmlformats.org/officeDocument/2006/relationships/tags" Target="../tags/tag195.xml"/><Relationship Id="rId42" Type="http://schemas.openxmlformats.org/officeDocument/2006/relationships/tags" Target="../tags/tag203.xml"/><Relationship Id="rId47" Type="http://schemas.openxmlformats.org/officeDocument/2006/relationships/tags" Target="../tags/tag208.xml"/><Relationship Id="rId50" Type="http://schemas.openxmlformats.org/officeDocument/2006/relationships/tags" Target="../tags/tag211.xml"/><Relationship Id="rId7" Type="http://schemas.openxmlformats.org/officeDocument/2006/relationships/tags" Target="../tags/tag168.xml"/><Relationship Id="rId2" Type="http://schemas.openxmlformats.org/officeDocument/2006/relationships/tags" Target="../tags/tag163.xml"/><Relationship Id="rId16" Type="http://schemas.openxmlformats.org/officeDocument/2006/relationships/tags" Target="../tags/tag177.xml"/><Relationship Id="rId29" Type="http://schemas.openxmlformats.org/officeDocument/2006/relationships/tags" Target="../tags/tag190.xml"/><Relationship Id="rId11" Type="http://schemas.openxmlformats.org/officeDocument/2006/relationships/tags" Target="../tags/tag172.xml"/><Relationship Id="rId24" Type="http://schemas.openxmlformats.org/officeDocument/2006/relationships/tags" Target="../tags/tag185.xml"/><Relationship Id="rId32" Type="http://schemas.openxmlformats.org/officeDocument/2006/relationships/tags" Target="../tags/tag193.xml"/><Relationship Id="rId37" Type="http://schemas.openxmlformats.org/officeDocument/2006/relationships/tags" Target="../tags/tag198.xml"/><Relationship Id="rId40" Type="http://schemas.openxmlformats.org/officeDocument/2006/relationships/tags" Target="../tags/tag201.xml"/><Relationship Id="rId45" Type="http://schemas.openxmlformats.org/officeDocument/2006/relationships/tags" Target="../tags/tag206.xml"/><Relationship Id="rId53" Type="http://schemas.openxmlformats.org/officeDocument/2006/relationships/slideLayout" Target="../slideLayouts/slideLayout2.xml"/><Relationship Id="rId5" Type="http://schemas.openxmlformats.org/officeDocument/2006/relationships/tags" Target="../tags/tag166.xml"/><Relationship Id="rId10" Type="http://schemas.openxmlformats.org/officeDocument/2006/relationships/tags" Target="../tags/tag171.xml"/><Relationship Id="rId19" Type="http://schemas.openxmlformats.org/officeDocument/2006/relationships/tags" Target="../tags/tag180.xml"/><Relationship Id="rId31" Type="http://schemas.openxmlformats.org/officeDocument/2006/relationships/tags" Target="../tags/tag192.xml"/><Relationship Id="rId44" Type="http://schemas.openxmlformats.org/officeDocument/2006/relationships/tags" Target="../tags/tag205.xml"/><Relationship Id="rId52" Type="http://schemas.openxmlformats.org/officeDocument/2006/relationships/tags" Target="../tags/tag213.xml"/><Relationship Id="rId4" Type="http://schemas.openxmlformats.org/officeDocument/2006/relationships/tags" Target="../tags/tag165.xml"/><Relationship Id="rId9" Type="http://schemas.openxmlformats.org/officeDocument/2006/relationships/tags" Target="../tags/tag170.xml"/><Relationship Id="rId14" Type="http://schemas.openxmlformats.org/officeDocument/2006/relationships/tags" Target="../tags/tag175.xml"/><Relationship Id="rId22" Type="http://schemas.openxmlformats.org/officeDocument/2006/relationships/tags" Target="../tags/tag183.xml"/><Relationship Id="rId27" Type="http://schemas.openxmlformats.org/officeDocument/2006/relationships/tags" Target="../tags/tag188.xml"/><Relationship Id="rId30" Type="http://schemas.openxmlformats.org/officeDocument/2006/relationships/tags" Target="../tags/tag191.xml"/><Relationship Id="rId35" Type="http://schemas.openxmlformats.org/officeDocument/2006/relationships/tags" Target="../tags/tag196.xml"/><Relationship Id="rId43" Type="http://schemas.openxmlformats.org/officeDocument/2006/relationships/tags" Target="../tags/tag204.xml"/><Relationship Id="rId48" Type="http://schemas.openxmlformats.org/officeDocument/2006/relationships/tags" Target="../tags/tag209.xml"/><Relationship Id="rId8" Type="http://schemas.openxmlformats.org/officeDocument/2006/relationships/tags" Target="../tags/tag169.xml"/><Relationship Id="rId51" Type="http://schemas.openxmlformats.org/officeDocument/2006/relationships/tags" Target="../tags/tag212.xml"/><Relationship Id="rId3" Type="http://schemas.openxmlformats.org/officeDocument/2006/relationships/tags" Target="../tags/tag164.xml"/><Relationship Id="rId12" Type="http://schemas.openxmlformats.org/officeDocument/2006/relationships/tags" Target="../tags/tag173.xml"/><Relationship Id="rId17" Type="http://schemas.openxmlformats.org/officeDocument/2006/relationships/tags" Target="../tags/tag178.xml"/><Relationship Id="rId25" Type="http://schemas.openxmlformats.org/officeDocument/2006/relationships/tags" Target="../tags/tag186.xml"/><Relationship Id="rId33" Type="http://schemas.openxmlformats.org/officeDocument/2006/relationships/tags" Target="../tags/tag194.xml"/><Relationship Id="rId38" Type="http://schemas.openxmlformats.org/officeDocument/2006/relationships/tags" Target="../tags/tag199.xml"/><Relationship Id="rId46" Type="http://schemas.openxmlformats.org/officeDocument/2006/relationships/tags" Target="../tags/tag207.xml"/><Relationship Id="rId20" Type="http://schemas.openxmlformats.org/officeDocument/2006/relationships/tags" Target="../tags/tag181.xml"/><Relationship Id="rId41" Type="http://schemas.openxmlformats.org/officeDocument/2006/relationships/tags" Target="../tags/tag202.xml"/><Relationship Id="rId1" Type="http://schemas.openxmlformats.org/officeDocument/2006/relationships/tags" Target="../tags/tag162.xml"/><Relationship Id="rId6" Type="http://schemas.openxmlformats.org/officeDocument/2006/relationships/tags" Target="../tags/tag167.xml"/><Relationship Id="rId15" Type="http://schemas.openxmlformats.org/officeDocument/2006/relationships/tags" Target="../tags/tag176.xml"/><Relationship Id="rId23" Type="http://schemas.openxmlformats.org/officeDocument/2006/relationships/tags" Target="../tags/tag184.xml"/><Relationship Id="rId28" Type="http://schemas.openxmlformats.org/officeDocument/2006/relationships/tags" Target="../tags/tag189.xml"/><Relationship Id="rId36" Type="http://schemas.openxmlformats.org/officeDocument/2006/relationships/tags" Target="../tags/tag197.xml"/><Relationship Id="rId49" Type="http://schemas.openxmlformats.org/officeDocument/2006/relationships/tags" Target="../tags/tag210.xml"/></Relationships>
</file>

<file path=ppt/slides/_rels/slide14.xml.rels><?xml version="1.0" encoding="UTF-8" standalone="yes"?>
<Relationships xmlns="http://schemas.openxmlformats.org/package/2006/relationships"><Relationship Id="rId13" Type="http://schemas.openxmlformats.org/officeDocument/2006/relationships/tags" Target="../tags/tag226.xml"/><Relationship Id="rId18" Type="http://schemas.openxmlformats.org/officeDocument/2006/relationships/tags" Target="../tags/tag231.xml"/><Relationship Id="rId26" Type="http://schemas.openxmlformats.org/officeDocument/2006/relationships/tags" Target="../tags/tag239.xml"/><Relationship Id="rId39" Type="http://schemas.openxmlformats.org/officeDocument/2006/relationships/tags" Target="../tags/tag252.xml"/><Relationship Id="rId21" Type="http://schemas.openxmlformats.org/officeDocument/2006/relationships/tags" Target="../tags/tag234.xml"/><Relationship Id="rId34" Type="http://schemas.openxmlformats.org/officeDocument/2006/relationships/tags" Target="../tags/tag247.xml"/><Relationship Id="rId42" Type="http://schemas.openxmlformats.org/officeDocument/2006/relationships/tags" Target="../tags/tag255.xml"/><Relationship Id="rId7" Type="http://schemas.openxmlformats.org/officeDocument/2006/relationships/tags" Target="../tags/tag220.xml"/><Relationship Id="rId2" Type="http://schemas.openxmlformats.org/officeDocument/2006/relationships/tags" Target="../tags/tag215.xml"/><Relationship Id="rId16" Type="http://schemas.openxmlformats.org/officeDocument/2006/relationships/tags" Target="../tags/tag229.xml"/><Relationship Id="rId29" Type="http://schemas.openxmlformats.org/officeDocument/2006/relationships/tags" Target="../tags/tag242.xml"/><Relationship Id="rId1" Type="http://schemas.openxmlformats.org/officeDocument/2006/relationships/tags" Target="../tags/tag214.xml"/><Relationship Id="rId6" Type="http://schemas.openxmlformats.org/officeDocument/2006/relationships/tags" Target="../tags/tag219.xml"/><Relationship Id="rId11" Type="http://schemas.openxmlformats.org/officeDocument/2006/relationships/tags" Target="../tags/tag224.xml"/><Relationship Id="rId24" Type="http://schemas.openxmlformats.org/officeDocument/2006/relationships/tags" Target="../tags/tag237.xml"/><Relationship Id="rId32" Type="http://schemas.openxmlformats.org/officeDocument/2006/relationships/tags" Target="../tags/tag245.xml"/><Relationship Id="rId37" Type="http://schemas.openxmlformats.org/officeDocument/2006/relationships/tags" Target="../tags/tag250.xml"/><Relationship Id="rId40" Type="http://schemas.openxmlformats.org/officeDocument/2006/relationships/tags" Target="../tags/tag253.xml"/><Relationship Id="rId45" Type="http://schemas.openxmlformats.org/officeDocument/2006/relationships/slideLayout" Target="../slideLayouts/slideLayout2.xml"/><Relationship Id="rId5" Type="http://schemas.openxmlformats.org/officeDocument/2006/relationships/tags" Target="../tags/tag218.xml"/><Relationship Id="rId15" Type="http://schemas.openxmlformats.org/officeDocument/2006/relationships/tags" Target="../tags/tag228.xml"/><Relationship Id="rId23" Type="http://schemas.openxmlformats.org/officeDocument/2006/relationships/tags" Target="../tags/tag236.xml"/><Relationship Id="rId28" Type="http://schemas.openxmlformats.org/officeDocument/2006/relationships/tags" Target="../tags/tag241.xml"/><Relationship Id="rId36" Type="http://schemas.openxmlformats.org/officeDocument/2006/relationships/tags" Target="../tags/tag249.xml"/><Relationship Id="rId10" Type="http://schemas.openxmlformats.org/officeDocument/2006/relationships/tags" Target="../tags/tag223.xml"/><Relationship Id="rId19" Type="http://schemas.openxmlformats.org/officeDocument/2006/relationships/tags" Target="../tags/tag232.xml"/><Relationship Id="rId31" Type="http://schemas.openxmlformats.org/officeDocument/2006/relationships/tags" Target="../tags/tag244.xml"/><Relationship Id="rId44" Type="http://schemas.openxmlformats.org/officeDocument/2006/relationships/tags" Target="../tags/tag257.xml"/><Relationship Id="rId4" Type="http://schemas.openxmlformats.org/officeDocument/2006/relationships/tags" Target="../tags/tag217.xml"/><Relationship Id="rId9" Type="http://schemas.openxmlformats.org/officeDocument/2006/relationships/tags" Target="../tags/tag222.xml"/><Relationship Id="rId14" Type="http://schemas.openxmlformats.org/officeDocument/2006/relationships/tags" Target="../tags/tag227.xml"/><Relationship Id="rId22" Type="http://schemas.openxmlformats.org/officeDocument/2006/relationships/tags" Target="../tags/tag235.xml"/><Relationship Id="rId27" Type="http://schemas.openxmlformats.org/officeDocument/2006/relationships/tags" Target="../tags/tag240.xml"/><Relationship Id="rId30" Type="http://schemas.openxmlformats.org/officeDocument/2006/relationships/tags" Target="../tags/tag243.xml"/><Relationship Id="rId35" Type="http://schemas.openxmlformats.org/officeDocument/2006/relationships/tags" Target="../tags/tag248.xml"/><Relationship Id="rId43" Type="http://schemas.openxmlformats.org/officeDocument/2006/relationships/tags" Target="../tags/tag256.xml"/><Relationship Id="rId8" Type="http://schemas.openxmlformats.org/officeDocument/2006/relationships/tags" Target="../tags/tag221.xml"/><Relationship Id="rId3" Type="http://schemas.openxmlformats.org/officeDocument/2006/relationships/tags" Target="../tags/tag216.xml"/><Relationship Id="rId12" Type="http://schemas.openxmlformats.org/officeDocument/2006/relationships/tags" Target="../tags/tag225.xml"/><Relationship Id="rId17" Type="http://schemas.openxmlformats.org/officeDocument/2006/relationships/tags" Target="../tags/tag230.xml"/><Relationship Id="rId25" Type="http://schemas.openxmlformats.org/officeDocument/2006/relationships/tags" Target="../tags/tag238.xml"/><Relationship Id="rId33" Type="http://schemas.openxmlformats.org/officeDocument/2006/relationships/tags" Target="../tags/tag246.xml"/><Relationship Id="rId38" Type="http://schemas.openxmlformats.org/officeDocument/2006/relationships/tags" Target="../tags/tag251.xml"/><Relationship Id="rId20" Type="http://schemas.openxmlformats.org/officeDocument/2006/relationships/tags" Target="../tags/tag233.xml"/><Relationship Id="rId41" Type="http://schemas.openxmlformats.org/officeDocument/2006/relationships/tags" Target="../tags/tag254.xml"/></Relationships>
</file>

<file path=ppt/slides/_rels/slide15.xml.rels><?xml version="1.0" encoding="UTF-8" standalone="yes"?>
<Relationships xmlns="http://schemas.openxmlformats.org/package/2006/relationships"><Relationship Id="rId13" Type="http://schemas.openxmlformats.org/officeDocument/2006/relationships/tags" Target="../tags/tag270.xml"/><Relationship Id="rId18" Type="http://schemas.openxmlformats.org/officeDocument/2006/relationships/tags" Target="../tags/tag275.xml"/><Relationship Id="rId26" Type="http://schemas.openxmlformats.org/officeDocument/2006/relationships/tags" Target="../tags/tag283.xml"/><Relationship Id="rId39" Type="http://schemas.openxmlformats.org/officeDocument/2006/relationships/tags" Target="../tags/tag296.xml"/><Relationship Id="rId21" Type="http://schemas.openxmlformats.org/officeDocument/2006/relationships/tags" Target="../tags/tag278.xml"/><Relationship Id="rId34" Type="http://schemas.openxmlformats.org/officeDocument/2006/relationships/tags" Target="../tags/tag291.xml"/><Relationship Id="rId42" Type="http://schemas.openxmlformats.org/officeDocument/2006/relationships/tags" Target="../tags/tag299.xml"/><Relationship Id="rId47" Type="http://schemas.openxmlformats.org/officeDocument/2006/relationships/tags" Target="../tags/tag304.xml"/><Relationship Id="rId50" Type="http://schemas.openxmlformats.org/officeDocument/2006/relationships/tags" Target="../tags/tag307.xml"/><Relationship Id="rId55" Type="http://schemas.openxmlformats.org/officeDocument/2006/relationships/tags" Target="../tags/tag312.xml"/><Relationship Id="rId7" Type="http://schemas.openxmlformats.org/officeDocument/2006/relationships/tags" Target="../tags/tag264.xml"/><Relationship Id="rId2" Type="http://schemas.openxmlformats.org/officeDocument/2006/relationships/tags" Target="../tags/tag259.xml"/><Relationship Id="rId16" Type="http://schemas.openxmlformats.org/officeDocument/2006/relationships/tags" Target="../tags/tag273.xml"/><Relationship Id="rId29" Type="http://schemas.openxmlformats.org/officeDocument/2006/relationships/tags" Target="../tags/tag286.xml"/><Relationship Id="rId11" Type="http://schemas.openxmlformats.org/officeDocument/2006/relationships/tags" Target="../tags/tag268.xml"/><Relationship Id="rId24" Type="http://schemas.openxmlformats.org/officeDocument/2006/relationships/tags" Target="../tags/tag281.xml"/><Relationship Id="rId32" Type="http://schemas.openxmlformats.org/officeDocument/2006/relationships/tags" Target="../tags/tag289.xml"/><Relationship Id="rId37" Type="http://schemas.openxmlformats.org/officeDocument/2006/relationships/tags" Target="../tags/tag294.xml"/><Relationship Id="rId40" Type="http://schemas.openxmlformats.org/officeDocument/2006/relationships/tags" Target="../tags/tag297.xml"/><Relationship Id="rId45" Type="http://schemas.openxmlformats.org/officeDocument/2006/relationships/tags" Target="../tags/tag302.xml"/><Relationship Id="rId53" Type="http://schemas.openxmlformats.org/officeDocument/2006/relationships/tags" Target="../tags/tag310.xml"/><Relationship Id="rId58" Type="http://schemas.openxmlformats.org/officeDocument/2006/relationships/slideLayout" Target="../slideLayouts/slideLayout12.xml"/><Relationship Id="rId5" Type="http://schemas.openxmlformats.org/officeDocument/2006/relationships/tags" Target="../tags/tag262.xml"/><Relationship Id="rId19" Type="http://schemas.openxmlformats.org/officeDocument/2006/relationships/tags" Target="../tags/tag276.xml"/><Relationship Id="rId4" Type="http://schemas.openxmlformats.org/officeDocument/2006/relationships/tags" Target="../tags/tag261.xml"/><Relationship Id="rId9" Type="http://schemas.openxmlformats.org/officeDocument/2006/relationships/tags" Target="../tags/tag266.xml"/><Relationship Id="rId14" Type="http://schemas.openxmlformats.org/officeDocument/2006/relationships/tags" Target="../tags/tag271.xml"/><Relationship Id="rId22" Type="http://schemas.openxmlformats.org/officeDocument/2006/relationships/tags" Target="../tags/tag279.xml"/><Relationship Id="rId27" Type="http://schemas.openxmlformats.org/officeDocument/2006/relationships/tags" Target="../tags/tag284.xml"/><Relationship Id="rId30" Type="http://schemas.openxmlformats.org/officeDocument/2006/relationships/tags" Target="../tags/tag287.xml"/><Relationship Id="rId35" Type="http://schemas.openxmlformats.org/officeDocument/2006/relationships/tags" Target="../tags/tag292.xml"/><Relationship Id="rId43" Type="http://schemas.openxmlformats.org/officeDocument/2006/relationships/tags" Target="../tags/tag300.xml"/><Relationship Id="rId48" Type="http://schemas.openxmlformats.org/officeDocument/2006/relationships/tags" Target="../tags/tag305.xml"/><Relationship Id="rId56" Type="http://schemas.openxmlformats.org/officeDocument/2006/relationships/tags" Target="../tags/tag313.xml"/><Relationship Id="rId8" Type="http://schemas.openxmlformats.org/officeDocument/2006/relationships/tags" Target="../tags/tag265.xml"/><Relationship Id="rId51" Type="http://schemas.openxmlformats.org/officeDocument/2006/relationships/tags" Target="../tags/tag308.xml"/><Relationship Id="rId3" Type="http://schemas.openxmlformats.org/officeDocument/2006/relationships/tags" Target="../tags/tag260.xml"/><Relationship Id="rId12" Type="http://schemas.openxmlformats.org/officeDocument/2006/relationships/tags" Target="../tags/tag269.xml"/><Relationship Id="rId17" Type="http://schemas.openxmlformats.org/officeDocument/2006/relationships/tags" Target="../tags/tag274.xml"/><Relationship Id="rId25" Type="http://schemas.openxmlformats.org/officeDocument/2006/relationships/tags" Target="../tags/tag282.xml"/><Relationship Id="rId33" Type="http://schemas.openxmlformats.org/officeDocument/2006/relationships/tags" Target="../tags/tag290.xml"/><Relationship Id="rId38" Type="http://schemas.openxmlformats.org/officeDocument/2006/relationships/tags" Target="../tags/tag295.xml"/><Relationship Id="rId46" Type="http://schemas.openxmlformats.org/officeDocument/2006/relationships/tags" Target="../tags/tag303.xml"/><Relationship Id="rId20" Type="http://schemas.openxmlformats.org/officeDocument/2006/relationships/tags" Target="../tags/tag277.xml"/><Relationship Id="rId41" Type="http://schemas.openxmlformats.org/officeDocument/2006/relationships/tags" Target="../tags/tag298.xml"/><Relationship Id="rId54" Type="http://schemas.openxmlformats.org/officeDocument/2006/relationships/tags" Target="../tags/tag311.xml"/><Relationship Id="rId1" Type="http://schemas.openxmlformats.org/officeDocument/2006/relationships/tags" Target="../tags/tag258.xml"/><Relationship Id="rId6" Type="http://schemas.openxmlformats.org/officeDocument/2006/relationships/tags" Target="../tags/tag263.xml"/><Relationship Id="rId15" Type="http://schemas.openxmlformats.org/officeDocument/2006/relationships/tags" Target="../tags/tag272.xml"/><Relationship Id="rId23" Type="http://schemas.openxmlformats.org/officeDocument/2006/relationships/tags" Target="../tags/tag280.xml"/><Relationship Id="rId28" Type="http://schemas.openxmlformats.org/officeDocument/2006/relationships/tags" Target="../tags/tag285.xml"/><Relationship Id="rId36" Type="http://schemas.openxmlformats.org/officeDocument/2006/relationships/tags" Target="../tags/tag293.xml"/><Relationship Id="rId49" Type="http://schemas.openxmlformats.org/officeDocument/2006/relationships/tags" Target="../tags/tag306.xml"/><Relationship Id="rId57" Type="http://schemas.openxmlformats.org/officeDocument/2006/relationships/tags" Target="../tags/tag314.xml"/><Relationship Id="rId10" Type="http://schemas.openxmlformats.org/officeDocument/2006/relationships/tags" Target="../tags/tag267.xml"/><Relationship Id="rId31" Type="http://schemas.openxmlformats.org/officeDocument/2006/relationships/tags" Target="../tags/tag288.xml"/><Relationship Id="rId44" Type="http://schemas.openxmlformats.org/officeDocument/2006/relationships/tags" Target="../tags/tag301.xml"/><Relationship Id="rId52" Type="http://schemas.openxmlformats.org/officeDocument/2006/relationships/tags" Target="../tags/tag309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322.xml"/><Relationship Id="rId13" Type="http://schemas.openxmlformats.org/officeDocument/2006/relationships/tags" Target="../tags/tag327.xml"/><Relationship Id="rId18" Type="http://schemas.openxmlformats.org/officeDocument/2006/relationships/tags" Target="../tags/tag332.xml"/><Relationship Id="rId3" Type="http://schemas.openxmlformats.org/officeDocument/2006/relationships/tags" Target="../tags/tag317.xml"/><Relationship Id="rId21" Type="http://schemas.openxmlformats.org/officeDocument/2006/relationships/slideLayout" Target="../slideLayouts/slideLayout12.xml"/><Relationship Id="rId7" Type="http://schemas.openxmlformats.org/officeDocument/2006/relationships/tags" Target="../tags/tag321.xml"/><Relationship Id="rId12" Type="http://schemas.openxmlformats.org/officeDocument/2006/relationships/tags" Target="../tags/tag326.xml"/><Relationship Id="rId17" Type="http://schemas.openxmlformats.org/officeDocument/2006/relationships/tags" Target="../tags/tag331.xml"/><Relationship Id="rId2" Type="http://schemas.openxmlformats.org/officeDocument/2006/relationships/tags" Target="../tags/tag316.xml"/><Relationship Id="rId16" Type="http://schemas.openxmlformats.org/officeDocument/2006/relationships/tags" Target="../tags/tag330.xml"/><Relationship Id="rId20" Type="http://schemas.openxmlformats.org/officeDocument/2006/relationships/tags" Target="../tags/tag334.xml"/><Relationship Id="rId1" Type="http://schemas.openxmlformats.org/officeDocument/2006/relationships/tags" Target="../tags/tag315.xml"/><Relationship Id="rId6" Type="http://schemas.openxmlformats.org/officeDocument/2006/relationships/tags" Target="../tags/tag320.xml"/><Relationship Id="rId11" Type="http://schemas.openxmlformats.org/officeDocument/2006/relationships/tags" Target="../tags/tag325.xml"/><Relationship Id="rId5" Type="http://schemas.openxmlformats.org/officeDocument/2006/relationships/tags" Target="../tags/tag319.xml"/><Relationship Id="rId15" Type="http://schemas.openxmlformats.org/officeDocument/2006/relationships/tags" Target="../tags/tag329.xml"/><Relationship Id="rId10" Type="http://schemas.openxmlformats.org/officeDocument/2006/relationships/tags" Target="../tags/tag324.xml"/><Relationship Id="rId19" Type="http://schemas.openxmlformats.org/officeDocument/2006/relationships/tags" Target="../tags/tag333.xml"/><Relationship Id="rId4" Type="http://schemas.openxmlformats.org/officeDocument/2006/relationships/tags" Target="../tags/tag318.xml"/><Relationship Id="rId9" Type="http://schemas.openxmlformats.org/officeDocument/2006/relationships/tags" Target="../tags/tag323.xml"/><Relationship Id="rId14" Type="http://schemas.openxmlformats.org/officeDocument/2006/relationships/tags" Target="../tags/tag328.xml"/></Relationships>
</file>

<file path=ppt/slides/_rels/slide17.xml.rels><?xml version="1.0" encoding="UTF-8" standalone="yes"?>
<Relationships xmlns="http://schemas.openxmlformats.org/package/2006/relationships"><Relationship Id="rId26" Type="http://schemas.openxmlformats.org/officeDocument/2006/relationships/tags" Target="../tags/tag360.xml"/><Relationship Id="rId21" Type="http://schemas.openxmlformats.org/officeDocument/2006/relationships/tags" Target="../tags/tag355.xml"/><Relationship Id="rId42" Type="http://schemas.openxmlformats.org/officeDocument/2006/relationships/tags" Target="../tags/tag376.xml"/><Relationship Id="rId47" Type="http://schemas.openxmlformats.org/officeDocument/2006/relationships/tags" Target="../tags/tag381.xml"/><Relationship Id="rId63" Type="http://schemas.openxmlformats.org/officeDocument/2006/relationships/tags" Target="../tags/tag397.xml"/><Relationship Id="rId68" Type="http://schemas.openxmlformats.org/officeDocument/2006/relationships/tags" Target="../tags/tag402.xml"/><Relationship Id="rId84" Type="http://schemas.openxmlformats.org/officeDocument/2006/relationships/tags" Target="../tags/tag418.xml"/><Relationship Id="rId89" Type="http://schemas.openxmlformats.org/officeDocument/2006/relationships/tags" Target="../tags/tag423.xml"/><Relationship Id="rId16" Type="http://schemas.openxmlformats.org/officeDocument/2006/relationships/tags" Target="../tags/tag350.xml"/><Relationship Id="rId11" Type="http://schemas.openxmlformats.org/officeDocument/2006/relationships/tags" Target="../tags/tag345.xml"/><Relationship Id="rId32" Type="http://schemas.openxmlformats.org/officeDocument/2006/relationships/tags" Target="../tags/tag366.xml"/><Relationship Id="rId37" Type="http://schemas.openxmlformats.org/officeDocument/2006/relationships/tags" Target="../tags/tag371.xml"/><Relationship Id="rId53" Type="http://schemas.openxmlformats.org/officeDocument/2006/relationships/tags" Target="../tags/tag387.xml"/><Relationship Id="rId58" Type="http://schemas.openxmlformats.org/officeDocument/2006/relationships/tags" Target="../tags/tag392.xml"/><Relationship Id="rId74" Type="http://schemas.openxmlformats.org/officeDocument/2006/relationships/tags" Target="../tags/tag408.xml"/><Relationship Id="rId79" Type="http://schemas.openxmlformats.org/officeDocument/2006/relationships/tags" Target="../tags/tag413.xml"/><Relationship Id="rId5" Type="http://schemas.openxmlformats.org/officeDocument/2006/relationships/tags" Target="../tags/tag339.xml"/><Relationship Id="rId90" Type="http://schemas.openxmlformats.org/officeDocument/2006/relationships/tags" Target="../tags/tag424.xml"/><Relationship Id="rId22" Type="http://schemas.openxmlformats.org/officeDocument/2006/relationships/tags" Target="../tags/tag356.xml"/><Relationship Id="rId27" Type="http://schemas.openxmlformats.org/officeDocument/2006/relationships/tags" Target="../tags/tag361.xml"/><Relationship Id="rId43" Type="http://schemas.openxmlformats.org/officeDocument/2006/relationships/tags" Target="../tags/tag377.xml"/><Relationship Id="rId48" Type="http://schemas.openxmlformats.org/officeDocument/2006/relationships/tags" Target="../tags/tag382.xml"/><Relationship Id="rId64" Type="http://schemas.openxmlformats.org/officeDocument/2006/relationships/tags" Target="../tags/tag398.xml"/><Relationship Id="rId69" Type="http://schemas.openxmlformats.org/officeDocument/2006/relationships/tags" Target="../tags/tag403.xml"/><Relationship Id="rId8" Type="http://schemas.openxmlformats.org/officeDocument/2006/relationships/tags" Target="../tags/tag342.xml"/><Relationship Id="rId51" Type="http://schemas.openxmlformats.org/officeDocument/2006/relationships/tags" Target="../tags/tag385.xml"/><Relationship Id="rId72" Type="http://schemas.openxmlformats.org/officeDocument/2006/relationships/tags" Target="../tags/tag406.xml"/><Relationship Id="rId80" Type="http://schemas.openxmlformats.org/officeDocument/2006/relationships/tags" Target="../tags/tag414.xml"/><Relationship Id="rId85" Type="http://schemas.openxmlformats.org/officeDocument/2006/relationships/tags" Target="../tags/tag419.xml"/><Relationship Id="rId93" Type="http://schemas.openxmlformats.org/officeDocument/2006/relationships/slideLayout" Target="../slideLayouts/slideLayout2.xml"/><Relationship Id="rId3" Type="http://schemas.openxmlformats.org/officeDocument/2006/relationships/tags" Target="../tags/tag337.xml"/><Relationship Id="rId12" Type="http://schemas.openxmlformats.org/officeDocument/2006/relationships/tags" Target="../tags/tag346.xml"/><Relationship Id="rId17" Type="http://schemas.openxmlformats.org/officeDocument/2006/relationships/tags" Target="../tags/tag351.xml"/><Relationship Id="rId25" Type="http://schemas.openxmlformats.org/officeDocument/2006/relationships/tags" Target="../tags/tag359.xml"/><Relationship Id="rId33" Type="http://schemas.openxmlformats.org/officeDocument/2006/relationships/tags" Target="../tags/tag367.xml"/><Relationship Id="rId38" Type="http://schemas.openxmlformats.org/officeDocument/2006/relationships/tags" Target="../tags/tag372.xml"/><Relationship Id="rId46" Type="http://schemas.openxmlformats.org/officeDocument/2006/relationships/tags" Target="../tags/tag380.xml"/><Relationship Id="rId59" Type="http://schemas.openxmlformats.org/officeDocument/2006/relationships/tags" Target="../tags/tag393.xml"/><Relationship Id="rId67" Type="http://schemas.openxmlformats.org/officeDocument/2006/relationships/tags" Target="../tags/tag401.xml"/><Relationship Id="rId20" Type="http://schemas.openxmlformats.org/officeDocument/2006/relationships/tags" Target="../tags/tag354.xml"/><Relationship Id="rId41" Type="http://schemas.openxmlformats.org/officeDocument/2006/relationships/tags" Target="../tags/tag375.xml"/><Relationship Id="rId54" Type="http://schemas.openxmlformats.org/officeDocument/2006/relationships/tags" Target="../tags/tag388.xml"/><Relationship Id="rId62" Type="http://schemas.openxmlformats.org/officeDocument/2006/relationships/tags" Target="../tags/tag396.xml"/><Relationship Id="rId70" Type="http://schemas.openxmlformats.org/officeDocument/2006/relationships/tags" Target="../tags/tag404.xml"/><Relationship Id="rId75" Type="http://schemas.openxmlformats.org/officeDocument/2006/relationships/tags" Target="../tags/tag409.xml"/><Relationship Id="rId83" Type="http://schemas.openxmlformats.org/officeDocument/2006/relationships/tags" Target="../tags/tag417.xml"/><Relationship Id="rId88" Type="http://schemas.openxmlformats.org/officeDocument/2006/relationships/tags" Target="../tags/tag422.xml"/><Relationship Id="rId91" Type="http://schemas.openxmlformats.org/officeDocument/2006/relationships/tags" Target="../tags/tag425.xml"/><Relationship Id="rId1" Type="http://schemas.openxmlformats.org/officeDocument/2006/relationships/tags" Target="../tags/tag335.xml"/><Relationship Id="rId6" Type="http://schemas.openxmlformats.org/officeDocument/2006/relationships/tags" Target="../tags/tag340.xml"/><Relationship Id="rId15" Type="http://schemas.openxmlformats.org/officeDocument/2006/relationships/tags" Target="../tags/tag349.xml"/><Relationship Id="rId23" Type="http://schemas.openxmlformats.org/officeDocument/2006/relationships/tags" Target="../tags/tag357.xml"/><Relationship Id="rId28" Type="http://schemas.openxmlformats.org/officeDocument/2006/relationships/tags" Target="../tags/tag362.xml"/><Relationship Id="rId36" Type="http://schemas.openxmlformats.org/officeDocument/2006/relationships/tags" Target="../tags/tag370.xml"/><Relationship Id="rId49" Type="http://schemas.openxmlformats.org/officeDocument/2006/relationships/tags" Target="../tags/tag383.xml"/><Relationship Id="rId57" Type="http://schemas.openxmlformats.org/officeDocument/2006/relationships/tags" Target="../tags/tag391.xml"/><Relationship Id="rId10" Type="http://schemas.openxmlformats.org/officeDocument/2006/relationships/tags" Target="../tags/tag344.xml"/><Relationship Id="rId31" Type="http://schemas.openxmlformats.org/officeDocument/2006/relationships/tags" Target="../tags/tag365.xml"/><Relationship Id="rId44" Type="http://schemas.openxmlformats.org/officeDocument/2006/relationships/tags" Target="../tags/tag378.xml"/><Relationship Id="rId52" Type="http://schemas.openxmlformats.org/officeDocument/2006/relationships/tags" Target="../tags/tag386.xml"/><Relationship Id="rId60" Type="http://schemas.openxmlformats.org/officeDocument/2006/relationships/tags" Target="../tags/tag394.xml"/><Relationship Id="rId65" Type="http://schemas.openxmlformats.org/officeDocument/2006/relationships/tags" Target="../tags/tag399.xml"/><Relationship Id="rId73" Type="http://schemas.openxmlformats.org/officeDocument/2006/relationships/tags" Target="../tags/tag407.xml"/><Relationship Id="rId78" Type="http://schemas.openxmlformats.org/officeDocument/2006/relationships/tags" Target="../tags/tag412.xml"/><Relationship Id="rId81" Type="http://schemas.openxmlformats.org/officeDocument/2006/relationships/tags" Target="../tags/tag415.xml"/><Relationship Id="rId86" Type="http://schemas.openxmlformats.org/officeDocument/2006/relationships/tags" Target="../tags/tag420.xml"/><Relationship Id="rId4" Type="http://schemas.openxmlformats.org/officeDocument/2006/relationships/tags" Target="../tags/tag338.xml"/><Relationship Id="rId9" Type="http://schemas.openxmlformats.org/officeDocument/2006/relationships/tags" Target="../tags/tag343.xml"/><Relationship Id="rId13" Type="http://schemas.openxmlformats.org/officeDocument/2006/relationships/tags" Target="../tags/tag347.xml"/><Relationship Id="rId18" Type="http://schemas.openxmlformats.org/officeDocument/2006/relationships/tags" Target="../tags/tag352.xml"/><Relationship Id="rId39" Type="http://schemas.openxmlformats.org/officeDocument/2006/relationships/tags" Target="../tags/tag373.xml"/><Relationship Id="rId34" Type="http://schemas.openxmlformats.org/officeDocument/2006/relationships/tags" Target="../tags/tag368.xml"/><Relationship Id="rId50" Type="http://schemas.openxmlformats.org/officeDocument/2006/relationships/tags" Target="../tags/tag384.xml"/><Relationship Id="rId55" Type="http://schemas.openxmlformats.org/officeDocument/2006/relationships/tags" Target="../tags/tag389.xml"/><Relationship Id="rId76" Type="http://schemas.openxmlformats.org/officeDocument/2006/relationships/tags" Target="../tags/tag410.xml"/><Relationship Id="rId7" Type="http://schemas.openxmlformats.org/officeDocument/2006/relationships/tags" Target="../tags/tag341.xml"/><Relationship Id="rId71" Type="http://schemas.openxmlformats.org/officeDocument/2006/relationships/tags" Target="../tags/tag405.xml"/><Relationship Id="rId92" Type="http://schemas.openxmlformats.org/officeDocument/2006/relationships/tags" Target="../tags/tag426.xml"/><Relationship Id="rId2" Type="http://schemas.openxmlformats.org/officeDocument/2006/relationships/tags" Target="../tags/tag336.xml"/><Relationship Id="rId29" Type="http://schemas.openxmlformats.org/officeDocument/2006/relationships/tags" Target="../tags/tag363.xml"/><Relationship Id="rId24" Type="http://schemas.openxmlformats.org/officeDocument/2006/relationships/tags" Target="../tags/tag358.xml"/><Relationship Id="rId40" Type="http://schemas.openxmlformats.org/officeDocument/2006/relationships/tags" Target="../tags/tag374.xml"/><Relationship Id="rId45" Type="http://schemas.openxmlformats.org/officeDocument/2006/relationships/tags" Target="../tags/tag379.xml"/><Relationship Id="rId66" Type="http://schemas.openxmlformats.org/officeDocument/2006/relationships/tags" Target="../tags/tag400.xml"/><Relationship Id="rId87" Type="http://schemas.openxmlformats.org/officeDocument/2006/relationships/tags" Target="../tags/tag421.xml"/><Relationship Id="rId61" Type="http://schemas.openxmlformats.org/officeDocument/2006/relationships/tags" Target="../tags/tag395.xml"/><Relationship Id="rId82" Type="http://schemas.openxmlformats.org/officeDocument/2006/relationships/tags" Target="../tags/tag416.xml"/><Relationship Id="rId19" Type="http://schemas.openxmlformats.org/officeDocument/2006/relationships/tags" Target="../tags/tag353.xml"/><Relationship Id="rId14" Type="http://schemas.openxmlformats.org/officeDocument/2006/relationships/tags" Target="../tags/tag348.xml"/><Relationship Id="rId30" Type="http://schemas.openxmlformats.org/officeDocument/2006/relationships/tags" Target="../tags/tag364.xml"/><Relationship Id="rId35" Type="http://schemas.openxmlformats.org/officeDocument/2006/relationships/tags" Target="../tags/tag369.xml"/><Relationship Id="rId56" Type="http://schemas.openxmlformats.org/officeDocument/2006/relationships/tags" Target="../tags/tag390.xml"/><Relationship Id="rId77" Type="http://schemas.openxmlformats.org/officeDocument/2006/relationships/tags" Target="../tags/tag411.xml"/></Relationships>
</file>

<file path=ppt/slides/_rels/slide18.xml.rels><?xml version="1.0" encoding="UTF-8" standalone="yes"?>
<Relationships xmlns="http://schemas.openxmlformats.org/package/2006/relationships"><Relationship Id="rId13" Type="http://schemas.openxmlformats.org/officeDocument/2006/relationships/tags" Target="../tags/tag439.xml"/><Relationship Id="rId18" Type="http://schemas.openxmlformats.org/officeDocument/2006/relationships/tags" Target="../tags/tag444.xml"/><Relationship Id="rId26" Type="http://schemas.openxmlformats.org/officeDocument/2006/relationships/tags" Target="../tags/tag452.xml"/><Relationship Id="rId39" Type="http://schemas.openxmlformats.org/officeDocument/2006/relationships/tags" Target="../tags/tag465.xml"/><Relationship Id="rId21" Type="http://schemas.openxmlformats.org/officeDocument/2006/relationships/tags" Target="../tags/tag447.xml"/><Relationship Id="rId34" Type="http://schemas.openxmlformats.org/officeDocument/2006/relationships/tags" Target="../tags/tag460.xml"/><Relationship Id="rId42" Type="http://schemas.openxmlformats.org/officeDocument/2006/relationships/tags" Target="../tags/tag468.xml"/><Relationship Id="rId47" Type="http://schemas.openxmlformats.org/officeDocument/2006/relationships/tags" Target="../tags/tag473.xml"/><Relationship Id="rId50" Type="http://schemas.openxmlformats.org/officeDocument/2006/relationships/tags" Target="../tags/tag476.xml"/><Relationship Id="rId55" Type="http://schemas.openxmlformats.org/officeDocument/2006/relationships/tags" Target="../tags/tag481.xml"/><Relationship Id="rId7" Type="http://schemas.openxmlformats.org/officeDocument/2006/relationships/tags" Target="../tags/tag433.xml"/><Relationship Id="rId2" Type="http://schemas.openxmlformats.org/officeDocument/2006/relationships/tags" Target="../tags/tag428.xml"/><Relationship Id="rId16" Type="http://schemas.openxmlformats.org/officeDocument/2006/relationships/tags" Target="../tags/tag442.xml"/><Relationship Id="rId29" Type="http://schemas.openxmlformats.org/officeDocument/2006/relationships/tags" Target="../tags/tag455.xml"/><Relationship Id="rId11" Type="http://schemas.openxmlformats.org/officeDocument/2006/relationships/tags" Target="../tags/tag437.xml"/><Relationship Id="rId24" Type="http://schemas.openxmlformats.org/officeDocument/2006/relationships/tags" Target="../tags/tag450.xml"/><Relationship Id="rId32" Type="http://schemas.openxmlformats.org/officeDocument/2006/relationships/tags" Target="../tags/tag458.xml"/><Relationship Id="rId37" Type="http://schemas.openxmlformats.org/officeDocument/2006/relationships/tags" Target="../tags/tag463.xml"/><Relationship Id="rId40" Type="http://schemas.openxmlformats.org/officeDocument/2006/relationships/tags" Target="../tags/tag466.xml"/><Relationship Id="rId45" Type="http://schemas.openxmlformats.org/officeDocument/2006/relationships/tags" Target="../tags/tag471.xml"/><Relationship Id="rId53" Type="http://schemas.openxmlformats.org/officeDocument/2006/relationships/tags" Target="../tags/tag479.xml"/><Relationship Id="rId58" Type="http://schemas.openxmlformats.org/officeDocument/2006/relationships/tags" Target="../tags/tag484.xml"/><Relationship Id="rId5" Type="http://schemas.openxmlformats.org/officeDocument/2006/relationships/tags" Target="../tags/tag431.xml"/><Relationship Id="rId61" Type="http://schemas.openxmlformats.org/officeDocument/2006/relationships/tags" Target="../tags/tag487.xml"/><Relationship Id="rId19" Type="http://schemas.openxmlformats.org/officeDocument/2006/relationships/tags" Target="../tags/tag445.xml"/><Relationship Id="rId14" Type="http://schemas.openxmlformats.org/officeDocument/2006/relationships/tags" Target="../tags/tag440.xml"/><Relationship Id="rId22" Type="http://schemas.openxmlformats.org/officeDocument/2006/relationships/tags" Target="../tags/tag448.xml"/><Relationship Id="rId27" Type="http://schemas.openxmlformats.org/officeDocument/2006/relationships/tags" Target="../tags/tag453.xml"/><Relationship Id="rId30" Type="http://schemas.openxmlformats.org/officeDocument/2006/relationships/tags" Target="../tags/tag456.xml"/><Relationship Id="rId35" Type="http://schemas.openxmlformats.org/officeDocument/2006/relationships/tags" Target="../tags/tag461.xml"/><Relationship Id="rId43" Type="http://schemas.openxmlformats.org/officeDocument/2006/relationships/tags" Target="../tags/tag469.xml"/><Relationship Id="rId48" Type="http://schemas.openxmlformats.org/officeDocument/2006/relationships/tags" Target="../tags/tag474.xml"/><Relationship Id="rId56" Type="http://schemas.openxmlformats.org/officeDocument/2006/relationships/tags" Target="../tags/tag482.xml"/><Relationship Id="rId8" Type="http://schemas.openxmlformats.org/officeDocument/2006/relationships/tags" Target="../tags/tag434.xml"/><Relationship Id="rId51" Type="http://schemas.openxmlformats.org/officeDocument/2006/relationships/tags" Target="../tags/tag477.xml"/><Relationship Id="rId3" Type="http://schemas.openxmlformats.org/officeDocument/2006/relationships/tags" Target="../tags/tag429.xml"/><Relationship Id="rId12" Type="http://schemas.openxmlformats.org/officeDocument/2006/relationships/tags" Target="../tags/tag438.xml"/><Relationship Id="rId17" Type="http://schemas.openxmlformats.org/officeDocument/2006/relationships/tags" Target="../tags/tag443.xml"/><Relationship Id="rId25" Type="http://schemas.openxmlformats.org/officeDocument/2006/relationships/tags" Target="../tags/tag451.xml"/><Relationship Id="rId33" Type="http://schemas.openxmlformats.org/officeDocument/2006/relationships/tags" Target="../tags/tag459.xml"/><Relationship Id="rId38" Type="http://schemas.openxmlformats.org/officeDocument/2006/relationships/tags" Target="../tags/tag464.xml"/><Relationship Id="rId46" Type="http://schemas.openxmlformats.org/officeDocument/2006/relationships/tags" Target="../tags/tag472.xml"/><Relationship Id="rId59" Type="http://schemas.openxmlformats.org/officeDocument/2006/relationships/tags" Target="../tags/tag485.xml"/><Relationship Id="rId20" Type="http://schemas.openxmlformats.org/officeDocument/2006/relationships/tags" Target="../tags/tag446.xml"/><Relationship Id="rId41" Type="http://schemas.openxmlformats.org/officeDocument/2006/relationships/tags" Target="../tags/tag467.xml"/><Relationship Id="rId54" Type="http://schemas.openxmlformats.org/officeDocument/2006/relationships/tags" Target="../tags/tag480.xml"/><Relationship Id="rId62" Type="http://schemas.openxmlformats.org/officeDocument/2006/relationships/slideLayout" Target="../slideLayouts/slideLayout2.xml"/><Relationship Id="rId1" Type="http://schemas.openxmlformats.org/officeDocument/2006/relationships/tags" Target="../tags/tag427.xml"/><Relationship Id="rId6" Type="http://schemas.openxmlformats.org/officeDocument/2006/relationships/tags" Target="../tags/tag432.xml"/><Relationship Id="rId15" Type="http://schemas.openxmlformats.org/officeDocument/2006/relationships/tags" Target="../tags/tag441.xml"/><Relationship Id="rId23" Type="http://schemas.openxmlformats.org/officeDocument/2006/relationships/tags" Target="../tags/tag449.xml"/><Relationship Id="rId28" Type="http://schemas.openxmlformats.org/officeDocument/2006/relationships/tags" Target="../tags/tag454.xml"/><Relationship Id="rId36" Type="http://schemas.openxmlformats.org/officeDocument/2006/relationships/tags" Target="../tags/tag462.xml"/><Relationship Id="rId49" Type="http://schemas.openxmlformats.org/officeDocument/2006/relationships/tags" Target="../tags/tag475.xml"/><Relationship Id="rId57" Type="http://schemas.openxmlformats.org/officeDocument/2006/relationships/tags" Target="../tags/tag483.xml"/><Relationship Id="rId10" Type="http://schemas.openxmlformats.org/officeDocument/2006/relationships/tags" Target="../tags/tag436.xml"/><Relationship Id="rId31" Type="http://schemas.openxmlformats.org/officeDocument/2006/relationships/tags" Target="../tags/tag457.xml"/><Relationship Id="rId44" Type="http://schemas.openxmlformats.org/officeDocument/2006/relationships/tags" Target="../tags/tag470.xml"/><Relationship Id="rId52" Type="http://schemas.openxmlformats.org/officeDocument/2006/relationships/tags" Target="../tags/tag478.xml"/><Relationship Id="rId60" Type="http://schemas.openxmlformats.org/officeDocument/2006/relationships/tags" Target="../tags/tag486.xml"/><Relationship Id="rId4" Type="http://schemas.openxmlformats.org/officeDocument/2006/relationships/tags" Target="../tags/tag430.xml"/><Relationship Id="rId9" Type="http://schemas.openxmlformats.org/officeDocument/2006/relationships/tags" Target="../tags/tag43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89.xml"/><Relationship Id="rId1" Type="http://schemas.openxmlformats.org/officeDocument/2006/relationships/tags" Target="../tags/tag48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91.xml"/><Relationship Id="rId1" Type="http://schemas.openxmlformats.org/officeDocument/2006/relationships/tags" Target="../tags/tag490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499.xml"/><Relationship Id="rId13" Type="http://schemas.openxmlformats.org/officeDocument/2006/relationships/tags" Target="../tags/tag504.xml"/><Relationship Id="rId18" Type="http://schemas.openxmlformats.org/officeDocument/2006/relationships/tags" Target="../tags/tag509.xml"/><Relationship Id="rId3" Type="http://schemas.openxmlformats.org/officeDocument/2006/relationships/tags" Target="../tags/tag494.xml"/><Relationship Id="rId7" Type="http://schemas.openxmlformats.org/officeDocument/2006/relationships/tags" Target="../tags/tag498.xml"/><Relationship Id="rId12" Type="http://schemas.openxmlformats.org/officeDocument/2006/relationships/tags" Target="../tags/tag503.xml"/><Relationship Id="rId17" Type="http://schemas.openxmlformats.org/officeDocument/2006/relationships/tags" Target="../tags/tag508.xml"/><Relationship Id="rId2" Type="http://schemas.openxmlformats.org/officeDocument/2006/relationships/tags" Target="../tags/tag493.xml"/><Relationship Id="rId16" Type="http://schemas.openxmlformats.org/officeDocument/2006/relationships/tags" Target="../tags/tag507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492.xml"/><Relationship Id="rId6" Type="http://schemas.openxmlformats.org/officeDocument/2006/relationships/tags" Target="../tags/tag497.xml"/><Relationship Id="rId11" Type="http://schemas.openxmlformats.org/officeDocument/2006/relationships/tags" Target="../tags/tag502.xml"/><Relationship Id="rId5" Type="http://schemas.openxmlformats.org/officeDocument/2006/relationships/tags" Target="../tags/tag496.xml"/><Relationship Id="rId15" Type="http://schemas.openxmlformats.org/officeDocument/2006/relationships/tags" Target="../tags/tag506.xml"/><Relationship Id="rId10" Type="http://schemas.openxmlformats.org/officeDocument/2006/relationships/tags" Target="../tags/tag501.xml"/><Relationship Id="rId19" Type="http://schemas.openxmlformats.org/officeDocument/2006/relationships/tags" Target="../tags/tag510.xml"/><Relationship Id="rId4" Type="http://schemas.openxmlformats.org/officeDocument/2006/relationships/tags" Target="../tags/tag495.xml"/><Relationship Id="rId9" Type="http://schemas.openxmlformats.org/officeDocument/2006/relationships/tags" Target="../tags/tag500.xml"/><Relationship Id="rId14" Type="http://schemas.openxmlformats.org/officeDocument/2006/relationships/tags" Target="../tags/tag505.xml"/></Relationships>
</file>

<file path=ppt/slides/_rels/slide22.xml.rels><?xml version="1.0" encoding="UTF-8" standalone="yes"?>
<Relationships xmlns="http://schemas.openxmlformats.org/package/2006/relationships"><Relationship Id="rId13" Type="http://schemas.openxmlformats.org/officeDocument/2006/relationships/tags" Target="../tags/tag523.xml"/><Relationship Id="rId18" Type="http://schemas.openxmlformats.org/officeDocument/2006/relationships/tags" Target="../tags/tag528.xml"/><Relationship Id="rId26" Type="http://schemas.openxmlformats.org/officeDocument/2006/relationships/tags" Target="../tags/tag536.xml"/><Relationship Id="rId21" Type="http://schemas.openxmlformats.org/officeDocument/2006/relationships/tags" Target="../tags/tag531.xml"/><Relationship Id="rId34" Type="http://schemas.openxmlformats.org/officeDocument/2006/relationships/tags" Target="../tags/tag544.xml"/><Relationship Id="rId7" Type="http://schemas.openxmlformats.org/officeDocument/2006/relationships/tags" Target="../tags/tag517.xml"/><Relationship Id="rId12" Type="http://schemas.openxmlformats.org/officeDocument/2006/relationships/tags" Target="../tags/tag522.xml"/><Relationship Id="rId17" Type="http://schemas.openxmlformats.org/officeDocument/2006/relationships/tags" Target="../tags/tag527.xml"/><Relationship Id="rId25" Type="http://schemas.openxmlformats.org/officeDocument/2006/relationships/tags" Target="../tags/tag535.xml"/><Relationship Id="rId33" Type="http://schemas.openxmlformats.org/officeDocument/2006/relationships/tags" Target="../tags/tag543.xml"/><Relationship Id="rId2" Type="http://schemas.openxmlformats.org/officeDocument/2006/relationships/tags" Target="../tags/tag512.xml"/><Relationship Id="rId16" Type="http://schemas.openxmlformats.org/officeDocument/2006/relationships/tags" Target="../tags/tag526.xml"/><Relationship Id="rId20" Type="http://schemas.openxmlformats.org/officeDocument/2006/relationships/tags" Target="../tags/tag530.xml"/><Relationship Id="rId29" Type="http://schemas.openxmlformats.org/officeDocument/2006/relationships/tags" Target="../tags/tag539.xml"/><Relationship Id="rId1" Type="http://schemas.openxmlformats.org/officeDocument/2006/relationships/tags" Target="../tags/tag511.xml"/><Relationship Id="rId6" Type="http://schemas.openxmlformats.org/officeDocument/2006/relationships/tags" Target="../tags/tag516.xml"/><Relationship Id="rId11" Type="http://schemas.openxmlformats.org/officeDocument/2006/relationships/tags" Target="../tags/tag521.xml"/><Relationship Id="rId24" Type="http://schemas.openxmlformats.org/officeDocument/2006/relationships/tags" Target="../tags/tag534.xml"/><Relationship Id="rId32" Type="http://schemas.openxmlformats.org/officeDocument/2006/relationships/tags" Target="../tags/tag542.xml"/><Relationship Id="rId37" Type="http://schemas.openxmlformats.org/officeDocument/2006/relationships/slideLayout" Target="../slideLayouts/slideLayout2.xml"/><Relationship Id="rId5" Type="http://schemas.openxmlformats.org/officeDocument/2006/relationships/tags" Target="../tags/tag515.xml"/><Relationship Id="rId15" Type="http://schemas.openxmlformats.org/officeDocument/2006/relationships/tags" Target="../tags/tag525.xml"/><Relationship Id="rId23" Type="http://schemas.openxmlformats.org/officeDocument/2006/relationships/tags" Target="../tags/tag533.xml"/><Relationship Id="rId28" Type="http://schemas.openxmlformats.org/officeDocument/2006/relationships/tags" Target="../tags/tag538.xml"/><Relationship Id="rId36" Type="http://schemas.openxmlformats.org/officeDocument/2006/relationships/tags" Target="../tags/tag546.xml"/><Relationship Id="rId10" Type="http://schemas.openxmlformats.org/officeDocument/2006/relationships/tags" Target="../tags/tag520.xml"/><Relationship Id="rId19" Type="http://schemas.openxmlformats.org/officeDocument/2006/relationships/tags" Target="../tags/tag529.xml"/><Relationship Id="rId31" Type="http://schemas.openxmlformats.org/officeDocument/2006/relationships/tags" Target="../tags/tag541.xml"/><Relationship Id="rId4" Type="http://schemas.openxmlformats.org/officeDocument/2006/relationships/tags" Target="../tags/tag514.xml"/><Relationship Id="rId9" Type="http://schemas.openxmlformats.org/officeDocument/2006/relationships/tags" Target="../tags/tag519.xml"/><Relationship Id="rId14" Type="http://schemas.openxmlformats.org/officeDocument/2006/relationships/tags" Target="../tags/tag524.xml"/><Relationship Id="rId22" Type="http://schemas.openxmlformats.org/officeDocument/2006/relationships/tags" Target="../tags/tag532.xml"/><Relationship Id="rId27" Type="http://schemas.openxmlformats.org/officeDocument/2006/relationships/tags" Target="../tags/tag537.xml"/><Relationship Id="rId30" Type="http://schemas.openxmlformats.org/officeDocument/2006/relationships/tags" Target="../tags/tag540.xml"/><Relationship Id="rId35" Type="http://schemas.openxmlformats.org/officeDocument/2006/relationships/tags" Target="../tags/tag545.xml"/><Relationship Id="rId8" Type="http://schemas.openxmlformats.org/officeDocument/2006/relationships/tags" Target="../tags/tag518.xml"/><Relationship Id="rId3" Type="http://schemas.openxmlformats.org/officeDocument/2006/relationships/tags" Target="../tags/tag5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48.xml"/><Relationship Id="rId1" Type="http://schemas.openxmlformats.org/officeDocument/2006/relationships/tags" Target="../tags/tag54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50.xml"/><Relationship Id="rId1" Type="http://schemas.openxmlformats.org/officeDocument/2006/relationships/tags" Target="../tags/tag54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52.xml"/><Relationship Id="rId1" Type="http://schemas.openxmlformats.org/officeDocument/2006/relationships/tags" Target="../tags/tag55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8.xml"/><Relationship Id="rId1" Type="http://schemas.openxmlformats.org/officeDocument/2006/relationships/tags" Target="../tags/tag4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51.xml"/><Relationship Id="rId7" Type="http://schemas.openxmlformats.org/officeDocument/2006/relationships/tags" Target="../tags/tag55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tags" Target="../tags/tag54.xml"/><Relationship Id="rId5" Type="http://schemas.openxmlformats.org/officeDocument/2006/relationships/tags" Target="../tags/tag53.xml"/><Relationship Id="rId4" Type="http://schemas.openxmlformats.org/officeDocument/2006/relationships/tags" Target="../tags/tag5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63.xml"/><Relationship Id="rId13" Type="http://schemas.openxmlformats.org/officeDocument/2006/relationships/tags" Target="../tags/tag68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58.xml"/><Relationship Id="rId7" Type="http://schemas.openxmlformats.org/officeDocument/2006/relationships/tags" Target="../tags/tag62.xml"/><Relationship Id="rId12" Type="http://schemas.openxmlformats.org/officeDocument/2006/relationships/tags" Target="../tags/tag67.xml"/><Relationship Id="rId17" Type="http://schemas.openxmlformats.org/officeDocument/2006/relationships/tags" Target="../tags/tag72.xml"/><Relationship Id="rId2" Type="http://schemas.openxmlformats.org/officeDocument/2006/relationships/tags" Target="../tags/tag57.xml"/><Relationship Id="rId16" Type="http://schemas.openxmlformats.org/officeDocument/2006/relationships/tags" Target="../tags/tag71.xml"/><Relationship Id="rId1" Type="http://schemas.openxmlformats.org/officeDocument/2006/relationships/tags" Target="../tags/tag56.xml"/><Relationship Id="rId6" Type="http://schemas.openxmlformats.org/officeDocument/2006/relationships/tags" Target="../tags/tag61.xml"/><Relationship Id="rId11" Type="http://schemas.openxmlformats.org/officeDocument/2006/relationships/tags" Target="../tags/tag66.xml"/><Relationship Id="rId5" Type="http://schemas.openxmlformats.org/officeDocument/2006/relationships/tags" Target="../tags/tag60.xml"/><Relationship Id="rId15" Type="http://schemas.openxmlformats.org/officeDocument/2006/relationships/tags" Target="../tags/tag70.xml"/><Relationship Id="rId10" Type="http://schemas.openxmlformats.org/officeDocument/2006/relationships/tags" Target="../tags/tag65.xml"/><Relationship Id="rId4" Type="http://schemas.openxmlformats.org/officeDocument/2006/relationships/tags" Target="../tags/tag59.xml"/><Relationship Id="rId9" Type="http://schemas.openxmlformats.org/officeDocument/2006/relationships/tags" Target="../tags/tag64.xml"/><Relationship Id="rId14" Type="http://schemas.openxmlformats.org/officeDocument/2006/relationships/tags" Target="../tags/tag69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80.xml"/><Relationship Id="rId13" Type="http://schemas.openxmlformats.org/officeDocument/2006/relationships/tags" Target="../tags/tag85.xml"/><Relationship Id="rId18" Type="http://schemas.openxmlformats.org/officeDocument/2006/relationships/tags" Target="../tags/tag90.xml"/><Relationship Id="rId26" Type="http://schemas.openxmlformats.org/officeDocument/2006/relationships/tags" Target="../tags/tag98.xml"/><Relationship Id="rId3" Type="http://schemas.openxmlformats.org/officeDocument/2006/relationships/tags" Target="../tags/tag75.xml"/><Relationship Id="rId21" Type="http://schemas.openxmlformats.org/officeDocument/2006/relationships/tags" Target="../tags/tag93.xml"/><Relationship Id="rId7" Type="http://schemas.openxmlformats.org/officeDocument/2006/relationships/tags" Target="../tags/tag79.xml"/><Relationship Id="rId12" Type="http://schemas.openxmlformats.org/officeDocument/2006/relationships/tags" Target="../tags/tag84.xml"/><Relationship Id="rId17" Type="http://schemas.openxmlformats.org/officeDocument/2006/relationships/tags" Target="../tags/tag89.xml"/><Relationship Id="rId25" Type="http://schemas.openxmlformats.org/officeDocument/2006/relationships/tags" Target="../tags/tag97.xml"/><Relationship Id="rId2" Type="http://schemas.openxmlformats.org/officeDocument/2006/relationships/tags" Target="../tags/tag74.xml"/><Relationship Id="rId16" Type="http://schemas.openxmlformats.org/officeDocument/2006/relationships/tags" Target="../tags/tag88.xml"/><Relationship Id="rId20" Type="http://schemas.openxmlformats.org/officeDocument/2006/relationships/tags" Target="../tags/tag92.xml"/><Relationship Id="rId1" Type="http://schemas.openxmlformats.org/officeDocument/2006/relationships/tags" Target="../tags/tag73.xml"/><Relationship Id="rId6" Type="http://schemas.openxmlformats.org/officeDocument/2006/relationships/tags" Target="../tags/tag78.xml"/><Relationship Id="rId11" Type="http://schemas.openxmlformats.org/officeDocument/2006/relationships/tags" Target="../tags/tag83.xml"/><Relationship Id="rId24" Type="http://schemas.openxmlformats.org/officeDocument/2006/relationships/tags" Target="../tags/tag96.xml"/><Relationship Id="rId5" Type="http://schemas.openxmlformats.org/officeDocument/2006/relationships/tags" Target="../tags/tag77.xml"/><Relationship Id="rId15" Type="http://schemas.openxmlformats.org/officeDocument/2006/relationships/tags" Target="../tags/tag87.xml"/><Relationship Id="rId23" Type="http://schemas.openxmlformats.org/officeDocument/2006/relationships/tags" Target="../tags/tag95.xml"/><Relationship Id="rId28" Type="http://schemas.openxmlformats.org/officeDocument/2006/relationships/slideLayout" Target="../slideLayouts/slideLayout2.xml"/><Relationship Id="rId10" Type="http://schemas.openxmlformats.org/officeDocument/2006/relationships/tags" Target="../tags/tag82.xml"/><Relationship Id="rId19" Type="http://schemas.openxmlformats.org/officeDocument/2006/relationships/tags" Target="../tags/tag91.xml"/><Relationship Id="rId4" Type="http://schemas.openxmlformats.org/officeDocument/2006/relationships/tags" Target="../tags/tag76.xml"/><Relationship Id="rId9" Type="http://schemas.openxmlformats.org/officeDocument/2006/relationships/tags" Target="../tags/tag81.xml"/><Relationship Id="rId14" Type="http://schemas.openxmlformats.org/officeDocument/2006/relationships/tags" Target="../tags/tag86.xml"/><Relationship Id="rId22" Type="http://schemas.openxmlformats.org/officeDocument/2006/relationships/tags" Target="../tags/tag94.xml"/><Relationship Id="rId27" Type="http://schemas.openxmlformats.org/officeDocument/2006/relationships/tags" Target="../tags/tag9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1.xml"/><Relationship Id="rId1" Type="http://schemas.openxmlformats.org/officeDocument/2006/relationships/tags" Target="../tags/tag100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109.xml"/><Relationship Id="rId13" Type="http://schemas.openxmlformats.org/officeDocument/2006/relationships/tags" Target="../tags/tag114.xml"/><Relationship Id="rId18" Type="http://schemas.openxmlformats.org/officeDocument/2006/relationships/tags" Target="../tags/tag119.xml"/><Relationship Id="rId3" Type="http://schemas.openxmlformats.org/officeDocument/2006/relationships/tags" Target="../tags/tag104.xml"/><Relationship Id="rId21" Type="http://schemas.openxmlformats.org/officeDocument/2006/relationships/tags" Target="../tags/tag122.xml"/><Relationship Id="rId7" Type="http://schemas.openxmlformats.org/officeDocument/2006/relationships/tags" Target="../tags/tag108.xml"/><Relationship Id="rId12" Type="http://schemas.openxmlformats.org/officeDocument/2006/relationships/tags" Target="../tags/tag113.xml"/><Relationship Id="rId17" Type="http://schemas.openxmlformats.org/officeDocument/2006/relationships/tags" Target="../tags/tag118.xml"/><Relationship Id="rId25" Type="http://schemas.openxmlformats.org/officeDocument/2006/relationships/slideLayout" Target="../slideLayouts/slideLayout2.xml"/><Relationship Id="rId2" Type="http://schemas.openxmlformats.org/officeDocument/2006/relationships/tags" Target="../tags/tag103.xml"/><Relationship Id="rId16" Type="http://schemas.openxmlformats.org/officeDocument/2006/relationships/tags" Target="../tags/tag117.xml"/><Relationship Id="rId20" Type="http://schemas.openxmlformats.org/officeDocument/2006/relationships/tags" Target="../tags/tag121.xml"/><Relationship Id="rId1" Type="http://schemas.openxmlformats.org/officeDocument/2006/relationships/tags" Target="../tags/tag102.xml"/><Relationship Id="rId6" Type="http://schemas.openxmlformats.org/officeDocument/2006/relationships/tags" Target="../tags/tag107.xml"/><Relationship Id="rId11" Type="http://schemas.openxmlformats.org/officeDocument/2006/relationships/tags" Target="../tags/tag112.xml"/><Relationship Id="rId24" Type="http://schemas.openxmlformats.org/officeDocument/2006/relationships/tags" Target="../tags/tag125.xml"/><Relationship Id="rId5" Type="http://schemas.openxmlformats.org/officeDocument/2006/relationships/tags" Target="../tags/tag106.xml"/><Relationship Id="rId15" Type="http://schemas.openxmlformats.org/officeDocument/2006/relationships/tags" Target="../tags/tag116.xml"/><Relationship Id="rId23" Type="http://schemas.openxmlformats.org/officeDocument/2006/relationships/tags" Target="../tags/tag124.xml"/><Relationship Id="rId10" Type="http://schemas.openxmlformats.org/officeDocument/2006/relationships/tags" Target="../tags/tag111.xml"/><Relationship Id="rId19" Type="http://schemas.openxmlformats.org/officeDocument/2006/relationships/tags" Target="../tags/tag120.xml"/><Relationship Id="rId4" Type="http://schemas.openxmlformats.org/officeDocument/2006/relationships/tags" Target="../tags/tag105.xml"/><Relationship Id="rId9" Type="http://schemas.openxmlformats.org/officeDocument/2006/relationships/tags" Target="../tags/tag110.xml"/><Relationship Id="rId14" Type="http://schemas.openxmlformats.org/officeDocument/2006/relationships/tags" Target="../tags/tag115.xml"/><Relationship Id="rId22" Type="http://schemas.openxmlformats.org/officeDocument/2006/relationships/tags" Target="../tags/tag1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Five Problems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CSE 417</a:t>
            </a:r>
          </a:p>
          <a:p>
            <a:pPr eaLnBrk="1" hangingPunct="1"/>
            <a:r>
              <a:rPr lang="en-US" altLang="en-US" dirty="0"/>
              <a:t>Richard Anderson</a:t>
            </a:r>
          </a:p>
          <a:p>
            <a:pPr eaLnBrk="1" hangingPunct="1"/>
            <a:r>
              <a:rPr lang="en-US" altLang="en-US" dirty="0"/>
              <a:t>Winter 2020, Lecture 3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665" y="587030"/>
            <a:ext cx="2001453" cy="1499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http://physics.aps.org/assets/cb547978-a4d6-4497-980c-c7b1e47784e3/e77_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4275" y="531657"/>
            <a:ext cx="1989715" cy="1551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ibm.com/developerworks/library/j-seqalign/LCSTab5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6660" y="536659"/>
            <a:ext cx="2095500" cy="1600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upload.wikimedia.org/wikipedia/commons/thumb/3/34/Independent_set_graph.svg/2000px-Independent_set_graph.svg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740" y="2971800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www.technologyreview.com/blog/arxiv/files/80525/Scrabble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9399" y="2852925"/>
            <a:ext cx="1881845" cy="1871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Greedy Algorithms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/>
              <a:t>Earliest finish time </a:t>
            </a:r>
          </a:p>
          <a:p>
            <a:pPr eaLnBrk="1" hangingPunct="1">
              <a:lnSpc>
                <a:spcPct val="80000"/>
              </a:lnSpc>
            </a:pPr>
            <a:endParaRPr lang="en-US" altLang="en-US" sz="2800"/>
          </a:p>
          <a:p>
            <a:pPr eaLnBrk="1" hangingPunct="1">
              <a:lnSpc>
                <a:spcPct val="80000"/>
              </a:lnSpc>
            </a:pPr>
            <a:endParaRPr lang="en-US" altLang="en-US" sz="2800"/>
          </a:p>
          <a:p>
            <a:pPr eaLnBrk="1" hangingPunct="1">
              <a:lnSpc>
                <a:spcPct val="80000"/>
              </a:lnSpc>
            </a:pPr>
            <a:endParaRPr lang="en-US" altLang="en-US" sz="2800"/>
          </a:p>
          <a:p>
            <a:pPr eaLnBrk="1" hangingPunct="1">
              <a:lnSpc>
                <a:spcPct val="80000"/>
              </a:lnSpc>
            </a:pPr>
            <a:r>
              <a:rPr lang="en-US" altLang="en-US" sz="2800"/>
              <a:t>Maximum value</a:t>
            </a:r>
          </a:p>
          <a:p>
            <a:pPr eaLnBrk="1" hangingPunct="1">
              <a:lnSpc>
                <a:spcPct val="80000"/>
              </a:lnSpc>
            </a:pPr>
            <a:endParaRPr lang="en-US" altLang="en-US" sz="2800"/>
          </a:p>
          <a:p>
            <a:pPr eaLnBrk="1" hangingPunct="1">
              <a:lnSpc>
                <a:spcPct val="80000"/>
              </a:lnSpc>
            </a:pPr>
            <a:endParaRPr lang="en-US" altLang="en-US" sz="2800"/>
          </a:p>
          <a:p>
            <a:pPr eaLnBrk="1" hangingPunct="1">
              <a:lnSpc>
                <a:spcPct val="80000"/>
              </a:lnSpc>
            </a:pPr>
            <a:endParaRPr lang="en-US" altLang="en-US" sz="2800"/>
          </a:p>
          <a:p>
            <a:pPr eaLnBrk="1" hangingPunct="1">
              <a:lnSpc>
                <a:spcPct val="80000"/>
              </a:lnSpc>
            </a:pPr>
            <a:r>
              <a:rPr lang="en-US" altLang="en-US" sz="2800"/>
              <a:t>Give counter examples to show these algorithms don’t find the maximum value solution</a:t>
            </a:r>
          </a:p>
        </p:txBody>
      </p:sp>
      <p:sp>
        <p:nvSpPr>
          <p:cNvPr id="10244" name="Line 5" hidden="1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5494338" y="1585913"/>
            <a:ext cx="92075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Line 6" hidden="1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5992813" y="2084388"/>
            <a:ext cx="1382712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6" name="Text Box 7" hidden="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954713" y="1163638"/>
            <a:ext cx="320675" cy="376237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247" name="Text Box 8" hidden="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569075" y="1624013"/>
            <a:ext cx="320675" cy="376237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248" name="Line 9" hidden="1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5494338" y="3851275"/>
            <a:ext cx="92075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9" name="Line 10" hidden="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5992813" y="4349750"/>
            <a:ext cx="1382712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0" name="Text Box 11" hidden="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954713" y="3429000"/>
            <a:ext cx="320675" cy="376238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251" name="Text Box 12" hidden="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492875" y="3929063"/>
            <a:ext cx="320675" cy="376237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0252" name="Line 13" hidden="1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6915150" y="3851275"/>
            <a:ext cx="92075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3" name="Text Box 14" hidden="1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375525" y="3429000"/>
            <a:ext cx="320675" cy="376238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2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Dynamic Programming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Requests R</a:t>
            </a:r>
            <a:r>
              <a:rPr lang="en-US" altLang="en-US" baseline="-25000"/>
              <a:t>1</a:t>
            </a:r>
            <a:r>
              <a:rPr lang="en-US" altLang="en-US"/>
              <a:t>, R</a:t>
            </a:r>
            <a:r>
              <a:rPr lang="en-US" altLang="en-US" baseline="-25000"/>
              <a:t>2</a:t>
            </a:r>
            <a:r>
              <a:rPr lang="en-US" altLang="en-US"/>
              <a:t>, R</a:t>
            </a:r>
            <a:r>
              <a:rPr lang="en-US" altLang="en-US" baseline="-25000"/>
              <a:t>3</a:t>
            </a:r>
            <a:r>
              <a:rPr lang="en-US" altLang="en-US"/>
              <a:t>, . . .</a:t>
            </a:r>
          </a:p>
          <a:p>
            <a:pPr eaLnBrk="1" hangingPunct="1"/>
            <a:r>
              <a:rPr lang="en-US" altLang="en-US"/>
              <a:t>Assume requests are in increasing order of finish time (f</a:t>
            </a:r>
            <a:r>
              <a:rPr lang="en-US" altLang="en-US" baseline="-25000"/>
              <a:t>1</a:t>
            </a:r>
            <a:r>
              <a:rPr lang="en-US" altLang="en-US"/>
              <a:t> &lt; f</a:t>
            </a:r>
            <a:r>
              <a:rPr lang="en-US" altLang="en-US" baseline="-25000"/>
              <a:t>2</a:t>
            </a:r>
            <a:r>
              <a:rPr lang="en-US" altLang="en-US"/>
              <a:t> &lt; f</a:t>
            </a:r>
            <a:r>
              <a:rPr lang="en-US" altLang="en-US" baseline="-25000"/>
              <a:t>3</a:t>
            </a:r>
            <a:r>
              <a:rPr lang="en-US" altLang="en-US"/>
              <a:t> . . .)</a:t>
            </a:r>
          </a:p>
          <a:p>
            <a:pPr eaLnBrk="1" hangingPunct="1"/>
            <a:r>
              <a:rPr lang="en-US" altLang="en-US"/>
              <a:t>Opt</a:t>
            </a:r>
            <a:r>
              <a:rPr lang="en-US" altLang="en-US" baseline="-25000"/>
              <a:t>i</a:t>
            </a:r>
            <a:r>
              <a:rPr lang="en-US" altLang="en-US"/>
              <a:t> is the maximum value solution of   {R</a:t>
            </a:r>
            <a:r>
              <a:rPr lang="en-US" altLang="en-US" baseline="-25000"/>
              <a:t>1</a:t>
            </a:r>
            <a:r>
              <a:rPr lang="en-US" altLang="en-US"/>
              <a:t>, R</a:t>
            </a:r>
            <a:r>
              <a:rPr lang="en-US" altLang="en-US" baseline="-25000"/>
              <a:t>2</a:t>
            </a:r>
            <a:r>
              <a:rPr lang="en-US" altLang="en-US"/>
              <a:t>, . . ., R</a:t>
            </a:r>
            <a:r>
              <a:rPr lang="en-US" altLang="en-US" baseline="-25000"/>
              <a:t>i</a:t>
            </a:r>
            <a:r>
              <a:rPr lang="en-US" altLang="en-US"/>
              <a:t>} containing R</a:t>
            </a:r>
            <a:r>
              <a:rPr lang="en-US" altLang="en-US" baseline="-25000"/>
              <a:t>i</a:t>
            </a:r>
          </a:p>
          <a:p>
            <a:pPr eaLnBrk="1" hangingPunct="1"/>
            <a:r>
              <a:rPr lang="en-US" altLang="en-US"/>
              <a:t>Opt</a:t>
            </a:r>
            <a:r>
              <a:rPr lang="en-US" altLang="en-US" baseline="-25000"/>
              <a:t>i</a:t>
            </a:r>
            <a:r>
              <a:rPr lang="en-US" altLang="en-US"/>
              <a:t> = Max{ j | f</a:t>
            </a:r>
            <a:r>
              <a:rPr lang="en-US" altLang="en-US" baseline="-25000"/>
              <a:t>j</a:t>
            </a:r>
            <a:r>
              <a:rPr lang="en-US" altLang="en-US"/>
              <a:t> &lt; s</a:t>
            </a:r>
            <a:r>
              <a:rPr lang="en-US" altLang="en-US" baseline="-25000"/>
              <a:t>i </a:t>
            </a:r>
            <a:r>
              <a:rPr lang="en-US" altLang="en-US"/>
              <a:t>}[Opt</a:t>
            </a:r>
            <a:r>
              <a:rPr lang="en-US" altLang="en-US" baseline="-25000"/>
              <a:t>j</a:t>
            </a:r>
            <a:r>
              <a:rPr lang="en-US" altLang="en-US"/>
              <a:t> + v</a:t>
            </a:r>
            <a:r>
              <a:rPr lang="en-US" altLang="en-US" baseline="-25000"/>
              <a:t>i</a:t>
            </a:r>
            <a:r>
              <a:rPr lang="en-US" altLang="en-US"/>
              <a:t>]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Matching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Given a bipartite graph G=(U,V,E), find a subset of the edges M of maximum size with no common endpoints.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Application: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U:  Professors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V:  Courses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(u,v) in E if Prof. u can teach course v</a:t>
            </a:r>
          </a:p>
        </p:txBody>
      </p:sp>
      <p:grpSp>
        <p:nvGrpSpPr>
          <p:cNvPr id="12292" name="Group 44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5762625" y="1970088"/>
            <a:ext cx="2116138" cy="3494087"/>
            <a:chOff x="3944" y="1265"/>
            <a:chExt cx="850" cy="1234"/>
          </a:xfrm>
        </p:grpSpPr>
        <p:sp>
          <p:nvSpPr>
            <p:cNvPr id="12293" name="Line 7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 rot="5400000">
              <a:off x="3981" y="1297"/>
              <a:ext cx="787" cy="77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4" name="Line 10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 rot="5400000" flipH="1">
              <a:off x="4170" y="1884"/>
              <a:ext cx="387" cy="77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5" name="Line 21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 rot="5400000">
              <a:off x="4369" y="912"/>
              <a:ext cx="1" cy="78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6" name="Line 22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 rot="5400000" flipH="1">
              <a:off x="4158" y="1109"/>
              <a:ext cx="412" cy="77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7" name="Line 23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 rot="5400000" flipH="1">
              <a:off x="3971" y="1320"/>
              <a:ext cx="786" cy="74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8" name="Line 24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 rot="5400000">
              <a:off x="4353" y="1315"/>
              <a:ext cx="12" cy="7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9" name="Line 25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 rot="5400000">
              <a:off x="3989" y="1702"/>
              <a:ext cx="762" cy="7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0" name="Line 26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 rot="5400000" flipH="1">
              <a:off x="4182" y="1521"/>
              <a:ext cx="375" cy="7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1" name="Line 27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 rot="5400000">
              <a:off x="4379" y="2083"/>
              <a:ext cx="1" cy="76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2" name="Line 28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 rot="5400000">
              <a:off x="4176" y="1890"/>
              <a:ext cx="375" cy="77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3" name="Line 29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 rot="5400000">
              <a:off x="4170" y="1110"/>
              <a:ext cx="387" cy="77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4" name="Oval 30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 rot="5400000">
              <a:off x="3941" y="2430"/>
              <a:ext cx="72" cy="66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05" name="Oval 34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 rot="5400000">
              <a:off x="3943" y="1268"/>
              <a:ext cx="72" cy="66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06" name="Oval 35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 rot="5400000">
              <a:off x="3943" y="1667"/>
              <a:ext cx="72" cy="66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07" name="Oval 36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 rot="5400000">
              <a:off x="3943" y="2042"/>
              <a:ext cx="72" cy="66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08" name="Oval 37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 rot="5400000">
              <a:off x="4723" y="2430"/>
              <a:ext cx="72" cy="66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09" name="Oval 41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 rot="5400000">
              <a:off x="4725" y="1268"/>
              <a:ext cx="72" cy="66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10" name="Oval 42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 rot="5400000">
              <a:off x="4725" y="1667"/>
              <a:ext cx="72" cy="66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11" name="Oval 43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 rot="5400000">
              <a:off x="4725" y="2042"/>
              <a:ext cx="72" cy="66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Line 46" hidden="1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H="1">
            <a:off x="2114550" y="2506663"/>
            <a:ext cx="38100" cy="2651125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5" name="Line 53" hidden="1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H="1">
            <a:off x="923925" y="2506663"/>
            <a:ext cx="2457450" cy="2689225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6" name="Line 55" hidden="1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>
            <a:off x="4572000" y="2546350"/>
            <a:ext cx="1266825" cy="2687638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7" name="Line 54" hidden="1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4648200" y="2584450"/>
            <a:ext cx="1190625" cy="2727325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8" name="Line 56" hidden="1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H="1">
            <a:off x="6991350" y="2546350"/>
            <a:ext cx="38100" cy="2649538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9" name="Line 57" hidden="1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H="1">
            <a:off x="8220075" y="2506663"/>
            <a:ext cx="38100" cy="2649537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0" name="Line 45" hidden="1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885825" y="2506663"/>
            <a:ext cx="2457450" cy="2689225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1" name="Line 44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>
            <a:off x="2152650" y="2506663"/>
            <a:ext cx="3648075" cy="2727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Rectangle 2"/>
          <p:cNvSpPr>
            <a:spLocks noGrp="1" noChangeArrowheads="1"/>
          </p:cNvSpPr>
          <p:nvPr>
            <p:ph type="title"/>
            <p:custDataLst>
              <p:tags r:id="rId9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Find a maximum matching</a:t>
            </a:r>
          </a:p>
        </p:txBody>
      </p:sp>
      <p:sp>
        <p:nvSpPr>
          <p:cNvPr id="13323" name="Line 19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846138" y="2506663"/>
            <a:ext cx="2497137" cy="2689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4" name="Line 20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846138" y="2506663"/>
            <a:ext cx="4954587" cy="2727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5" name="Line 21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846138" y="2506663"/>
            <a:ext cx="6183312" cy="2727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6" name="Line 22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3343275" y="2546350"/>
            <a:ext cx="1228725" cy="26876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7" name="Line 23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4572000" y="2506663"/>
            <a:ext cx="1266825" cy="2727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8" name="Line 24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4572000" y="2506663"/>
            <a:ext cx="2457450" cy="2727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9" name="Line 25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>
            <a:off x="3343275" y="2506663"/>
            <a:ext cx="3686175" cy="2689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0" name="Line 26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5800725" y="2468563"/>
            <a:ext cx="1268413" cy="2765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1" name="Line 27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6991350" y="2468563"/>
            <a:ext cx="38100" cy="2765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2" name="Line 28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8258175" y="2506663"/>
            <a:ext cx="0" cy="2765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3" name="Line 29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>
            <a:off x="4572000" y="2506663"/>
            <a:ext cx="3686175" cy="2689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4" name="Line 30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7029450" y="2506663"/>
            <a:ext cx="1228725" cy="2727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5" name="Line 31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5800725" y="2546350"/>
            <a:ext cx="2457450" cy="26876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6" name="Line 32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>
            <a:off x="4572000" y="2506663"/>
            <a:ext cx="1228725" cy="2689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7" name="Line 34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885825" y="2506663"/>
            <a:ext cx="0" cy="2727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8" name="Line 35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>
            <a:off x="846138" y="2546350"/>
            <a:ext cx="1306512" cy="26876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9" name="Line 36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>
            <a:off x="885825" y="2584450"/>
            <a:ext cx="2495550" cy="2611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0" name="Line 37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2114550" y="2584450"/>
            <a:ext cx="38100" cy="26495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1" name="Line 38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2152650" y="2546350"/>
            <a:ext cx="2419350" cy="26495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2" name="Line 39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2190750" y="2546350"/>
            <a:ext cx="1190625" cy="26495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3" name="Line 40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4572000" y="2506663"/>
            <a:ext cx="0" cy="26511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4" name="Line 41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3381375" y="2546350"/>
            <a:ext cx="1190625" cy="26876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5" name="Line 42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885825" y="2546350"/>
            <a:ext cx="1228725" cy="26876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6" name="Oval 12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4457700" y="5126038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47" name="Oval 13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5686425" y="5118100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48" name="Oval 14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915150" y="5118100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49" name="Oval 15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8143875" y="5118100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50" name="Oval 16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769938" y="5118100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51" name="Oval 17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2036763" y="5118100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52" name="Oval 18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3227388" y="5118100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53" name="Oval 5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4457700" y="2400300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54" name="Oval 6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5686425" y="2392363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55" name="Oval 7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6915150" y="2392363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56" name="Oval 8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8143875" y="2392363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57" name="Oval 9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769938" y="2392363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58" name="Oval 10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2036763" y="2392363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59" name="Oval 11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3227388" y="2392363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60" name="Oval 47" hidden="1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6915150" y="5157788"/>
            <a:ext cx="192088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61" name="Oval 48" hidden="1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769938" y="2392363"/>
            <a:ext cx="192087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62" name="Oval 49" hidden="1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5724525" y="5118100"/>
            <a:ext cx="192088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63" name="Oval 50" hidden="1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6953250" y="2392363"/>
            <a:ext cx="192088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64" name="Oval 51" hidden="1"/>
          <p:cNvSpPr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4495800" y="2430463"/>
            <a:ext cx="192088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65" name="Oval 52" hidden="1"/>
          <p:cNvSpPr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3265488" y="5157788"/>
            <a:ext cx="192087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Line 43" hidden="1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>
            <a:off x="8258175" y="2506663"/>
            <a:ext cx="0" cy="2727325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39" name="Freeform 44" hidden="1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846138" y="2506663"/>
            <a:ext cx="7412037" cy="2727325"/>
          </a:xfrm>
          <a:custGeom>
            <a:avLst/>
            <a:gdLst>
              <a:gd name="T0" fmla="*/ 7412037 w 4669"/>
              <a:gd name="T1" fmla="*/ 2727325 h 1718"/>
              <a:gd name="T2" fmla="*/ 4954587 w 4669"/>
              <a:gd name="T3" fmla="*/ 0 h 1718"/>
              <a:gd name="T4" fmla="*/ 3725862 w 4669"/>
              <a:gd name="T5" fmla="*/ 2727325 h 1718"/>
              <a:gd name="T6" fmla="*/ 2497137 w 4669"/>
              <a:gd name="T7" fmla="*/ 39688 h 1718"/>
              <a:gd name="T8" fmla="*/ 0 w 4669"/>
              <a:gd name="T9" fmla="*/ 2727325 h 1718"/>
              <a:gd name="T10" fmla="*/ 39687 w 4669"/>
              <a:gd name="T11" fmla="*/ 0 h 1718"/>
              <a:gd name="T12" fmla="*/ 6183311 w 4669"/>
              <a:gd name="T13" fmla="*/ 2727325 h 171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669"/>
              <a:gd name="T22" fmla="*/ 0 h 1718"/>
              <a:gd name="T23" fmla="*/ 4669 w 4669"/>
              <a:gd name="T24" fmla="*/ 1718 h 171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669" h="1718">
                <a:moveTo>
                  <a:pt x="4669" y="1718"/>
                </a:moveTo>
                <a:lnTo>
                  <a:pt x="3121" y="0"/>
                </a:lnTo>
                <a:lnTo>
                  <a:pt x="2347" y="1718"/>
                </a:lnTo>
                <a:lnTo>
                  <a:pt x="1573" y="25"/>
                </a:lnTo>
                <a:lnTo>
                  <a:pt x="0" y="1718"/>
                </a:lnTo>
                <a:lnTo>
                  <a:pt x="25" y="0"/>
                </a:lnTo>
                <a:lnTo>
                  <a:pt x="3895" y="1718"/>
                </a:lnTo>
              </a:path>
            </a:pathLst>
          </a:cu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0" name="Line 2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>
            <a:off x="2152650" y="2506663"/>
            <a:ext cx="3648075" cy="2727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Augmenting Path Algorithm</a:t>
            </a:r>
          </a:p>
        </p:txBody>
      </p:sp>
      <p:sp>
        <p:nvSpPr>
          <p:cNvPr id="14342" name="Line 5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846138" y="2506663"/>
            <a:ext cx="2497137" cy="2689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3" name="Line 6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846138" y="2506663"/>
            <a:ext cx="4954587" cy="2727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4" name="Line 7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846138" y="2506663"/>
            <a:ext cx="6183312" cy="2727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5" name="Line 8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>
            <a:off x="3343275" y="2546350"/>
            <a:ext cx="1228725" cy="26876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6" name="Line 9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572000" y="2506663"/>
            <a:ext cx="1266825" cy="2727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7" name="Line 10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4572000" y="2506663"/>
            <a:ext cx="2457450" cy="2727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8" name="Line 11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3343275" y="2506663"/>
            <a:ext cx="3686175" cy="2689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9" name="Line 12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5800725" y="2468563"/>
            <a:ext cx="1268413" cy="27654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0" name="Line 13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6991350" y="2468563"/>
            <a:ext cx="38100" cy="2765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1" name="Line 14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8258175" y="2506663"/>
            <a:ext cx="0" cy="2765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2" name="Line 15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4572000" y="2506663"/>
            <a:ext cx="3686175" cy="2689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3" name="Line 16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7029450" y="2506663"/>
            <a:ext cx="1228725" cy="2727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4" name="Line 17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800725" y="2546350"/>
            <a:ext cx="2457450" cy="26876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5" name="Line 18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4572000" y="2506663"/>
            <a:ext cx="1228725" cy="2689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6" name="Line 19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885825" y="2506663"/>
            <a:ext cx="0" cy="27273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7" name="Line 20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>
            <a:off x="846138" y="2546350"/>
            <a:ext cx="1306512" cy="26876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8" name="Line 21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>
            <a:off x="885825" y="2584450"/>
            <a:ext cx="2495550" cy="2611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9" name="Line 22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2114550" y="2584450"/>
            <a:ext cx="38100" cy="26495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0" name="Line 23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2152650" y="2546350"/>
            <a:ext cx="2419350" cy="26495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1" name="Line 24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H="1">
            <a:off x="2190750" y="2546350"/>
            <a:ext cx="1190625" cy="26495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2" name="Line 25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4572000" y="2506663"/>
            <a:ext cx="0" cy="26511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3" name="Line 26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3381375" y="2546350"/>
            <a:ext cx="1190625" cy="26876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4" name="Line 27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885825" y="2546350"/>
            <a:ext cx="1228725" cy="26876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5" name="Oval 28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4457700" y="5126038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66" name="Oval 29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5686425" y="5118100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67" name="Oval 30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6915150" y="5118100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68" name="Oval 31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8143875" y="5118100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69" name="Oval 32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69938" y="5118100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70" name="Oval 33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2036763" y="5118100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71" name="Oval 34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3227388" y="5118100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72" name="Oval 35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4457700" y="2400300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73" name="Oval 36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5686425" y="2392363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74" name="Oval 37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6915150" y="2392363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75" name="Oval 38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8143875" y="2392363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76" name="Oval 39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769938" y="2392363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77" name="Oval 40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2036763" y="2392363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78" name="Oval 41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3227388" y="2392363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79" name="Text Box 45" hidden="1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6915150" y="5502275"/>
            <a:ext cx="257175" cy="376238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14380" name="Text Box 46" hidden="1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8105775" y="1854200"/>
            <a:ext cx="307975" cy="376238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14381" name="Text Box 47" hidden="1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1588" y="6194425"/>
            <a:ext cx="2619375" cy="650875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Trace path from s to t to</a:t>
            </a:r>
          </a:p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show augmenting path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Reduction to network flow</a:t>
            </a:r>
          </a:p>
        </p:txBody>
      </p:sp>
      <p:sp>
        <p:nvSpPr>
          <p:cNvPr id="15363" name="Rectangle 42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More general problem</a:t>
            </a:r>
          </a:p>
          <a:p>
            <a:pPr eaLnBrk="1" hangingPunct="1"/>
            <a:r>
              <a:rPr lang="en-US" altLang="en-US" sz="2800"/>
              <a:t>Send flow from source to sink</a:t>
            </a:r>
          </a:p>
          <a:p>
            <a:pPr eaLnBrk="1" hangingPunct="1"/>
            <a:r>
              <a:rPr lang="en-US" altLang="en-US" sz="2800"/>
              <a:t>Flow subject to capacities at edges</a:t>
            </a:r>
          </a:p>
          <a:p>
            <a:pPr eaLnBrk="1" hangingPunct="1"/>
            <a:r>
              <a:rPr lang="en-US" altLang="en-US" sz="2800"/>
              <a:t>Flow conserved at vertices</a:t>
            </a:r>
          </a:p>
          <a:p>
            <a:pPr eaLnBrk="1" hangingPunct="1"/>
            <a:r>
              <a:rPr lang="en-US" altLang="en-US" sz="2800"/>
              <a:t>Can solve matching as a flow problem</a:t>
            </a:r>
          </a:p>
        </p:txBody>
      </p:sp>
      <p:grpSp>
        <p:nvGrpSpPr>
          <p:cNvPr id="15364" name="Group 41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 rot="5400000">
            <a:off x="5034757" y="3234531"/>
            <a:ext cx="3802062" cy="1349375"/>
            <a:chOff x="485" y="1507"/>
            <a:chExt cx="4789" cy="1866"/>
          </a:xfrm>
        </p:grpSpPr>
        <p:sp>
          <p:nvSpPr>
            <p:cNvPr id="15381" name="Line 2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 flipH="1">
              <a:off x="1356" y="1579"/>
              <a:ext cx="2298" cy="17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2" name="Line 4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533" y="1579"/>
              <a:ext cx="1573" cy="169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3" name="Line 5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533" y="1579"/>
              <a:ext cx="3121" cy="17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4" name="Line 6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533" y="1579"/>
              <a:ext cx="3895" cy="17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5" name="Line 7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 flipH="1">
              <a:off x="2106" y="1604"/>
              <a:ext cx="774" cy="169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6" name="Line 8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>
              <a:off x="2880" y="1579"/>
              <a:ext cx="798" cy="17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7" name="Line 9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2880" y="1579"/>
              <a:ext cx="1548" cy="17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8" name="Line 10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 flipH="1">
              <a:off x="2106" y="1579"/>
              <a:ext cx="2322" cy="169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9" name="Line 11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 flipH="1">
              <a:off x="3654" y="1555"/>
              <a:ext cx="799" cy="174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0" name="Line 12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>
              <a:off x="4404" y="1555"/>
              <a:ext cx="24" cy="174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1" name="Line 13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>
              <a:off x="5202" y="1579"/>
              <a:ext cx="1" cy="174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2" name="Line 14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 flipH="1">
              <a:off x="2880" y="1579"/>
              <a:ext cx="2322" cy="169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3" name="Line 15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>
              <a:off x="4428" y="1579"/>
              <a:ext cx="774" cy="17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4" name="Line 16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>
              <a:off x="3654" y="1604"/>
              <a:ext cx="1548" cy="169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5" name="Line 17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 flipH="1">
              <a:off x="2880" y="1579"/>
              <a:ext cx="774" cy="169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6" name="Line 18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>
              <a:off x="558" y="1579"/>
              <a:ext cx="1" cy="17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7" name="Line 19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 flipH="1">
              <a:off x="533" y="1604"/>
              <a:ext cx="823" cy="169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8" name="Line 20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 flipH="1">
              <a:off x="558" y="1628"/>
              <a:ext cx="1572" cy="16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9" name="Line 21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auto">
            <a:xfrm>
              <a:off x="1332" y="1628"/>
              <a:ext cx="24" cy="166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0" name="Line 22"/>
            <p:cNvSpPr>
              <a:spLocks noChangeShapeType="1"/>
            </p:cNvSpPr>
            <p:nvPr>
              <p:custDataLst>
                <p:tags r:id="rId39"/>
              </p:custDataLst>
            </p:nvPr>
          </p:nvSpPr>
          <p:spPr bwMode="auto">
            <a:xfrm>
              <a:off x="1356" y="1604"/>
              <a:ext cx="1524" cy="166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1" name="Line 23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 flipH="1">
              <a:off x="1380" y="1604"/>
              <a:ext cx="750" cy="166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2" name="Line 24"/>
            <p:cNvSpPr>
              <a:spLocks noChangeShapeType="1"/>
            </p:cNvSpPr>
            <p:nvPr>
              <p:custDataLst>
                <p:tags r:id="rId41"/>
              </p:custDataLst>
            </p:nvPr>
          </p:nvSpPr>
          <p:spPr bwMode="auto">
            <a:xfrm>
              <a:off x="2880" y="1579"/>
              <a:ext cx="1" cy="167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3" name="Line 25"/>
            <p:cNvSpPr>
              <a:spLocks noChangeShapeType="1"/>
            </p:cNvSpPr>
            <p:nvPr>
              <p:custDataLst>
                <p:tags r:id="rId42"/>
              </p:custDataLst>
            </p:nvPr>
          </p:nvSpPr>
          <p:spPr bwMode="auto">
            <a:xfrm>
              <a:off x="2130" y="1604"/>
              <a:ext cx="750" cy="169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4" name="Line 26"/>
            <p:cNvSpPr>
              <a:spLocks noChangeShapeType="1"/>
            </p:cNvSpPr>
            <p:nvPr>
              <p:custDataLst>
                <p:tags r:id="rId43"/>
              </p:custDataLst>
            </p:nvPr>
          </p:nvSpPr>
          <p:spPr bwMode="auto">
            <a:xfrm>
              <a:off x="558" y="1604"/>
              <a:ext cx="774" cy="169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5" name="Oval 27"/>
            <p:cNvSpPr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2808" y="3229"/>
              <a:ext cx="144" cy="14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06" name="Oval 28"/>
            <p:cNvSpPr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3582" y="3224"/>
              <a:ext cx="144" cy="14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07" name="Oval 29"/>
            <p:cNvSpPr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4356" y="3224"/>
              <a:ext cx="144" cy="14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08" name="Oval 30"/>
            <p:cNvSpPr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5130" y="3224"/>
              <a:ext cx="144" cy="14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09" name="Oval 31"/>
            <p:cNvSpPr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485" y="3224"/>
              <a:ext cx="144" cy="14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10" name="Oval 32"/>
            <p:cNvSpPr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1283" y="3224"/>
              <a:ext cx="144" cy="14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11" name="Oval 33"/>
            <p:cNvSpPr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2033" y="3224"/>
              <a:ext cx="144" cy="14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12" name="Oval 34"/>
            <p:cNvSpPr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2808" y="1512"/>
              <a:ext cx="144" cy="14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13" name="Oval 35"/>
            <p:cNvSpPr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3582" y="1507"/>
              <a:ext cx="144" cy="14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14" name="Oval 36"/>
            <p:cNvSpPr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4356" y="1507"/>
              <a:ext cx="144" cy="14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15" name="Oval 37"/>
            <p:cNvSpPr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5130" y="1507"/>
              <a:ext cx="144" cy="14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16" name="Oval 38"/>
            <p:cNvSpPr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485" y="1507"/>
              <a:ext cx="144" cy="14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17" name="Oval 39"/>
            <p:cNvSpPr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1283" y="1507"/>
              <a:ext cx="144" cy="14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18" name="Oval 40"/>
            <p:cNvSpPr>
              <a:spLocks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2033" y="1507"/>
              <a:ext cx="144" cy="14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15365" name="Oval 4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032375" y="3929063"/>
            <a:ext cx="152400" cy="153987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6" name="Oval 4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8566150" y="3889375"/>
            <a:ext cx="152400" cy="153988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7" name="Line 4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5148263" y="2122488"/>
            <a:ext cx="1112837" cy="1806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8" name="Line 4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5148263" y="2738438"/>
            <a:ext cx="1074737" cy="1266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9" name="Line 4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5148263" y="3275013"/>
            <a:ext cx="1152525" cy="730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0" name="Line 5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5186363" y="3929063"/>
            <a:ext cx="1036637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1" name="Line 5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5148263" y="4043363"/>
            <a:ext cx="1074737" cy="422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2" name="Line 5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5110163" y="4043363"/>
            <a:ext cx="1112837" cy="1036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3" name="Line 5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5148263" y="4081463"/>
            <a:ext cx="1112837" cy="161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4" name="Line 5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7605713" y="2084388"/>
            <a:ext cx="998537" cy="1804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5" name="Line 5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7605713" y="2738438"/>
            <a:ext cx="884237" cy="1112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6" name="Line 5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7605713" y="3275013"/>
            <a:ext cx="884237" cy="614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7" name="Line 5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7605713" y="3929063"/>
            <a:ext cx="922337" cy="3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8" name="Line 5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7643813" y="4043363"/>
            <a:ext cx="884237" cy="460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9" name="Line 5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7643813" y="4119563"/>
            <a:ext cx="922337" cy="1038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0" name="Line 6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7605713" y="4119563"/>
            <a:ext cx="998537" cy="1614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Line 20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>
            <a:off x="6645275" y="2890838"/>
            <a:ext cx="231775" cy="1114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Maximum Independent Set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sz="half" idx="1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Given an undirected graph G=(V,E), find a set I of vertices such that there are no edges between vertices of I</a:t>
            </a:r>
          </a:p>
          <a:p>
            <a:pPr eaLnBrk="1" hangingPunct="1"/>
            <a:r>
              <a:rPr lang="en-US" altLang="en-US" sz="2800"/>
              <a:t>Find a set I as large as possible</a:t>
            </a:r>
          </a:p>
        </p:txBody>
      </p:sp>
      <p:sp>
        <p:nvSpPr>
          <p:cNvPr id="16389" name="Oval 1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530975" y="2776538"/>
            <a:ext cx="230188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0" name="Line 14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V="1">
            <a:off x="5072063" y="2276475"/>
            <a:ext cx="614362" cy="16906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1" name="Line 15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5762625" y="2008188"/>
            <a:ext cx="1306513" cy="2301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2" name="Line 16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5724525" y="2314575"/>
            <a:ext cx="844550" cy="5381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3" name="Line 17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5072063" y="4005263"/>
            <a:ext cx="1074737" cy="8826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4" name="Line 18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6300788" y="4695825"/>
            <a:ext cx="1843087" cy="1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5" name="Line 19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7913688" y="2928938"/>
            <a:ext cx="268287" cy="17287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6" name="Line 21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6261100" y="4005263"/>
            <a:ext cx="615950" cy="8445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7" name="Line 22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7029450" y="2008188"/>
            <a:ext cx="768350" cy="8826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8" name="Line 23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6877050" y="2890838"/>
            <a:ext cx="1036638" cy="1114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9" name="Oval 13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918075" y="3851275"/>
            <a:ext cx="230188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00" name="Oval 7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108700" y="4773613"/>
            <a:ext cx="230188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01" name="Oval 1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8027988" y="4543425"/>
            <a:ext cx="230187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02" name="Oval 10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797800" y="2814638"/>
            <a:ext cx="230188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03" name="Oval 8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761163" y="3889375"/>
            <a:ext cx="230187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04" name="Oval 6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570538" y="2162175"/>
            <a:ext cx="230187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05" name="Oval 9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953250" y="1892300"/>
            <a:ext cx="230188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Line 65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>
            <a:off x="5032375" y="3967163"/>
            <a:ext cx="115888" cy="18049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1" name="Line 80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V="1">
            <a:off x="2959100" y="5734050"/>
            <a:ext cx="2227263" cy="1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Find a Maximum Independent Set</a:t>
            </a:r>
          </a:p>
        </p:txBody>
      </p:sp>
      <p:sp>
        <p:nvSpPr>
          <p:cNvPr id="17413" name="Line 23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6645275" y="2890838"/>
            <a:ext cx="231775" cy="1114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4" name="Line 25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V="1">
            <a:off x="5072063" y="2276475"/>
            <a:ext cx="614362" cy="16906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5" name="Line 26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5762625" y="2008188"/>
            <a:ext cx="1306513" cy="2301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6" name="Line 27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5724525" y="2314575"/>
            <a:ext cx="844550" cy="5381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7" name="Line 28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5072063" y="4005263"/>
            <a:ext cx="1074737" cy="8826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8" name="Line 29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6300788" y="4695825"/>
            <a:ext cx="1843087" cy="1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9" name="Line 30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7913688" y="2928938"/>
            <a:ext cx="268287" cy="17287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0" name="Line 31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6261100" y="4005263"/>
            <a:ext cx="615950" cy="8445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1" name="Line 32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7029450" y="2008188"/>
            <a:ext cx="768350" cy="8826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2" name="Line 33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6877050" y="2890838"/>
            <a:ext cx="1036638" cy="1114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3" name="Oval 38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761163" y="3889375"/>
            <a:ext cx="230187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24" name="Oval 40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953250" y="1892300"/>
            <a:ext cx="230188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25" name="Line 41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1922463" y="3582988"/>
            <a:ext cx="152400" cy="13827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6" name="Line 43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923925" y="2084388"/>
            <a:ext cx="38100" cy="19589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7" name="Line 44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1038225" y="2008188"/>
            <a:ext cx="1920875" cy="1143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8" name="Line 45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962025" y="2046288"/>
            <a:ext cx="920750" cy="1536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9" name="Line 46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962025" y="4119563"/>
            <a:ext cx="1074738" cy="8826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0" name="Line 47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2190750" y="4810125"/>
            <a:ext cx="1843088" cy="1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1" name="Line 48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>
            <a:off x="4071938" y="3429000"/>
            <a:ext cx="346075" cy="1343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2" name="Line 49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>
            <a:off x="2151063" y="4119563"/>
            <a:ext cx="615950" cy="8445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3" name="Line 50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2997200" y="1968500"/>
            <a:ext cx="1228725" cy="1539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4" name="Line 51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2767013" y="2162175"/>
            <a:ext cx="192087" cy="19573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5" name="Oval 52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808038" y="3965575"/>
            <a:ext cx="230187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36" name="Oval 57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846138" y="1930400"/>
            <a:ext cx="230187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37" name="Oval 58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2843213" y="2006600"/>
            <a:ext cx="230187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38" name="Line 62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2805113" y="3429000"/>
            <a:ext cx="1574800" cy="6715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9" name="Line 63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>
            <a:off x="2805113" y="1970088"/>
            <a:ext cx="1458912" cy="2130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0" name="Line 64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4071938" y="4811713"/>
            <a:ext cx="1076325" cy="9223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1" name="Line 66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H="1">
            <a:off x="5032375" y="2928938"/>
            <a:ext cx="1536700" cy="1038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2" name="Line 67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4264025" y="2008188"/>
            <a:ext cx="153988" cy="14208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3" name="Line 68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4187825" y="1970088"/>
            <a:ext cx="28035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4" name="Line 69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V="1">
            <a:off x="4572000" y="2238375"/>
            <a:ext cx="1114425" cy="11906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5" name="Line 72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>
            <a:off x="2114550" y="5003800"/>
            <a:ext cx="844550" cy="9985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6" name="Line 73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H="1">
            <a:off x="2997200" y="4773613"/>
            <a:ext cx="998538" cy="1228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7" name="Line 74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6223000" y="4927600"/>
            <a:ext cx="1574800" cy="8826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8" name="Line 75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5186363" y="5772150"/>
            <a:ext cx="2649537" cy="381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9" name="Line 76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H="1">
            <a:off x="7797800" y="4657725"/>
            <a:ext cx="346075" cy="11906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0" name="Line 77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>
            <a:off x="8220075" y="3044825"/>
            <a:ext cx="538163" cy="1536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1" name="Line 78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H="1" flipV="1">
            <a:off x="7951788" y="2890838"/>
            <a:ext cx="806450" cy="777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2" name="Line 79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>
            <a:off x="6645275" y="2852738"/>
            <a:ext cx="1190625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3" name="Line 81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>
            <a:off x="2767013" y="4119563"/>
            <a:ext cx="1228725" cy="576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4" name="Line 82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>
            <a:off x="1038225" y="2084388"/>
            <a:ext cx="1690688" cy="19970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5" name="Oval 42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1768475" y="3429000"/>
            <a:ext cx="230188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56" name="Oval 56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2651125" y="4003675"/>
            <a:ext cx="230188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57" name="Oval 53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1998663" y="4887913"/>
            <a:ext cx="230187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58" name="Oval 70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2882900" y="5886450"/>
            <a:ext cx="230188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59" name="Oval 59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5032375" y="5618163"/>
            <a:ext cx="230188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60" name="Oval 60"/>
          <p:cNvSpPr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7683500" y="5694363"/>
            <a:ext cx="230188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61" name="Oval 36"/>
          <p:cNvSpPr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8027988" y="4543425"/>
            <a:ext cx="230187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62" name="Oval 35"/>
          <p:cNvSpPr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6108700" y="4773613"/>
            <a:ext cx="230188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63" name="Oval 34"/>
          <p:cNvSpPr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4918075" y="3851275"/>
            <a:ext cx="230188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64" name="Oval 61"/>
          <p:cNvSpPr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4341813" y="3313113"/>
            <a:ext cx="230187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65" name="Oval 54"/>
          <p:cNvSpPr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3917950" y="4657725"/>
            <a:ext cx="230188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66" name="Oval 55"/>
          <p:cNvSpPr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4111625" y="1854200"/>
            <a:ext cx="230188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67" name="Oval 39"/>
          <p:cNvSpPr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5570538" y="2162175"/>
            <a:ext cx="230187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68" name="Oval 24"/>
          <p:cNvSpPr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6530975" y="2776538"/>
            <a:ext cx="230188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69" name="Oval 37"/>
          <p:cNvSpPr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7797800" y="2814638"/>
            <a:ext cx="230188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70" name="Oval 71"/>
          <p:cNvSpPr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8642350" y="2890838"/>
            <a:ext cx="230188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71" name="Text Box 84"/>
          <p:cNvSpPr txBox="1"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731838" y="1508125"/>
            <a:ext cx="349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A</a:t>
            </a:r>
          </a:p>
        </p:txBody>
      </p:sp>
      <p:sp>
        <p:nvSpPr>
          <p:cNvPr id="17472" name="Text Box 85"/>
          <p:cNvSpPr txBox="1"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2767013" y="1700213"/>
            <a:ext cx="349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B</a:t>
            </a:r>
          </a:p>
        </p:txBody>
      </p:sp>
      <p:sp>
        <p:nvSpPr>
          <p:cNvPr id="17473" name="Text Box 86"/>
          <p:cNvSpPr txBox="1"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1384300" y="3429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J</a:t>
            </a:r>
          </a:p>
        </p:txBody>
      </p:sp>
      <p:sp>
        <p:nvSpPr>
          <p:cNvPr id="17474" name="Text Box 87"/>
          <p:cNvSpPr txBox="1">
            <a:spLocks noChangeArrowheads="1"/>
          </p:cNvSpPr>
          <p:nvPr>
            <p:custDataLst>
              <p:tags r:id="rId65"/>
            </p:custDataLst>
          </p:nvPr>
        </p:nvSpPr>
        <p:spPr bwMode="auto">
          <a:xfrm>
            <a:off x="6877050" y="1508125"/>
            <a:ext cx="349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D</a:t>
            </a:r>
          </a:p>
        </p:txBody>
      </p:sp>
      <p:sp>
        <p:nvSpPr>
          <p:cNvPr id="17475" name="Text Box 88"/>
          <p:cNvSpPr txBox="1">
            <a:spLocks noChangeArrowheads="1"/>
          </p:cNvSpPr>
          <p:nvPr>
            <p:custDataLst>
              <p:tags r:id="rId66"/>
            </p:custDataLst>
          </p:nvPr>
        </p:nvSpPr>
        <p:spPr bwMode="auto">
          <a:xfrm>
            <a:off x="3995738" y="1508125"/>
            <a:ext cx="349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C</a:t>
            </a:r>
          </a:p>
        </p:txBody>
      </p:sp>
      <p:sp>
        <p:nvSpPr>
          <p:cNvPr id="17476" name="Text Box 89"/>
          <p:cNvSpPr txBox="1">
            <a:spLocks noChangeArrowheads="1"/>
          </p:cNvSpPr>
          <p:nvPr>
            <p:custDataLst>
              <p:tags r:id="rId67"/>
            </p:custDataLst>
          </p:nvPr>
        </p:nvSpPr>
        <p:spPr bwMode="auto">
          <a:xfrm>
            <a:off x="4033838" y="3062288"/>
            <a:ext cx="349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K</a:t>
            </a:r>
          </a:p>
        </p:txBody>
      </p:sp>
      <p:sp>
        <p:nvSpPr>
          <p:cNvPr id="17477" name="Text Box 90"/>
          <p:cNvSpPr txBox="1">
            <a:spLocks noChangeArrowheads="1"/>
          </p:cNvSpPr>
          <p:nvPr>
            <p:custDataLst>
              <p:tags r:id="rId68"/>
            </p:custDataLst>
          </p:nvPr>
        </p:nvSpPr>
        <p:spPr bwMode="auto">
          <a:xfrm>
            <a:off x="5224463" y="1970088"/>
            <a:ext cx="336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E</a:t>
            </a:r>
          </a:p>
        </p:txBody>
      </p:sp>
      <p:sp>
        <p:nvSpPr>
          <p:cNvPr id="17478" name="Text Box 91"/>
          <p:cNvSpPr txBox="1">
            <a:spLocks noChangeArrowheads="1"/>
          </p:cNvSpPr>
          <p:nvPr>
            <p:custDataLst>
              <p:tags r:id="rId69"/>
            </p:custDataLst>
          </p:nvPr>
        </p:nvSpPr>
        <p:spPr bwMode="auto">
          <a:xfrm>
            <a:off x="1730375" y="5041900"/>
            <a:ext cx="349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M</a:t>
            </a:r>
          </a:p>
        </p:txBody>
      </p:sp>
      <p:sp>
        <p:nvSpPr>
          <p:cNvPr id="17479" name="Text Box 92"/>
          <p:cNvSpPr txBox="1">
            <a:spLocks noChangeArrowheads="1"/>
          </p:cNvSpPr>
          <p:nvPr>
            <p:custDataLst>
              <p:tags r:id="rId70"/>
            </p:custDataLst>
          </p:nvPr>
        </p:nvSpPr>
        <p:spPr bwMode="auto">
          <a:xfrm>
            <a:off x="4071938" y="4581525"/>
            <a:ext cx="349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N</a:t>
            </a:r>
          </a:p>
        </p:txBody>
      </p:sp>
      <p:sp>
        <p:nvSpPr>
          <p:cNvPr id="17480" name="Text Box 93"/>
          <p:cNvSpPr txBox="1">
            <a:spLocks noChangeArrowheads="1"/>
          </p:cNvSpPr>
          <p:nvPr>
            <p:custDataLst>
              <p:tags r:id="rId71"/>
            </p:custDataLst>
          </p:nvPr>
        </p:nvSpPr>
        <p:spPr bwMode="auto">
          <a:xfrm>
            <a:off x="4572000" y="3813175"/>
            <a:ext cx="361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O</a:t>
            </a:r>
          </a:p>
        </p:txBody>
      </p:sp>
      <p:sp>
        <p:nvSpPr>
          <p:cNvPr id="17481" name="Text Box 94"/>
          <p:cNvSpPr txBox="1">
            <a:spLocks noChangeArrowheads="1"/>
          </p:cNvSpPr>
          <p:nvPr>
            <p:custDataLst>
              <p:tags r:id="rId72"/>
            </p:custDataLst>
          </p:nvPr>
        </p:nvSpPr>
        <p:spPr bwMode="auto">
          <a:xfrm>
            <a:off x="2613025" y="6002338"/>
            <a:ext cx="336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P</a:t>
            </a:r>
          </a:p>
        </p:txBody>
      </p:sp>
      <p:sp>
        <p:nvSpPr>
          <p:cNvPr id="17482" name="Text Box 95"/>
          <p:cNvSpPr txBox="1">
            <a:spLocks noChangeArrowheads="1"/>
          </p:cNvSpPr>
          <p:nvPr>
            <p:custDataLst>
              <p:tags r:id="rId73"/>
            </p:custDataLst>
          </p:nvPr>
        </p:nvSpPr>
        <p:spPr bwMode="auto">
          <a:xfrm>
            <a:off x="5878513" y="4927600"/>
            <a:ext cx="349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R</a:t>
            </a:r>
          </a:p>
        </p:txBody>
      </p:sp>
      <p:sp>
        <p:nvSpPr>
          <p:cNvPr id="17483" name="Text Box 96"/>
          <p:cNvSpPr txBox="1">
            <a:spLocks noChangeArrowheads="1"/>
          </p:cNvSpPr>
          <p:nvPr>
            <p:custDataLst>
              <p:tags r:id="rId74"/>
            </p:custDataLst>
          </p:nvPr>
        </p:nvSpPr>
        <p:spPr bwMode="auto">
          <a:xfrm>
            <a:off x="4879975" y="5810250"/>
            <a:ext cx="361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Q</a:t>
            </a:r>
          </a:p>
        </p:txBody>
      </p:sp>
      <p:sp>
        <p:nvSpPr>
          <p:cNvPr id="17484" name="Text Box 97"/>
          <p:cNvSpPr txBox="1">
            <a:spLocks noChangeArrowheads="1"/>
          </p:cNvSpPr>
          <p:nvPr>
            <p:custDataLst>
              <p:tags r:id="rId75"/>
            </p:custDataLst>
          </p:nvPr>
        </p:nvSpPr>
        <p:spPr bwMode="auto">
          <a:xfrm>
            <a:off x="501650" y="4005263"/>
            <a:ext cx="247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I</a:t>
            </a:r>
          </a:p>
        </p:txBody>
      </p:sp>
      <p:sp>
        <p:nvSpPr>
          <p:cNvPr id="17485" name="Text Box 98"/>
          <p:cNvSpPr txBox="1">
            <a:spLocks noChangeArrowheads="1"/>
          </p:cNvSpPr>
          <p:nvPr>
            <p:custDataLst>
              <p:tags r:id="rId76"/>
            </p:custDataLst>
          </p:nvPr>
        </p:nvSpPr>
        <p:spPr bwMode="auto">
          <a:xfrm>
            <a:off x="2266950" y="3929063"/>
            <a:ext cx="323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L</a:t>
            </a:r>
          </a:p>
        </p:txBody>
      </p:sp>
      <p:sp>
        <p:nvSpPr>
          <p:cNvPr id="17486" name="Text Box 99"/>
          <p:cNvSpPr txBox="1">
            <a:spLocks noChangeArrowheads="1"/>
          </p:cNvSpPr>
          <p:nvPr>
            <p:custDataLst>
              <p:tags r:id="rId77"/>
            </p:custDataLst>
          </p:nvPr>
        </p:nvSpPr>
        <p:spPr bwMode="auto">
          <a:xfrm>
            <a:off x="8642350" y="2584450"/>
            <a:ext cx="349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H</a:t>
            </a:r>
          </a:p>
        </p:txBody>
      </p:sp>
      <p:sp>
        <p:nvSpPr>
          <p:cNvPr id="17487" name="Text Box 100"/>
          <p:cNvSpPr txBox="1">
            <a:spLocks noChangeArrowheads="1"/>
          </p:cNvSpPr>
          <p:nvPr>
            <p:custDataLst>
              <p:tags r:id="rId78"/>
            </p:custDataLst>
          </p:nvPr>
        </p:nvSpPr>
        <p:spPr bwMode="auto">
          <a:xfrm>
            <a:off x="8181975" y="4619625"/>
            <a:ext cx="349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T</a:t>
            </a:r>
          </a:p>
        </p:txBody>
      </p:sp>
      <p:sp>
        <p:nvSpPr>
          <p:cNvPr id="17488" name="Text Box 101"/>
          <p:cNvSpPr txBox="1">
            <a:spLocks noChangeArrowheads="1"/>
          </p:cNvSpPr>
          <p:nvPr>
            <p:custDataLst>
              <p:tags r:id="rId79"/>
            </p:custDataLst>
          </p:nvPr>
        </p:nvSpPr>
        <p:spPr bwMode="auto">
          <a:xfrm>
            <a:off x="7913688" y="5734050"/>
            <a:ext cx="349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U</a:t>
            </a:r>
          </a:p>
        </p:txBody>
      </p:sp>
      <p:sp>
        <p:nvSpPr>
          <p:cNvPr id="17489" name="Text Box 102"/>
          <p:cNvSpPr txBox="1">
            <a:spLocks noChangeArrowheads="1"/>
          </p:cNvSpPr>
          <p:nvPr>
            <p:custDataLst>
              <p:tags r:id="rId80"/>
            </p:custDataLst>
          </p:nvPr>
        </p:nvSpPr>
        <p:spPr bwMode="auto">
          <a:xfrm>
            <a:off x="6453188" y="3813175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S</a:t>
            </a:r>
          </a:p>
        </p:txBody>
      </p:sp>
      <p:sp>
        <p:nvSpPr>
          <p:cNvPr id="17490" name="Text Box 103"/>
          <p:cNvSpPr txBox="1">
            <a:spLocks noChangeArrowheads="1"/>
          </p:cNvSpPr>
          <p:nvPr>
            <p:custDataLst>
              <p:tags r:id="rId81"/>
            </p:custDataLst>
          </p:nvPr>
        </p:nvSpPr>
        <p:spPr bwMode="auto">
          <a:xfrm>
            <a:off x="7835900" y="2468563"/>
            <a:ext cx="361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G</a:t>
            </a:r>
          </a:p>
        </p:txBody>
      </p:sp>
      <p:sp>
        <p:nvSpPr>
          <p:cNvPr id="17491" name="Text Box 104"/>
          <p:cNvSpPr txBox="1">
            <a:spLocks noChangeArrowheads="1"/>
          </p:cNvSpPr>
          <p:nvPr>
            <p:custDataLst>
              <p:tags r:id="rId82"/>
            </p:custDataLst>
          </p:nvPr>
        </p:nvSpPr>
        <p:spPr bwMode="auto">
          <a:xfrm>
            <a:off x="6530975" y="2506663"/>
            <a:ext cx="323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F</a:t>
            </a:r>
          </a:p>
        </p:txBody>
      </p:sp>
      <p:sp>
        <p:nvSpPr>
          <p:cNvPr id="17492" name="Oval 105" hidden="1"/>
          <p:cNvSpPr>
            <a:spLocks noChangeArrowheads="1"/>
          </p:cNvSpPr>
          <p:nvPr>
            <p:custDataLst>
              <p:tags r:id="rId83"/>
            </p:custDataLst>
          </p:nvPr>
        </p:nvSpPr>
        <p:spPr bwMode="auto">
          <a:xfrm>
            <a:off x="846138" y="4005263"/>
            <a:ext cx="192087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93" name="Oval 106" hidden="1"/>
          <p:cNvSpPr>
            <a:spLocks noChangeArrowheads="1"/>
          </p:cNvSpPr>
          <p:nvPr>
            <p:custDataLst>
              <p:tags r:id="rId84"/>
            </p:custDataLst>
          </p:nvPr>
        </p:nvSpPr>
        <p:spPr bwMode="auto">
          <a:xfrm>
            <a:off x="4341813" y="3352800"/>
            <a:ext cx="192087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94" name="Oval 107" hidden="1"/>
          <p:cNvSpPr>
            <a:spLocks noChangeArrowheads="1"/>
          </p:cNvSpPr>
          <p:nvPr>
            <p:custDataLst>
              <p:tags r:id="rId85"/>
            </p:custDataLst>
          </p:nvPr>
        </p:nvSpPr>
        <p:spPr bwMode="auto">
          <a:xfrm>
            <a:off x="2843213" y="2008188"/>
            <a:ext cx="192087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95" name="Oval 108" hidden="1"/>
          <p:cNvSpPr>
            <a:spLocks noChangeArrowheads="1"/>
          </p:cNvSpPr>
          <p:nvPr>
            <p:custDataLst>
              <p:tags r:id="rId86"/>
            </p:custDataLst>
          </p:nvPr>
        </p:nvSpPr>
        <p:spPr bwMode="auto">
          <a:xfrm>
            <a:off x="1806575" y="3467100"/>
            <a:ext cx="192088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96" name="Oval 109" hidden="1"/>
          <p:cNvSpPr>
            <a:spLocks noChangeArrowheads="1"/>
          </p:cNvSpPr>
          <p:nvPr>
            <p:custDataLst>
              <p:tags r:id="rId87"/>
            </p:custDataLst>
          </p:nvPr>
        </p:nvSpPr>
        <p:spPr bwMode="auto">
          <a:xfrm>
            <a:off x="2959100" y="5926138"/>
            <a:ext cx="192088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97" name="Oval 110" hidden="1"/>
          <p:cNvSpPr>
            <a:spLocks noChangeArrowheads="1"/>
          </p:cNvSpPr>
          <p:nvPr>
            <p:custDataLst>
              <p:tags r:id="rId88"/>
            </p:custDataLst>
          </p:nvPr>
        </p:nvSpPr>
        <p:spPr bwMode="auto">
          <a:xfrm>
            <a:off x="8682038" y="2890838"/>
            <a:ext cx="192087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98" name="Oval 111" hidden="1"/>
          <p:cNvSpPr>
            <a:spLocks noChangeArrowheads="1"/>
          </p:cNvSpPr>
          <p:nvPr>
            <p:custDataLst>
              <p:tags r:id="rId89"/>
            </p:custDataLst>
          </p:nvPr>
        </p:nvSpPr>
        <p:spPr bwMode="auto">
          <a:xfrm>
            <a:off x="7721600" y="5734050"/>
            <a:ext cx="192088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99" name="Oval 112" hidden="1"/>
          <p:cNvSpPr>
            <a:spLocks noChangeArrowheads="1"/>
          </p:cNvSpPr>
          <p:nvPr>
            <p:custDataLst>
              <p:tags r:id="rId90"/>
            </p:custDataLst>
          </p:nvPr>
        </p:nvSpPr>
        <p:spPr bwMode="auto">
          <a:xfrm>
            <a:off x="4918075" y="3889375"/>
            <a:ext cx="192088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500" name="Oval 113" hidden="1"/>
          <p:cNvSpPr>
            <a:spLocks noChangeArrowheads="1"/>
          </p:cNvSpPr>
          <p:nvPr>
            <p:custDataLst>
              <p:tags r:id="rId91"/>
            </p:custDataLst>
          </p:nvPr>
        </p:nvSpPr>
        <p:spPr bwMode="auto">
          <a:xfrm>
            <a:off x="6761163" y="3889375"/>
            <a:ext cx="192087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501" name="Oval 114" hidden="1"/>
          <p:cNvSpPr>
            <a:spLocks noChangeArrowheads="1"/>
          </p:cNvSpPr>
          <p:nvPr>
            <p:custDataLst>
              <p:tags r:id="rId92"/>
            </p:custDataLst>
          </p:nvPr>
        </p:nvSpPr>
        <p:spPr bwMode="auto">
          <a:xfrm>
            <a:off x="6953250" y="1892300"/>
            <a:ext cx="192088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Line 56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H="1">
            <a:off x="7797800" y="4657725"/>
            <a:ext cx="346075" cy="11906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5" name="Line 46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H="1">
            <a:off x="5032375" y="2928938"/>
            <a:ext cx="1536700" cy="1038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6" name="Line 49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4572000" y="2238375"/>
            <a:ext cx="1114425" cy="11906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Verification: Prove the graph has an independent set of size 8</a:t>
            </a:r>
          </a:p>
        </p:txBody>
      </p:sp>
      <p:sp>
        <p:nvSpPr>
          <p:cNvPr id="18438" name="Line 3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6645275" y="2890838"/>
            <a:ext cx="231775" cy="1114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9" name="Line 5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5072063" y="2276475"/>
            <a:ext cx="614362" cy="16906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0" name="Line 6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5762625" y="2008188"/>
            <a:ext cx="1306513" cy="2301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1" name="Line 7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5724525" y="2314575"/>
            <a:ext cx="844550" cy="5381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2" name="Line 8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5072063" y="4005263"/>
            <a:ext cx="1074737" cy="8826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3" name="Line 9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6300788" y="4695825"/>
            <a:ext cx="1843087" cy="1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4" name="Line 10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7913688" y="2928938"/>
            <a:ext cx="268287" cy="17287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5" name="Line 11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6261100" y="4005263"/>
            <a:ext cx="615950" cy="8445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6" name="Line 12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7029450" y="2008188"/>
            <a:ext cx="768350" cy="8826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7" name="Line 13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6877050" y="2890838"/>
            <a:ext cx="1036638" cy="1114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8" name="Oval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8027988" y="4543425"/>
            <a:ext cx="230187" cy="230188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49" name="Oval 18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61163" y="3889375"/>
            <a:ext cx="230187" cy="230188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50" name="Oval 19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570538" y="2162175"/>
            <a:ext cx="230187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51" name="Line 2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1922463" y="3582988"/>
            <a:ext cx="152400" cy="13827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2" name="Oval 22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1768475" y="3429000"/>
            <a:ext cx="230188" cy="230188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53" name="Line 2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923925" y="2084388"/>
            <a:ext cx="38100" cy="19589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4" name="Line 24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1038225" y="2008188"/>
            <a:ext cx="1920875" cy="1143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5" name="Line 25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962025" y="2008188"/>
            <a:ext cx="844550" cy="14208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6" name="Line 26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962025" y="4119563"/>
            <a:ext cx="1074738" cy="8826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7" name="Line 27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2190750" y="4810125"/>
            <a:ext cx="1843088" cy="1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8" name="Line 28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>
            <a:off x="4071938" y="3429000"/>
            <a:ext cx="346075" cy="1343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9" name="Line 29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>
            <a:off x="2151063" y="4119563"/>
            <a:ext cx="615950" cy="8445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0" name="Line 30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2997200" y="1968500"/>
            <a:ext cx="1228725" cy="1539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1" name="Line 31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2767013" y="2162175"/>
            <a:ext cx="192087" cy="19573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2" name="Oval 32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808038" y="3965575"/>
            <a:ext cx="230187" cy="230188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63" name="Oval 37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846138" y="1854200"/>
            <a:ext cx="230187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64" name="Oval 38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2843213" y="2006600"/>
            <a:ext cx="230187" cy="230188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65" name="Line 42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H="1">
            <a:off x="2805113" y="3429000"/>
            <a:ext cx="1574800" cy="6715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6" name="Line 43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H="1">
            <a:off x="2805113" y="1970088"/>
            <a:ext cx="1458912" cy="2130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7" name="Line 44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4071938" y="4811713"/>
            <a:ext cx="1076325" cy="9223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8" name="Line 45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5032375" y="3967163"/>
            <a:ext cx="115888" cy="18049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9" name="Line 47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>
            <a:off x="4264025" y="2008188"/>
            <a:ext cx="153988" cy="14208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0" name="Line 48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4267200" y="1930400"/>
            <a:ext cx="2762250" cy="777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1" name="Line 52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2114550" y="5003800"/>
            <a:ext cx="844550" cy="9985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2" name="Line 53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H="1">
            <a:off x="2997200" y="4773613"/>
            <a:ext cx="998538" cy="1228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3" name="Line 54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>
            <a:off x="6223000" y="4927600"/>
            <a:ext cx="1574800" cy="8826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4" name="Line 55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>
            <a:off x="5186363" y="5772150"/>
            <a:ext cx="2649537" cy="381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5" name="Line 57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H="1">
            <a:off x="8220075" y="3044825"/>
            <a:ext cx="538163" cy="1536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6" name="Line 58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H="1" flipV="1">
            <a:off x="7951788" y="2890838"/>
            <a:ext cx="806450" cy="777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7" name="Line 59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>
            <a:off x="6645275" y="2852738"/>
            <a:ext cx="1190625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8" name="Line 60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V="1">
            <a:off x="2997200" y="5772150"/>
            <a:ext cx="2151063" cy="2301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9" name="Line 61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>
            <a:off x="2767013" y="4119563"/>
            <a:ext cx="1228725" cy="576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80" name="Line 62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>
            <a:off x="1038225" y="2084388"/>
            <a:ext cx="1690688" cy="19970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81" name="Oval 35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4111625" y="1854200"/>
            <a:ext cx="230188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82" name="Oval 4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6530975" y="2776538"/>
            <a:ext cx="230188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83" name="Oval 17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7797800" y="2814638"/>
            <a:ext cx="230188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84" name="Oval 51"/>
          <p:cNvSpPr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8642350" y="2890838"/>
            <a:ext cx="230188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85" name="Oval 20"/>
          <p:cNvSpPr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6953250" y="1892300"/>
            <a:ext cx="230188" cy="230188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86" name="Oval 41"/>
          <p:cNvSpPr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4341813" y="3313113"/>
            <a:ext cx="230187" cy="230187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87" name="Oval 34"/>
          <p:cNvSpPr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3917950" y="4657725"/>
            <a:ext cx="230188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88" name="Oval 36"/>
          <p:cNvSpPr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2651125" y="4003675"/>
            <a:ext cx="230188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89" name="Oval 33"/>
          <p:cNvSpPr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1998663" y="4887913"/>
            <a:ext cx="230187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90" name="Oval 39"/>
          <p:cNvSpPr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5032375" y="5618163"/>
            <a:ext cx="230188" cy="230187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91" name="Oval 14"/>
          <p:cNvSpPr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4918075" y="3851275"/>
            <a:ext cx="230188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92" name="Oval 50"/>
          <p:cNvSpPr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2882900" y="5886450"/>
            <a:ext cx="230188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93" name="Oval 40"/>
          <p:cNvSpPr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7683500" y="5694363"/>
            <a:ext cx="230188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94" name="Oval 15"/>
          <p:cNvSpPr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6108700" y="4773613"/>
            <a:ext cx="230188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Key characteristic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Hard to find a solution</a:t>
            </a:r>
          </a:p>
          <a:p>
            <a:pPr eaLnBrk="1" hangingPunct="1"/>
            <a:r>
              <a:rPr lang="en-US" altLang="en-US"/>
              <a:t>Easy to verify a solution once you have one</a:t>
            </a:r>
          </a:p>
          <a:p>
            <a:pPr eaLnBrk="1" hangingPunct="1"/>
            <a:r>
              <a:rPr lang="en-US" altLang="en-US"/>
              <a:t>Other problems like this</a:t>
            </a:r>
          </a:p>
          <a:p>
            <a:pPr lvl="1" eaLnBrk="1" hangingPunct="1"/>
            <a:r>
              <a:rPr lang="en-US" altLang="en-US"/>
              <a:t>Hamiltonian circuit</a:t>
            </a:r>
          </a:p>
          <a:p>
            <a:pPr lvl="1" eaLnBrk="1" hangingPunct="1"/>
            <a:r>
              <a:rPr lang="en-US" altLang="en-US"/>
              <a:t>Clique</a:t>
            </a:r>
          </a:p>
          <a:p>
            <a:pPr lvl="1" eaLnBrk="1" hangingPunct="1"/>
            <a:r>
              <a:rPr lang="en-US" altLang="en-US"/>
              <a:t>Subset sum</a:t>
            </a:r>
          </a:p>
          <a:p>
            <a:pPr lvl="1" eaLnBrk="1" hangingPunct="1"/>
            <a:r>
              <a:rPr lang="en-US" altLang="en-US"/>
              <a:t>Graph coloring</a:t>
            </a:r>
          </a:p>
          <a:p>
            <a:pPr lvl="1" eaLnBrk="1" hangingPunct="1"/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328065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Course website: 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Office hours</a:t>
            </a:r>
          </a:p>
          <a:p>
            <a:pPr lvl="2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93095" y="2008015"/>
            <a:ext cx="72585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2400" u="sng" dirty="0">
                <a:solidFill>
                  <a:schemeClr val="accent2">
                    <a:lumMod val="50000"/>
                  </a:schemeClr>
                </a:solidFill>
              </a:rPr>
              <a:t>//courses.cs.washington.edu/courses/cse417/20wi/</a:t>
            </a:r>
          </a:p>
          <a:p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221615" y="4696365"/>
            <a:ext cx="529989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dirty="0" smtClean="0"/>
              <a:t>Anny </a:t>
            </a:r>
            <a:r>
              <a:rPr lang="en-US" dirty="0"/>
              <a:t>Kong, Monday, 3:30-4:30, </a:t>
            </a:r>
            <a:r>
              <a:rPr lang="en-US" dirty="0" smtClean="0"/>
              <a:t>CSE2 152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Zhichao</a:t>
            </a:r>
            <a:r>
              <a:rPr lang="en-US" dirty="0"/>
              <a:t> Lei,  Monday, 4:30-5:30,  CSE1 007</a:t>
            </a:r>
          </a:p>
          <a:p>
            <a:r>
              <a:rPr lang="en-US" dirty="0" err="1" smtClean="0"/>
              <a:t>Ansh</a:t>
            </a:r>
            <a:r>
              <a:rPr lang="en-US" dirty="0" smtClean="0"/>
              <a:t> </a:t>
            </a:r>
            <a:r>
              <a:rPr lang="en-US" dirty="0" err="1"/>
              <a:t>Nagda</a:t>
            </a:r>
            <a:r>
              <a:rPr lang="en-US" dirty="0"/>
              <a:t>, Tuesday, 11:30-12:30, CSE2 152</a:t>
            </a:r>
          </a:p>
          <a:p>
            <a:pPr marL="0" indent="0">
              <a:buNone/>
            </a:pPr>
            <a:r>
              <a:rPr lang="en-US" dirty="0" err="1" smtClean="0"/>
              <a:t>Yuqing</a:t>
            </a:r>
            <a:r>
              <a:rPr lang="en-US" dirty="0" smtClean="0"/>
              <a:t> </a:t>
            </a:r>
            <a:r>
              <a:rPr lang="en-US" dirty="0"/>
              <a:t>Ai, Tuesday, 3:00-4:00,  CSE2 131</a:t>
            </a:r>
          </a:p>
          <a:p>
            <a:pPr marL="0" indent="0">
              <a:buNone/>
            </a:pPr>
            <a:r>
              <a:rPr lang="en-US" dirty="0"/>
              <a:t>Alex Fang, Thursday, 1:30-2:30, CSE2 151</a:t>
            </a:r>
          </a:p>
          <a:p>
            <a:r>
              <a:rPr lang="en-US" dirty="0" smtClean="0"/>
              <a:t>Chris </a:t>
            </a:r>
            <a:r>
              <a:rPr lang="en-US" dirty="0" err="1"/>
              <a:t>Nie</a:t>
            </a:r>
            <a:r>
              <a:rPr lang="en-US" dirty="0"/>
              <a:t>, Friday, 3:30-4:30,  </a:t>
            </a:r>
            <a:r>
              <a:rPr lang="en-US" dirty="0" smtClean="0"/>
              <a:t>CSE2 </a:t>
            </a:r>
            <a:r>
              <a:rPr lang="en-US" dirty="0"/>
              <a:t>121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30765" y="3926161"/>
            <a:ext cx="691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Richard Anderson,  Monday/Wednesday 2:00-3:00, CSE2 344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6949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NP-Completeness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Theory of Hard Problems</a:t>
            </a:r>
          </a:p>
          <a:p>
            <a:pPr eaLnBrk="1" hangingPunct="1"/>
            <a:r>
              <a:rPr lang="en-US" altLang="en-US"/>
              <a:t>A large number of problems are known to be equivalent</a:t>
            </a:r>
          </a:p>
          <a:p>
            <a:pPr eaLnBrk="1" hangingPunct="1"/>
            <a:r>
              <a:rPr lang="en-US" altLang="en-US"/>
              <a:t>Very elegant theory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Are there even harder problems?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289175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Simple game:</a:t>
            </a:r>
          </a:p>
          <a:p>
            <a:pPr lvl="1" eaLnBrk="1" hangingPunct="1"/>
            <a:r>
              <a:rPr lang="en-US" altLang="en-US" sz="2400" dirty="0"/>
              <a:t>Players </a:t>
            </a:r>
            <a:r>
              <a:rPr lang="en-US" altLang="en-US" sz="2400" dirty="0" smtClean="0"/>
              <a:t>alternate </a:t>
            </a:r>
            <a:r>
              <a:rPr lang="en-US" altLang="en-US" sz="2400" dirty="0"/>
              <a:t>selecting nodes in a graph</a:t>
            </a:r>
          </a:p>
          <a:p>
            <a:pPr lvl="2" eaLnBrk="1" hangingPunct="1"/>
            <a:r>
              <a:rPr lang="en-US" altLang="en-US" sz="2000" dirty="0"/>
              <a:t>Score points associated with node</a:t>
            </a:r>
          </a:p>
          <a:p>
            <a:pPr lvl="2" eaLnBrk="1" hangingPunct="1"/>
            <a:r>
              <a:rPr lang="en-US" altLang="en-US" sz="2000" dirty="0"/>
              <a:t>Remove nodes neighbors</a:t>
            </a:r>
          </a:p>
          <a:p>
            <a:pPr lvl="1" eaLnBrk="1" hangingPunct="1"/>
            <a:r>
              <a:rPr lang="en-US" altLang="en-US" sz="2400" dirty="0"/>
              <a:t>When neither can move, player with most points wins</a:t>
            </a:r>
          </a:p>
        </p:txBody>
      </p:sp>
      <p:sp>
        <p:nvSpPr>
          <p:cNvPr id="21508" name="Line 12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230313" y="4581525"/>
            <a:ext cx="4264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9" name="Line 13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1192213" y="5734050"/>
            <a:ext cx="4302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0" name="Line 14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H="1">
            <a:off x="1192213" y="4581525"/>
            <a:ext cx="38100" cy="1112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1" name="Line 15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2382838" y="4581525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2" name="Line 16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3535363" y="4543425"/>
            <a:ext cx="0" cy="1228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3" name="Line 17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4572000" y="4581525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4" name="Oval 4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000125" y="4311650"/>
            <a:ext cx="461963" cy="4984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4</a:t>
            </a:r>
          </a:p>
        </p:txBody>
      </p:sp>
      <p:sp>
        <p:nvSpPr>
          <p:cNvPr id="21515" name="Oval 8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152650" y="4351338"/>
            <a:ext cx="461963" cy="4984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3</a:t>
            </a:r>
          </a:p>
        </p:txBody>
      </p:sp>
      <p:sp>
        <p:nvSpPr>
          <p:cNvPr id="21516" name="Oval 9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343275" y="4311650"/>
            <a:ext cx="461963" cy="5000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2</a:t>
            </a:r>
          </a:p>
        </p:txBody>
      </p:sp>
      <p:sp>
        <p:nvSpPr>
          <p:cNvPr id="21517" name="Oval 11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340225" y="4311650"/>
            <a:ext cx="461963" cy="5000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6</a:t>
            </a:r>
          </a:p>
        </p:txBody>
      </p:sp>
      <p:sp>
        <p:nvSpPr>
          <p:cNvPr id="21518" name="Oval 10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340225" y="5502275"/>
            <a:ext cx="461963" cy="5000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</a:t>
            </a:r>
          </a:p>
        </p:txBody>
      </p:sp>
      <p:sp>
        <p:nvSpPr>
          <p:cNvPr id="21519" name="Oval 7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305175" y="5464175"/>
            <a:ext cx="461963" cy="4984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4</a:t>
            </a:r>
          </a:p>
        </p:txBody>
      </p:sp>
      <p:sp>
        <p:nvSpPr>
          <p:cNvPr id="21520" name="Oval 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152650" y="5426075"/>
            <a:ext cx="461963" cy="4984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3</a:t>
            </a:r>
          </a:p>
        </p:txBody>
      </p:sp>
      <p:sp>
        <p:nvSpPr>
          <p:cNvPr id="21521" name="Oval 5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000125" y="5464175"/>
            <a:ext cx="461963" cy="4984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2</a:t>
            </a:r>
          </a:p>
        </p:txBody>
      </p:sp>
      <p:sp>
        <p:nvSpPr>
          <p:cNvPr id="21522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494338" y="4619625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3" name="Oval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224463" y="4311650"/>
            <a:ext cx="461962" cy="5000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5</a:t>
            </a:r>
          </a:p>
        </p:txBody>
      </p:sp>
      <p:sp>
        <p:nvSpPr>
          <p:cNvPr id="21524" name="Oval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262563" y="5502275"/>
            <a:ext cx="461962" cy="5000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6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22531" name="Line 4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2709863" y="1585913"/>
            <a:ext cx="37242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2" name="Line 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2747963" y="1585913"/>
            <a:ext cx="0" cy="36877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Line 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3668713" y="1585913"/>
            <a:ext cx="0" cy="36877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4" name="Line 8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4587875" y="1585913"/>
            <a:ext cx="0" cy="36877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5" name="Line 9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5494338" y="1584325"/>
            <a:ext cx="0" cy="3687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6" name="Line 10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6434138" y="1585913"/>
            <a:ext cx="0" cy="36877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7" name="Lin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709863" y="2506663"/>
            <a:ext cx="37242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8" name="Line 1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2709863" y="3425825"/>
            <a:ext cx="37242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9" name="Line 1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2709863" y="4351338"/>
            <a:ext cx="37242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0" name="Line 1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2709863" y="5272088"/>
            <a:ext cx="37242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1" name="Oval 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517775" y="1433513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5</a:t>
            </a:r>
          </a:p>
        </p:txBody>
      </p:sp>
      <p:sp>
        <p:nvSpPr>
          <p:cNvPr id="22542" name="Oval 1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419475" y="1431925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6</a:t>
            </a:r>
          </a:p>
        </p:txBody>
      </p:sp>
      <p:sp>
        <p:nvSpPr>
          <p:cNvPr id="22543" name="Oval 1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360863" y="1431925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4</a:t>
            </a:r>
          </a:p>
        </p:txBody>
      </p:sp>
      <p:sp>
        <p:nvSpPr>
          <p:cNvPr id="22544" name="Oval 17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262563" y="1431925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6</a:t>
            </a:r>
          </a:p>
        </p:txBody>
      </p:sp>
      <p:sp>
        <p:nvSpPr>
          <p:cNvPr id="22545" name="Oval 18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184900" y="1431925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5</a:t>
            </a:r>
          </a:p>
        </p:txBody>
      </p:sp>
      <p:sp>
        <p:nvSpPr>
          <p:cNvPr id="22546" name="Oval 19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2498725" y="2314575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5</a:t>
            </a:r>
          </a:p>
        </p:txBody>
      </p:sp>
      <p:sp>
        <p:nvSpPr>
          <p:cNvPr id="22547" name="Oval 20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457575" y="2314575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6</a:t>
            </a:r>
          </a:p>
        </p:txBody>
      </p:sp>
      <p:sp>
        <p:nvSpPr>
          <p:cNvPr id="22548" name="Oval 21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360863" y="2276475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4</a:t>
            </a:r>
          </a:p>
        </p:txBody>
      </p:sp>
      <p:sp>
        <p:nvSpPr>
          <p:cNvPr id="22549" name="Oval 22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262563" y="2314575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</a:t>
            </a:r>
          </a:p>
        </p:txBody>
      </p:sp>
      <p:sp>
        <p:nvSpPr>
          <p:cNvPr id="22550" name="Oval 23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184900" y="2314575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6</a:t>
            </a:r>
          </a:p>
        </p:txBody>
      </p:sp>
      <p:sp>
        <p:nvSpPr>
          <p:cNvPr id="22551" name="Oval 24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536825" y="5080000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4</a:t>
            </a:r>
          </a:p>
        </p:txBody>
      </p:sp>
      <p:sp>
        <p:nvSpPr>
          <p:cNvPr id="22552" name="Oval 25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498725" y="4159250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8</a:t>
            </a:r>
          </a:p>
        </p:txBody>
      </p:sp>
      <p:sp>
        <p:nvSpPr>
          <p:cNvPr id="22553" name="Oval 26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498725" y="3236913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2</a:t>
            </a:r>
          </a:p>
        </p:txBody>
      </p:sp>
      <p:sp>
        <p:nvSpPr>
          <p:cNvPr id="22554" name="Oval 27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419475" y="3236913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</a:t>
            </a:r>
          </a:p>
        </p:txBody>
      </p:sp>
      <p:sp>
        <p:nvSpPr>
          <p:cNvPr id="22555" name="Oval 28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457575" y="5080000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5</a:t>
            </a:r>
          </a:p>
        </p:txBody>
      </p:sp>
      <p:sp>
        <p:nvSpPr>
          <p:cNvPr id="22556" name="Oval 29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3419475" y="4159250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7</a:t>
            </a:r>
          </a:p>
        </p:txBody>
      </p:sp>
      <p:sp>
        <p:nvSpPr>
          <p:cNvPr id="22557" name="Oval 30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4360863" y="3236913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4</a:t>
            </a:r>
          </a:p>
        </p:txBody>
      </p:sp>
      <p:sp>
        <p:nvSpPr>
          <p:cNvPr id="22558" name="Oval 31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4360863" y="4159250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8</a:t>
            </a:r>
          </a:p>
        </p:txBody>
      </p:sp>
      <p:sp>
        <p:nvSpPr>
          <p:cNvPr id="22559" name="Oval 32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4360863" y="5118100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4</a:t>
            </a:r>
          </a:p>
        </p:txBody>
      </p:sp>
      <p:sp>
        <p:nvSpPr>
          <p:cNvPr id="22560" name="Oval 33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5262563" y="5118100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3</a:t>
            </a:r>
          </a:p>
        </p:txBody>
      </p:sp>
      <p:sp>
        <p:nvSpPr>
          <p:cNvPr id="22561" name="Oval 34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5262563" y="4159250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5</a:t>
            </a:r>
          </a:p>
        </p:txBody>
      </p:sp>
      <p:sp>
        <p:nvSpPr>
          <p:cNvPr id="22562" name="Oval 35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5262563" y="3236913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2</a:t>
            </a:r>
          </a:p>
        </p:txBody>
      </p:sp>
      <p:sp>
        <p:nvSpPr>
          <p:cNvPr id="22563" name="Oval 36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6184900" y="3236913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5</a:t>
            </a:r>
          </a:p>
        </p:txBody>
      </p:sp>
      <p:sp>
        <p:nvSpPr>
          <p:cNvPr id="22564" name="Oval 37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184900" y="4159250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4</a:t>
            </a:r>
          </a:p>
        </p:txBody>
      </p:sp>
      <p:sp>
        <p:nvSpPr>
          <p:cNvPr id="22565" name="Oval 38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6184900" y="5080000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4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Competitive Facility Location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Choose location for a facility</a:t>
            </a:r>
          </a:p>
          <a:p>
            <a:pPr lvl="1" eaLnBrk="1" hangingPunct="1"/>
            <a:r>
              <a:rPr lang="en-US" altLang="en-US"/>
              <a:t>Value associated with placement</a:t>
            </a:r>
          </a:p>
          <a:p>
            <a:pPr lvl="1" eaLnBrk="1" hangingPunct="1"/>
            <a:r>
              <a:rPr lang="en-US" altLang="en-US"/>
              <a:t>Restriction on placing facilities too close together</a:t>
            </a:r>
          </a:p>
          <a:p>
            <a:pPr eaLnBrk="1" hangingPunct="1"/>
            <a:r>
              <a:rPr lang="en-US" altLang="en-US"/>
              <a:t>Competitive</a:t>
            </a:r>
          </a:p>
          <a:p>
            <a:pPr lvl="1" eaLnBrk="1" hangingPunct="1"/>
            <a:r>
              <a:rPr lang="en-US" altLang="en-US"/>
              <a:t>Different companies place facilities</a:t>
            </a:r>
          </a:p>
          <a:p>
            <a:pPr lvl="2" eaLnBrk="1" hangingPunct="1"/>
            <a:r>
              <a:rPr lang="en-US" altLang="en-US"/>
              <a:t>E.g., KFC and McDonald’s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Complexity theory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These problems are P-Space complete instead of NP-Complete</a:t>
            </a:r>
          </a:p>
          <a:p>
            <a:pPr lvl="1" eaLnBrk="1" hangingPunct="1"/>
            <a:r>
              <a:rPr lang="en-US" altLang="en-US"/>
              <a:t>Appear to be much harder</a:t>
            </a:r>
          </a:p>
          <a:p>
            <a:pPr lvl="1" eaLnBrk="1" hangingPunct="1"/>
            <a:r>
              <a:rPr lang="en-US" altLang="en-US"/>
              <a:t>No obvious certificate</a:t>
            </a:r>
          </a:p>
          <a:p>
            <a:pPr lvl="2" eaLnBrk="1" hangingPunct="1"/>
            <a:r>
              <a:rPr lang="en-US" altLang="en-US"/>
              <a:t>G has a Maximum Independent Set of size 10</a:t>
            </a:r>
          </a:p>
          <a:p>
            <a:pPr lvl="2" eaLnBrk="1" hangingPunct="1"/>
            <a:r>
              <a:rPr lang="en-US" altLang="en-US"/>
              <a:t>Player 1 wins by at least 10 points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Summary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Scheduling</a:t>
            </a:r>
          </a:p>
          <a:p>
            <a:pPr eaLnBrk="1" hangingPunct="1"/>
            <a:r>
              <a:rPr lang="en-US" altLang="en-US"/>
              <a:t>Weighted Scheduling</a:t>
            </a:r>
          </a:p>
          <a:p>
            <a:pPr eaLnBrk="1" hangingPunct="1"/>
            <a:r>
              <a:rPr lang="en-US" altLang="en-US"/>
              <a:t>Bipartite Matching</a:t>
            </a:r>
          </a:p>
          <a:p>
            <a:pPr eaLnBrk="1" hangingPunct="1"/>
            <a:r>
              <a:rPr lang="en-US" altLang="en-US"/>
              <a:t>Maximum Independent Set</a:t>
            </a:r>
          </a:p>
          <a:p>
            <a:pPr eaLnBrk="1" hangingPunct="1"/>
            <a:r>
              <a:rPr lang="en-US" altLang="en-US"/>
              <a:t>Competitive Scheduling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Theory of Algorithms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1636713"/>
          </a:xfrm>
        </p:spPr>
        <p:txBody>
          <a:bodyPr/>
          <a:lstStyle/>
          <a:p>
            <a:pPr eaLnBrk="1" hangingPunct="1"/>
            <a:r>
              <a:rPr lang="en-US" altLang="en-US"/>
              <a:t>What is expertise?</a:t>
            </a:r>
          </a:p>
          <a:p>
            <a:pPr eaLnBrk="1" hangingPunct="1"/>
            <a:r>
              <a:rPr lang="en-US" altLang="en-US"/>
              <a:t>How do experts differ from novices?</a:t>
            </a:r>
          </a:p>
          <a:p>
            <a:pPr eaLnBrk="1" hangingPunct="1"/>
            <a:endParaRPr lang="en-US" altLang="en-US"/>
          </a:p>
        </p:txBody>
      </p:sp>
      <p:sp>
        <p:nvSpPr>
          <p:cNvPr id="3076" name="Text Box 4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826125" y="5580063"/>
            <a:ext cx="3317875" cy="650875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Point of slide – experts have a </a:t>
            </a:r>
          </a:p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Structure of knowledge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Introduction of five problems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/>
              <a:t>Show the types of problems we will be considering in the class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/>
              <a:t>Examples of important types of problems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/>
              <a:t>Similar looking problems with very different characteristics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/>
              <a:t>Problems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Scheduling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Weighted Scheduling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Bipartite Matching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Maximum Independent Set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Competitive Facility Location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 is a problem?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Instance</a:t>
            </a:r>
          </a:p>
          <a:p>
            <a:pPr eaLnBrk="1" hangingPunct="1"/>
            <a:r>
              <a:rPr lang="en-US" altLang="en-US"/>
              <a:t>Solution</a:t>
            </a:r>
          </a:p>
          <a:p>
            <a:pPr eaLnBrk="1" hangingPunct="1"/>
            <a:r>
              <a:rPr lang="en-US" altLang="en-US"/>
              <a:t>Constraints on solution</a:t>
            </a:r>
          </a:p>
          <a:p>
            <a:pPr eaLnBrk="1" hangingPunct="1"/>
            <a:r>
              <a:rPr lang="en-US" altLang="en-US"/>
              <a:t>Measure of value</a:t>
            </a:r>
          </a:p>
        </p:txBody>
      </p:sp>
      <p:sp>
        <p:nvSpPr>
          <p:cNvPr id="5124" name="Text Box 4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57200" y="152400"/>
            <a:ext cx="3698875" cy="376238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Example: Minimum Spanning Tree</a:t>
            </a:r>
          </a:p>
        </p:txBody>
      </p:sp>
      <p:sp>
        <p:nvSpPr>
          <p:cNvPr id="5125" name="Text Box 5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315325" y="1624013"/>
            <a:ext cx="828675" cy="376237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Graph</a:t>
            </a:r>
          </a:p>
        </p:txBody>
      </p:sp>
      <p:sp>
        <p:nvSpPr>
          <p:cNvPr id="5126" name="Text Box 6" hidden="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643813" y="2314575"/>
            <a:ext cx="1476375" cy="376238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Set of edges</a:t>
            </a:r>
          </a:p>
        </p:txBody>
      </p:sp>
      <p:sp>
        <p:nvSpPr>
          <p:cNvPr id="5127" name="Text Box 7" hidden="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312025" y="3052763"/>
            <a:ext cx="1831975" cy="376237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Tree constraints</a:t>
            </a:r>
          </a:p>
        </p:txBody>
      </p:sp>
      <p:sp>
        <p:nvSpPr>
          <p:cNvPr id="5128" name="Text Box 8" hidden="1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820025" y="3659188"/>
            <a:ext cx="1323975" cy="376237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Edge costs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Problem: Scheduling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Suppose that you own a banquet hall</a:t>
            </a:r>
          </a:p>
          <a:p>
            <a:pPr eaLnBrk="1" hangingPunct="1"/>
            <a:r>
              <a:rPr lang="en-US" altLang="en-US" sz="2800"/>
              <a:t>You have a series of requests for use of the hall: (s</a:t>
            </a:r>
            <a:r>
              <a:rPr lang="en-US" altLang="en-US" sz="2800" baseline="-25000"/>
              <a:t>1</a:t>
            </a:r>
            <a:r>
              <a:rPr lang="en-US" altLang="en-US" sz="2800"/>
              <a:t>, f</a:t>
            </a:r>
            <a:r>
              <a:rPr lang="en-US" altLang="en-US" sz="2800" baseline="-25000"/>
              <a:t>1</a:t>
            </a:r>
            <a:r>
              <a:rPr lang="en-US" altLang="en-US" sz="2800"/>
              <a:t>), (s</a:t>
            </a:r>
            <a:r>
              <a:rPr lang="en-US" altLang="en-US" sz="2800" baseline="-25000"/>
              <a:t>2</a:t>
            </a:r>
            <a:r>
              <a:rPr lang="en-US" altLang="en-US" sz="2800"/>
              <a:t>, f</a:t>
            </a:r>
            <a:r>
              <a:rPr lang="en-US" altLang="en-US" sz="2800" baseline="-25000"/>
              <a:t>2</a:t>
            </a:r>
            <a:r>
              <a:rPr lang="en-US" altLang="en-US" sz="2800"/>
              <a:t>), . . . </a:t>
            </a:r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sz="2800"/>
          </a:p>
          <a:p>
            <a:pPr eaLnBrk="1" hangingPunct="1"/>
            <a:r>
              <a:rPr lang="en-US" altLang="en-US" sz="2800"/>
              <a:t>Find a set of requests as large as possible with no overlap</a:t>
            </a:r>
          </a:p>
        </p:txBody>
      </p:sp>
      <p:sp>
        <p:nvSpPr>
          <p:cNvPr id="6148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806575" y="3429000"/>
            <a:ext cx="13827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1806575" y="3889375"/>
            <a:ext cx="768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0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2959100" y="4351338"/>
            <a:ext cx="8445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1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4187825" y="4351338"/>
            <a:ext cx="730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5262563" y="4351338"/>
            <a:ext cx="20748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959100" y="3889375"/>
            <a:ext cx="16891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649663" y="3429000"/>
            <a:ext cx="149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5494338" y="3429000"/>
            <a:ext cx="6524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4840288" y="3889375"/>
            <a:ext cx="13827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7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6607175" y="3889375"/>
            <a:ext cx="5762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8" name="Oval 14" hidden="1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074863" y="3697288"/>
            <a:ext cx="192087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9" name="Oval 15" hidden="1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189288" y="4159250"/>
            <a:ext cx="192087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60" name="Oval 16" hidden="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456113" y="4159250"/>
            <a:ext cx="192087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61" name="Oval 17" hidden="1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800725" y="3198813"/>
            <a:ext cx="192088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62" name="Oval 18" hidden="1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799263" y="3659188"/>
            <a:ext cx="192087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 is the largest solution?</a:t>
            </a:r>
          </a:p>
        </p:txBody>
      </p:sp>
      <p:sp>
        <p:nvSpPr>
          <p:cNvPr id="7171" name="Line 6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885825" y="2506663"/>
            <a:ext cx="920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2" name="Line 7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2152650" y="4351338"/>
            <a:ext cx="920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3" name="Line 8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5072063" y="1585913"/>
            <a:ext cx="920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4" name="Line 9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2036763" y="1585913"/>
            <a:ext cx="920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5" name="Line 10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1460500" y="3429000"/>
            <a:ext cx="920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6" name="Line 11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7951788" y="2506663"/>
            <a:ext cx="920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7" name="Line 12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4572000" y="3429000"/>
            <a:ext cx="920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8" name="Line 13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6915150" y="5272088"/>
            <a:ext cx="768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9" name="Line 14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5608638" y="4351338"/>
            <a:ext cx="920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0" name="Line 15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2882900" y="5272088"/>
            <a:ext cx="920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1" name="Line 16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3305175" y="2506663"/>
            <a:ext cx="920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2" name="Line 17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846138" y="5272088"/>
            <a:ext cx="16525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3" name="Line 18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3497263" y="4351338"/>
            <a:ext cx="16525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4" name="Line 19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5262563" y="2506663"/>
            <a:ext cx="16525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5" name="Line 20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6223000" y="3429000"/>
            <a:ext cx="16525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6" name="Line 21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4379913" y="5272088"/>
            <a:ext cx="16525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7" name="Line 22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2728913" y="3429000"/>
            <a:ext cx="13049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8" name="Line 23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6607175" y="1585913"/>
            <a:ext cx="18430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9" name="Line 24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7259638" y="4351338"/>
            <a:ext cx="142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0" name="Oval 25" hidden="1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1154113" y="2276475"/>
            <a:ext cx="192087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1" name="Oval 26" hidden="1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420938" y="4119563"/>
            <a:ext cx="192087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2" name="Oval 27" hidden="1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649663" y="2276475"/>
            <a:ext cx="192087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3" name="Oval 28" hidden="1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879975" y="3160713"/>
            <a:ext cx="192088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4" name="Oval 29" hidden="1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992813" y="4081463"/>
            <a:ext cx="192087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5" name="Oval 30" hidden="1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107238" y="5003800"/>
            <a:ext cx="192087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6" name="Oval 31" hidden="1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8374063" y="2276475"/>
            <a:ext cx="192087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Greedy Algorithm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Test elements one at a time if they can be members of the solution</a:t>
            </a:r>
          </a:p>
          <a:p>
            <a:pPr eaLnBrk="1" hangingPunct="1"/>
            <a:r>
              <a:rPr lang="en-US" altLang="en-US"/>
              <a:t>If an element is not ruled out by earlier choices, add it to the solution</a:t>
            </a:r>
          </a:p>
          <a:p>
            <a:pPr eaLnBrk="1" hangingPunct="1"/>
            <a:r>
              <a:rPr lang="en-US" altLang="en-US"/>
              <a:t>Many possible choices for ordering (length, start time, end time)</a:t>
            </a:r>
          </a:p>
          <a:p>
            <a:pPr eaLnBrk="1" hangingPunct="1"/>
            <a:r>
              <a:rPr lang="en-US" altLang="en-US"/>
              <a:t>For this problem, considering the jobs by increasing end time works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Suppose we add values?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1328738"/>
          </a:xfrm>
        </p:spPr>
        <p:txBody>
          <a:bodyPr/>
          <a:lstStyle/>
          <a:p>
            <a:pPr eaLnBrk="1" hangingPunct="1"/>
            <a:r>
              <a:rPr lang="en-US" altLang="en-US"/>
              <a:t>(s</a:t>
            </a:r>
            <a:r>
              <a:rPr lang="en-US" altLang="en-US" baseline="-25000"/>
              <a:t>i</a:t>
            </a:r>
            <a:r>
              <a:rPr lang="en-US" altLang="en-US"/>
              <a:t>, f</a:t>
            </a:r>
            <a:r>
              <a:rPr lang="en-US" altLang="en-US" baseline="-25000"/>
              <a:t>i</a:t>
            </a:r>
            <a:r>
              <a:rPr lang="en-US" altLang="en-US"/>
              <a:t>, v</a:t>
            </a:r>
            <a:r>
              <a:rPr lang="en-US" altLang="en-US" baseline="-25000"/>
              <a:t>i</a:t>
            </a:r>
            <a:r>
              <a:rPr lang="en-US" altLang="en-US"/>
              <a:t>), start time, finish time, payment</a:t>
            </a:r>
          </a:p>
          <a:p>
            <a:pPr eaLnBrk="1" hangingPunct="1"/>
            <a:r>
              <a:rPr lang="en-US" altLang="en-US"/>
              <a:t>Maximize value of elements in the solution</a:t>
            </a:r>
          </a:p>
          <a:p>
            <a:pPr eaLnBrk="1" hangingPunct="1"/>
            <a:endParaRPr lang="en-US" altLang="en-US"/>
          </a:p>
        </p:txBody>
      </p:sp>
      <p:sp>
        <p:nvSpPr>
          <p:cNvPr id="9220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884363" y="3429000"/>
            <a:ext cx="2419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1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1806575" y="4351338"/>
            <a:ext cx="768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2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2959100" y="5272088"/>
            <a:ext cx="8445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3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4187825" y="5272088"/>
            <a:ext cx="730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4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5262563" y="5272088"/>
            <a:ext cx="20748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5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959100" y="4351338"/>
            <a:ext cx="16891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533900" y="3429000"/>
            <a:ext cx="149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7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6415088" y="3429000"/>
            <a:ext cx="6524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4840288" y="4351338"/>
            <a:ext cx="13827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9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6607175" y="4351338"/>
            <a:ext cx="5762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998663" y="392906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9231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340350" y="396716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9232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611563" y="396716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9233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266950" y="308292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9234" name="Text Box 18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994275" y="300672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9235" name="Text Box 19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530975" y="300672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9236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030913" y="4887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9237" name="Text Box 21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4379913" y="4927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9238" name="Text Box 22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227388" y="4887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9239" name="Text Box 23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761163" y="3967163"/>
            <a:ext cx="311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9240" name="Oval 24" hidden="1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189288" y="3160713"/>
            <a:ext cx="192087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41" name="Oval 25" hidden="1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6492875" y="5003800"/>
            <a:ext cx="192088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heme/theme1.xml><?xml version="1.0" encoding="utf-8"?>
<a:theme xmlns:a="http://schemas.openxmlformats.org/drawingml/2006/main" name="1_Default Design">
  <a:themeElements>
    <a:clrScheme name="1_Default Design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1039</TotalTime>
  <Words>764</Words>
  <Application>Microsoft Office PowerPoint</Application>
  <PresentationFormat>On-screen Show (4:3)</PresentationFormat>
  <Paragraphs>207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Arial</vt:lpstr>
      <vt:lpstr>Times New Roman</vt:lpstr>
      <vt:lpstr>1_Default Design</vt:lpstr>
      <vt:lpstr>Five Problems</vt:lpstr>
      <vt:lpstr>Announcements</vt:lpstr>
      <vt:lpstr>Theory of Algorithms</vt:lpstr>
      <vt:lpstr>Introduction of five problems</vt:lpstr>
      <vt:lpstr>What is a problem?</vt:lpstr>
      <vt:lpstr>Problem: Scheduling</vt:lpstr>
      <vt:lpstr>What is the largest solution?</vt:lpstr>
      <vt:lpstr>Greedy Algorithm</vt:lpstr>
      <vt:lpstr>Suppose we add values?</vt:lpstr>
      <vt:lpstr>Greedy Algorithms</vt:lpstr>
      <vt:lpstr>Dynamic Programming</vt:lpstr>
      <vt:lpstr>Matching</vt:lpstr>
      <vt:lpstr>Find a maximum matching</vt:lpstr>
      <vt:lpstr>Augmenting Path Algorithm</vt:lpstr>
      <vt:lpstr>Reduction to network flow</vt:lpstr>
      <vt:lpstr>Maximum Independent Set</vt:lpstr>
      <vt:lpstr>Find a Maximum Independent Set</vt:lpstr>
      <vt:lpstr>Verification: Prove the graph has an independent set of size 8</vt:lpstr>
      <vt:lpstr>Key characteristic</vt:lpstr>
      <vt:lpstr>NP-Completeness</vt:lpstr>
      <vt:lpstr>Are there even harder problems?</vt:lpstr>
      <vt:lpstr>PowerPoint Presentation</vt:lpstr>
      <vt:lpstr>Competitive Facility Location</vt:lpstr>
      <vt:lpstr>Complexity theory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35</cp:revision>
  <dcterms:created xsi:type="dcterms:W3CDTF">1601-01-01T00:00:00Z</dcterms:created>
  <dcterms:modified xsi:type="dcterms:W3CDTF">2020-01-09T22:14:26Z</dcterms:modified>
</cp:coreProperties>
</file>