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8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9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0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1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2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13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4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notesSlides/notesSlide15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16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17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notesSlides/notesSlide18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19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20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2" r:id="rId3"/>
    <p:sldId id="422" r:id="rId4"/>
    <p:sldId id="419" r:id="rId5"/>
    <p:sldId id="421" r:id="rId6"/>
    <p:sldId id="427" r:id="rId7"/>
    <p:sldId id="399" r:id="rId8"/>
    <p:sldId id="423" r:id="rId9"/>
    <p:sldId id="426" r:id="rId10"/>
    <p:sldId id="400" r:id="rId11"/>
    <p:sldId id="401" r:id="rId12"/>
    <p:sldId id="418" r:id="rId13"/>
    <p:sldId id="402" r:id="rId14"/>
    <p:sldId id="403" r:id="rId15"/>
    <p:sldId id="409" r:id="rId16"/>
    <p:sldId id="410" r:id="rId17"/>
    <p:sldId id="404" r:id="rId18"/>
    <p:sldId id="405" r:id="rId19"/>
    <p:sldId id="406" r:id="rId20"/>
    <p:sldId id="424" r:id="rId21"/>
    <p:sldId id="425" r:id="rId22"/>
    <p:sldId id="407" r:id="rId23"/>
    <p:sldId id="408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D9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116" d="100"/>
          <a:sy n="116" d="100"/>
        </p:scale>
        <p:origin x="4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28D5C19C-6EBE-41DE-86B3-5DAB29137E86}"/>
    <pc:docChg chg="modSld">
      <pc:chgData name="Richard Anderson" userId="4654cc452026b74c" providerId="LiveId" clId="{28D5C19C-6EBE-41DE-86B3-5DAB29137E86}" dt="2020-11-30T00:55:19.800" v="8" actId="400"/>
      <pc:docMkLst>
        <pc:docMk/>
      </pc:docMkLst>
      <pc:sldChg chg="modSp mod">
        <pc:chgData name="Richard Anderson" userId="4654cc452026b74c" providerId="LiveId" clId="{28D5C19C-6EBE-41DE-86B3-5DAB29137E86}" dt="2020-11-30T00:54:56.859" v="7" actId="20577"/>
        <pc:sldMkLst>
          <pc:docMk/>
          <pc:sldMk cId="0" sldId="256"/>
        </pc:sldMkLst>
        <pc:spChg chg="mod">
          <ac:chgData name="Richard Anderson" userId="4654cc452026b74c" providerId="LiveId" clId="{28D5C19C-6EBE-41DE-86B3-5DAB29137E86}" dt="2020-11-30T00:54:56.859" v="7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ichard Anderson" userId="4654cc452026b74c" providerId="LiveId" clId="{28D5C19C-6EBE-41DE-86B3-5DAB29137E86}" dt="2020-11-30T00:55:19.800" v="8" actId="400"/>
        <pc:sldMkLst>
          <pc:docMk/>
          <pc:sldMk cId="0" sldId="332"/>
        </pc:sldMkLst>
        <pc:spChg chg="mod">
          <ac:chgData name="Richard Anderson" userId="4654cc452026b74c" providerId="LiveId" clId="{28D5C19C-6EBE-41DE-86B3-5DAB29137E86}" dt="2020-11-30T00:55:19.800" v="8" actId="400"/>
          <ac:spMkLst>
            <pc:docMk/>
            <pc:sldMk cId="0" sldId="332"/>
            <ac:spMk id="409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4273324D-F3C1-49D6-B862-8F8919D28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10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BD7890-3F0E-4F82-A7BF-1DAD8B8DAFDB}" type="datetimeFigureOut">
              <a:rPr lang="en-US"/>
              <a:pPr>
                <a:defRPr/>
              </a:pPr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72393-3CC0-4E24-992D-0024EC959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A70976-32B8-48D3-A8D5-608E62F5E02C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498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02F75-A772-4FD3-820D-12AFBD7AD21A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0599C-CDC4-4EC9-9BBA-6EFCD13E587E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316DD-7AC3-40F1-85A5-7012964C5ED7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E4E9FD-A7EC-4912-A11C-AE53F0BF593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A6859-AF7C-4D65-9278-721E7F01ACB0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2B3997-D5D2-49E0-B0E1-E8F14E85D91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1699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A780F5-294C-409B-BDC2-B5DE890B98E6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92A99-E37C-46E6-B525-BF9E5BF373BE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E11539-BBE2-4A1E-8392-E34871EB2660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149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C260A6-7BC1-4DD6-9577-06ADDD211EC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618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F284D5-72B8-4B39-83ED-92FD2C46763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151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C211AF-D646-453E-9409-5435AD672397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993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D1E0A-68A8-4F12-B9C4-B767E52364B2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160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0699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1995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BF6BF-0E64-4F06-98C5-59D792E5F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72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2262-9E9E-4D84-91B8-6EAF049E5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2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7B6A4-E4FA-48D0-B30C-9E84342A2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1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BE66A-1032-427F-95C0-6D3D38C6D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9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0D38-7A81-4D65-970D-7445CAAEF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307C7-2096-4F76-9663-5A7FE8E86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3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DFDFF-3898-4CE2-A644-BB3F2047C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4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F5047-B090-4083-901D-105679978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5CA98-A955-4E9D-A169-2C4775D8F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19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929A2-D6B8-4333-81BF-BBF06D733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1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8A4B2-2017-4BA6-B326-DAA5EF62F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DF454-267D-4E17-A551-3452AD120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48C666-F1A7-4763-9ECE-56CD63A7D3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jpe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tags" Target="../tags/tag248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42" Type="http://schemas.openxmlformats.org/officeDocument/2006/relationships/tags" Target="../tags/tag251.xml"/><Relationship Id="rId47" Type="http://schemas.openxmlformats.org/officeDocument/2006/relationships/tags" Target="../tags/tag256.xml"/><Relationship Id="rId50" Type="http://schemas.openxmlformats.org/officeDocument/2006/relationships/tags" Target="../tags/tag259.xml"/><Relationship Id="rId55" Type="http://schemas.openxmlformats.org/officeDocument/2006/relationships/tags" Target="../tags/tag264.xml"/><Relationship Id="rId63" Type="http://schemas.openxmlformats.org/officeDocument/2006/relationships/notesSlide" Target="../notesSlides/notesSlide11.xml"/><Relationship Id="rId7" Type="http://schemas.openxmlformats.org/officeDocument/2006/relationships/tags" Target="../tags/tag216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tags" Target="../tags/tag238.xml"/><Relationship Id="rId41" Type="http://schemas.openxmlformats.org/officeDocument/2006/relationships/tags" Target="../tags/tag250.xml"/><Relationship Id="rId54" Type="http://schemas.openxmlformats.org/officeDocument/2006/relationships/tags" Target="../tags/tag263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tags" Target="../tags/tag249.xml"/><Relationship Id="rId45" Type="http://schemas.openxmlformats.org/officeDocument/2006/relationships/tags" Target="../tags/tag254.xml"/><Relationship Id="rId53" Type="http://schemas.openxmlformats.org/officeDocument/2006/relationships/tags" Target="../tags/tag262.xml"/><Relationship Id="rId58" Type="http://schemas.openxmlformats.org/officeDocument/2006/relationships/tags" Target="../tags/tag267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49" Type="http://schemas.openxmlformats.org/officeDocument/2006/relationships/tags" Target="../tags/tag258.xml"/><Relationship Id="rId57" Type="http://schemas.openxmlformats.org/officeDocument/2006/relationships/tags" Target="../tags/tag266.xml"/><Relationship Id="rId61" Type="http://schemas.openxmlformats.org/officeDocument/2006/relationships/tags" Target="../tags/tag270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tags" Target="../tags/tag240.xml"/><Relationship Id="rId44" Type="http://schemas.openxmlformats.org/officeDocument/2006/relationships/tags" Target="../tags/tag253.xml"/><Relationship Id="rId52" Type="http://schemas.openxmlformats.org/officeDocument/2006/relationships/tags" Target="../tags/tag261.xml"/><Relationship Id="rId60" Type="http://schemas.openxmlformats.org/officeDocument/2006/relationships/tags" Target="../tags/tag269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43" Type="http://schemas.openxmlformats.org/officeDocument/2006/relationships/tags" Target="../tags/tag252.xml"/><Relationship Id="rId48" Type="http://schemas.openxmlformats.org/officeDocument/2006/relationships/tags" Target="../tags/tag257.xml"/><Relationship Id="rId56" Type="http://schemas.openxmlformats.org/officeDocument/2006/relationships/tags" Target="../tags/tag265.xml"/><Relationship Id="rId8" Type="http://schemas.openxmlformats.org/officeDocument/2006/relationships/tags" Target="../tags/tag217.xml"/><Relationship Id="rId51" Type="http://schemas.openxmlformats.org/officeDocument/2006/relationships/tags" Target="../tags/tag260.xml"/><Relationship Id="rId3" Type="http://schemas.openxmlformats.org/officeDocument/2006/relationships/tags" Target="../tags/tag212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46" Type="http://schemas.openxmlformats.org/officeDocument/2006/relationships/tags" Target="../tags/tag255.xml"/><Relationship Id="rId59" Type="http://schemas.openxmlformats.org/officeDocument/2006/relationships/tags" Target="../tags/tag26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tags" Target="../tags/tag296.xml"/><Relationship Id="rId39" Type="http://schemas.openxmlformats.org/officeDocument/2006/relationships/tags" Target="../tags/tag309.xml"/><Relationship Id="rId21" Type="http://schemas.openxmlformats.org/officeDocument/2006/relationships/tags" Target="../tags/tag291.xml"/><Relationship Id="rId34" Type="http://schemas.openxmlformats.org/officeDocument/2006/relationships/tags" Target="../tags/tag304.xml"/><Relationship Id="rId42" Type="http://schemas.openxmlformats.org/officeDocument/2006/relationships/tags" Target="../tags/tag312.xml"/><Relationship Id="rId47" Type="http://schemas.openxmlformats.org/officeDocument/2006/relationships/tags" Target="../tags/tag317.xml"/><Relationship Id="rId50" Type="http://schemas.openxmlformats.org/officeDocument/2006/relationships/tags" Target="../tags/tag320.xml"/><Relationship Id="rId55" Type="http://schemas.openxmlformats.org/officeDocument/2006/relationships/tags" Target="../tags/tag325.xml"/><Relationship Id="rId63" Type="http://schemas.openxmlformats.org/officeDocument/2006/relationships/notesSlide" Target="../notesSlides/notesSlide12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tags" Target="../tags/tag299.xml"/><Relationship Id="rId41" Type="http://schemas.openxmlformats.org/officeDocument/2006/relationships/tags" Target="../tags/tag311.xml"/><Relationship Id="rId54" Type="http://schemas.openxmlformats.org/officeDocument/2006/relationships/tags" Target="../tags/tag324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tags" Target="../tags/tag294.xml"/><Relationship Id="rId32" Type="http://schemas.openxmlformats.org/officeDocument/2006/relationships/tags" Target="../tags/tag302.xml"/><Relationship Id="rId37" Type="http://schemas.openxmlformats.org/officeDocument/2006/relationships/tags" Target="../tags/tag307.xml"/><Relationship Id="rId40" Type="http://schemas.openxmlformats.org/officeDocument/2006/relationships/tags" Target="../tags/tag310.xml"/><Relationship Id="rId45" Type="http://schemas.openxmlformats.org/officeDocument/2006/relationships/tags" Target="../tags/tag315.xml"/><Relationship Id="rId53" Type="http://schemas.openxmlformats.org/officeDocument/2006/relationships/tags" Target="../tags/tag323.xml"/><Relationship Id="rId58" Type="http://schemas.openxmlformats.org/officeDocument/2006/relationships/tags" Target="../tags/tag328.xml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tags" Target="../tags/tag293.xml"/><Relationship Id="rId28" Type="http://schemas.openxmlformats.org/officeDocument/2006/relationships/tags" Target="../tags/tag298.xml"/><Relationship Id="rId36" Type="http://schemas.openxmlformats.org/officeDocument/2006/relationships/tags" Target="../tags/tag306.xml"/><Relationship Id="rId49" Type="http://schemas.openxmlformats.org/officeDocument/2006/relationships/tags" Target="../tags/tag319.xml"/><Relationship Id="rId57" Type="http://schemas.openxmlformats.org/officeDocument/2006/relationships/tags" Target="../tags/tag327.xml"/><Relationship Id="rId61" Type="http://schemas.openxmlformats.org/officeDocument/2006/relationships/tags" Target="../tags/tag331.xml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tags" Target="../tags/tag301.xml"/><Relationship Id="rId44" Type="http://schemas.openxmlformats.org/officeDocument/2006/relationships/tags" Target="../tags/tag314.xml"/><Relationship Id="rId52" Type="http://schemas.openxmlformats.org/officeDocument/2006/relationships/tags" Target="../tags/tag322.xml"/><Relationship Id="rId60" Type="http://schemas.openxmlformats.org/officeDocument/2006/relationships/tags" Target="../tags/tag330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tags" Target="../tags/tag292.xml"/><Relationship Id="rId27" Type="http://schemas.openxmlformats.org/officeDocument/2006/relationships/tags" Target="../tags/tag297.xml"/><Relationship Id="rId30" Type="http://schemas.openxmlformats.org/officeDocument/2006/relationships/tags" Target="../tags/tag300.xml"/><Relationship Id="rId35" Type="http://schemas.openxmlformats.org/officeDocument/2006/relationships/tags" Target="../tags/tag305.xml"/><Relationship Id="rId43" Type="http://schemas.openxmlformats.org/officeDocument/2006/relationships/tags" Target="../tags/tag313.xml"/><Relationship Id="rId48" Type="http://schemas.openxmlformats.org/officeDocument/2006/relationships/tags" Target="../tags/tag318.xml"/><Relationship Id="rId56" Type="http://schemas.openxmlformats.org/officeDocument/2006/relationships/tags" Target="../tags/tag326.xml"/><Relationship Id="rId8" Type="http://schemas.openxmlformats.org/officeDocument/2006/relationships/tags" Target="../tags/tag278.xml"/><Relationship Id="rId51" Type="http://schemas.openxmlformats.org/officeDocument/2006/relationships/tags" Target="../tags/tag321.xml"/><Relationship Id="rId3" Type="http://schemas.openxmlformats.org/officeDocument/2006/relationships/tags" Target="../tags/tag273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tags" Target="../tags/tag295.xml"/><Relationship Id="rId33" Type="http://schemas.openxmlformats.org/officeDocument/2006/relationships/tags" Target="../tags/tag303.xml"/><Relationship Id="rId38" Type="http://schemas.openxmlformats.org/officeDocument/2006/relationships/tags" Target="../tags/tag308.xml"/><Relationship Id="rId46" Type="http://schemas.openxmlformats.org/officeDocument/2006/relationships/tags" Target="../tags/tag316.xml"/><Relationship Id="rId59" Type="http://schemas.openxmlformats.org/officeDocument/2006/relationships/tags" Target="../tags/tag3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notesSlide" Target="../notesSlides/notesSlide13.xml"/><Relationship Id="rId2" Type="http://schemas.openxmlformats.org/officeDocument/2006/relationships/tags" Target="../tags/tag333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10" Type="http://schemas.openxmlformats.org/officeDocument/2006/relationships/tags" Target="../tags/tag341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4.xml"/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tags" Target="../tags/tag372.xml"/><Relationship Id="rId39" Type="http://schemas.openxmlformats.org/officeDocument/2006/relationships/tags" Target="../tags/tag385.xml"/><Relationship Id="rId3" Type="http://schemas.openxmlformats.org/officeDocument/2006/relationships/tags" Target="../tags/tag349.xml"/><Relationship Id="rId21" Type="http://schemas.openxmlformats.org/officeDocument/2006/relationships/tags" Target="../tags/tag367.xml"/><Relationship Id="rId34" Type="http://schemas.openxmlformats.org/officeDocument/2006/relationships/tags" Target="../tags/tag380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353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tags" Target="../tags/tag371.xml"/><Relationship Id="rId33" Type="http://schemas.openxmlformats.org/officeDocument/2006/relationships/tags" Target="../tags/tag379.xml"/><Relationship Id="rId38" Type="http://schemas.openxmlformats.org/officeDocument/2006/relationships/tags" Target="../tags/tag384.xml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0" Type="http://schemas.openxmlformats.org/officeDocument/2006/relationships/tags" Target="../tags/tag366.xml"/><Relationship Id="rId29" Type="http://schemas.openxmlformats.org/officeDocument/2006/relationships/tags" Target="../tags/tag375.xml"/><Relationship Id="rId41" Type="http://schemas.openxmlformats.org/officeDocument/2006/relationships/tags" Target="../tags/tag387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tags" Target="../tags/tag370.xml"/><Relationship Id="rId32" Type="http://schemas.openxmlformats.org/officeDocument/2006/relationships/tags" Target="../tags/tag378.xml"/><Relationship Id="rId37" Type="http://schemas.openxmlformats.org/officeDocument/2006/relationships/tags" Target="../tags/tag383.xml"/><Relationship Id="rId40" Type="http://schemas.openxmlformats.org/officeDocument/2006/relationships/tags" Target="../tags/tag386.xml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36" Type="http://schemas.openxmlformats.org/officeDocument/2006/relationships/tags" Target="../tags/tag382.xml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31" Type="http://schemas.openxmlformats.org/officeDocument/2006/relationships/tags" Target="../tags/tag377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Relationship Id="rId27" Type="http://schemas.openxmlformats.org/officeDocument/2006/relationships/tags" Target="../tags/tag373.xml"/><Relationship Id="rId30" Type="http://schemas.openxmlformats.org/officeDocument/2006/relationships/tags" Target="../tags/tag376.xml"/><Relationship Id="rId35" Type="http://schemas.openxmlformats.org/officeDocument/2006/relationships/tags" Target="../tags/tag381.xml"/><Relationship Id="rId4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95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26" Type="http://schemas.openxmlformats.org/officeDocument/2006/relationships/tags" Target="../tags/tag413.xml"/><Relationship Id="rId39" Type="http://schemas.openxmlformats.org/officeDocument/2006/relationships/tags" Target="../tags/tag426.xml"/><Relationship Id="rId3" Type="http://schemas.openxmlformats.org/officeDocument/2006/relationships/tags" Target="../tags/tag390.xml"/><Relationship Id="rId21" Type="http://schemas.openxmlformats.org/officeDocument/2006/relationships/tags" Target="../tags/tag408.xml"/><Relationship Id="rId34" Type="http://schemas.openxmlformats.org/officeDocument/2006/relationships/tags" Target="../tags/tag421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394.xml"/><Relationship Id="rId12" Type="http://schemas.openxmlformats.org/officeDocument/2006/relationships/tags" Target="../tags/tag399.xml"/><Relationship Id="rId17" Type="http://schemas.openxmlformats.org/officeDocument/2006/relationships/tags" Target="../tags/tag404.xml"/><Relationship Id="rId25" Type="http://schemas.openxmlformats.org/officeDocument/2006/relationships/tags" Target="../tags/tag412.xml"/><Relationship Id="rId33" Type="http://schemas.openxmlformats.org/officeDocument/2006/relationships/tags" Target="../tags/tag420.xml"/><Relationship Id="rId38" Type="http://schemas.openxmlformats.org/officeDocument/2006/relationships/tags" Target="../tags/tag425.xml"/><Relationship Id="rId2" Type="http://schemas.openxmlformats.org/officeDocument/2006/relationships/tags" Target="../tags/tag389.xml"/><Relationship Id="rId16" Type="http://schemas.openxmlformats.org/officeDocument/2006/relationships/tags" Target="../tags/tag403.xml"/><Relationship Id="rId20" Type="http://schemas.openxmlformats.org/officeDocument/2006/relationships/tags" Target="../tags/tag407.xml"/><Relationship Id="rId29" Type="http://schemas.openxmlformats.org/officeDocument/2006/relationships/tags" Target="../tags/tag416.xml"/><Relationship Id="rId41" Type="http://schemas.openxmlformats.org/officeDocument/2006/relationships/tags" Target="../tags/tag428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11" Type="http://schemas.openxmlformats.org/officeDocument/2006/relationships/tags" Target="../tags/tag398.xml"/><Relationship Id="rId24" Type="http://schemas.openxmlformats.org/officeDocument/2006/relationships/tags" Target="../tags/tag411.xml"/><Relationship Id="rId32" Type="http://schemas.openxmlformats.org/officeDocument/2006/relationships/tags" Target="../tags/tag419.xml"/><Relationship Id="rId37" Type="http://schemas.openxmlformats.org/officeDocument/2006/relationships/tags" Target="../tags/tag424.xml"/><Relationship Id="rId40" Type="http://schemas.openxmlformats.org/officeDocument/2006/relationships/tags" Target="../tags/tag427.xml"/><Relationship Id="rId5" Type="http://schemas.openxmlformats.org/officeDocument/2006/relationships/tags" Target="../tags/tag392.xml"/><Relationship Id="rId15" Type="http://schemas.openxmlformats.org/officeDocument/2006/relationships/tags" Target="../tags/tag402.xml"/><Relationship Id="rId23" Type="http://schemas.openxmlformats.org/officeDocument/2006/relationships/tags" Target="../tags/tag410.xml"/><Relationship Id="rId28" Type="http://schemas.openxmlformats.org/officeDocument/2006/relationships/tags" Target="../tags/tag415.xml"/><Relationship Id="rId36" Type="http://schemas.openxmlformats.org/officeDocument/2006/relationships/tags" Target="../tags/tag423.xml"/><Relationship Id="rId10" Type="http://schemas.openxmlformats.org/officeDocument/2006/relationships/tags" Target="../tags/tag397.xml"/><Relationship Id="rId19" Type="http://schemas.openxmlformats.org/officeDocument/2006/relationships/tags" Target="../tags/tag406.xml"/><Relationship Id="rId31" Type="http://schemas.openxmlformats.org/officeDocument/2006/relationships/tags" Target="../tags/tag418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4" Type="http://schemas.openxmlformats.org/officeDocument/2006/relationships/tags" Target="../tags/tag401.xml"/><Relationship Id="rId22" Type="http://schemas.openxmlformats.org/officeDocument/2006/relationships/tags" Target="../tags/tag409.xml"/><Relationship Id="rId27" Type="http://schemas.openxmlformats.org/officeDocument/2006/relationships/tags" Target="../tags/tag414.xml"/><Relationship Id="rId30" Type="http://schemas.openxmlformats.org/officeDocument/2006/relationships/tags" Target="../tags/tag417.xml"/><Relationship Id="rId35" Type="http://schemas.openxmlformats.org/officeDocument/2006/relationships/tags" Target="../tags/tag422.xml"/><Relationship Id="rId4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tags" Target="../tags/tag454.xml"/><Relationship Id="rId39" Type="http://schemas.openxmlformats.org/officeDocument/2006/relationships/tags" Target="../tags/tag467.xml"/><Relationship Id="rId3" Type="http://schemas.openxmlformats.org/officeDocument/2006/relationships/tags" Target="../tags/tag431.xml"/><Relationship Id="rId21" Type="http://schemas.openxmlformats.org/officeDocument/2006/relationships/tags" Target="../tags/tag449.xml"/><Relationship Id="rId34" Type="http://schemas.openxmlformats.org/officeDocument/2006/relationships/tags" Target="../tags/tag462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tags" Target="../tags/tag461.xml"/><Relationship Id="rId38" Type="http://schemas.openxmlformats.org/officeDocument/2006/relationships/tags" Target="../tags/tag466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29" Type="http://schemas.openxmlformats.org/officeDocument/2006/relationships/tags" Target="../tags/tag457.xml"/><Relationship Id="rId41" Type="http://schemas.openxmlformats.org/officeDocument/2006/relationships/tags" Target="../tags/tag469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32" Type="http://schemas.openxmlformats.org/officeDocument/2006/relationships/tags" Target="../tags/tag460.xml"/><Relationship Id="rId37" Type="http://schemas.openxmlformats.org/officeDocument/2006/relationships/tags" Target="../tags/tag465.xml"/><Relationship Id="rId40" Type="http://schemas.openxmlformats.org/officeDocument/2006/relationships/tags" Target="../tags/tag468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tags" Target="../tags/tag464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tags" Target="../tags/tag459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tags" Target="../tags/tag458.xml"/><Relationship Id="rId35" Type="http://schemas.openxmlformats.org/officeDocument/2006/relationships/tags" Target="../tags/tag463.xml"/><Relationship Id="rId4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4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78.xml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2" Type="http://schemas.openxmlformats.org/officeDocument/2006/relationships/tags" Target="../tags/tag477.xml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5" Type="http://schemas.openxmlformats.org/officeDocument/2006/relationships/tags" Target="../tags/tag480.xml"/><Relationship Id="rId10" Type="http://schemas.openxmlformats.org/officeDocument/2006/relationships/tags" Target="../tags/tag485.xml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notesSlide" Target="../notesSlides/notesSlide4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3" Type="http://schemas.openxmlformats.org/officeDocument/2006/relationships/tags" Target="../tags/tag48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notesSlide" Target="../notesSlides/notesSlide5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9" Type="http://schemas.openxmlformats.org/officeDocument/2006/relationships/tags" Target="../tags/tag126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29" Type="http://schemas.openxmlformats.org/officeDocument/2006/relationships/tags" Target="../tags/tag116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notesSlide" Target="../notesSlides/notesSlide8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61" Type="http://schemas.openxmlformats.org/officeDocument/2006/relationships/slideLayout" Target="../slideLayouts/slideLayout6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56" Type="http://schemas.openxmlformats.org/officeDocument/2006/relationships/tags" Target="../tags/tag143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tags" Target="../tags/tag176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notesSlide" Target="../notesSlides/notesSlide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61" Type="http://schemas.openxmlformats.org/officeDocument/2006/relationships/slideLayout" Target="../slideLayouts/slideLayout6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417</a:t>
            </a:r>
            <a:br>
              <a:rPr lang="en-US" altLang="en-US" dirty="0"/>
            </a:br>
            <a:r>
              <a:rPr lang="en-US" altLang="en-US" dirty="0"/>
              <a:t>Algorithms and Complexity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Lecture 25</a:t>
            </a:r>
          </a:p>
          <a:p>
            <a:pPr eaLnBrk="1" hangingPunct="1"/>
            <a:r>
              <a:rPr lang="en-US" altLang="en-US" dirty="0"/>
              <a:t>Autumn 2020</a:t>
            </a:r>
          </a:p>
          <a:p>
            <a:pPr eaLnBrk="1" hangingPunct="1"/>
            <a:r>
              <a:rPr lang="en-US" altLang="en-US" dirty="0"/>
              <a:t>Network Flow,  Part 2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5" descr="story_pip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9"/>
            <a:ext cx="2095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lumbing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166" y="0"/>
            <a:ext cx="2131153" cy="1596626"/>
          </a:xfrm>
          <a:prstGeom prst="rect">
            <a:avLst/>
          </a:prstGeom>
          <a:noFill/>
        </p:spPr>
      </p:pic>
      <p:pic>
        <p:nvPicPr>
          <p:cNvPr id="1026" name="Picture 2" descr="Image result for sewer pip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28" y="1"/>
            <a:ext cx="2221354" cy="16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89" y="0"/>
            <a:ext cx="2519856" cy="15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Cuts in a graph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Cut:  Partition of V into disjoint sets S, T with s in S and t in 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Cap(S,T): sum of the capacities of edges from   S to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Flow(S,T): net flow out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Sum of flows out of S minus sum of flows into 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Flow(S,T) &lt;= Cap(S,T)</a:t>
            </a:r>
          </a:p>
        </p:txBody>
      </p:sp>
    </p:spTree>
    <p:extLst>
      <p:ext uri="{BB962C8B-B14F-4D97-AF65-F5344CB8AC3E}">
        <p14:creationId xmlns:p14="http://schemas.microsoft.com/office/powerpoint/2010/main" val="319945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700683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  <p:sp>
        <p:nvSpPr>
          <p:cNvPr id="2" name="Freeform 1"/>
          <p:cNvSpPr/>
          <p:nvPr/>
        </p:nvSpPr>
        <p:spPr>
          <a:xfrm>
            <a:off x="1344706" y="2115671"/>
            <a:ext cx="5701606" cy="3343835"/>
          </a:xfrm>
          <a:custGeom>
            <a:avLst/>
            <a:gdLst>
              <a:gd name="connsiteX0" fmla="*/ 2294965 w 5701606"/>
              <a:gd name="connsiteY0" fmla="*/ 0 h 3343835"/>
              <a:gd name="connsiteX1" fmla="*/ 2886635 w 5701606"/>
              <a:gd name="connsiteY1" fmla="*/ 923364 h 3343835"/>
              <a:gd name="connsiteX2" fmla="*/ 4428565 w 5701606"/>
              <a:gd name="connsiteY2" fmla="*/ 1237129 h 3343835"/>
              <a:gd name="connsiteX3" fmla="*/ 5369859 w 5701606"/>
              <a:gd name="connsiteY3" fmla="*/ 1272988 h 3343835"/>
              <a:gd name="connsiteX4" fmla="*/ 5701553 w 5701606"/>
              <a:gd name="connsiteY4" fmla="*/ 1918447 h 3343835"/>
              <a:gd name="connsiteX5" fmla="*/ 5351929 w 5701606"/>
              <a:gd name="connsiteY5" fmla="*/ 2671482 h 3343835"/>
              <a:gd name="connsiteX6" fmla="*/ 3720353 w 5701606"/>
              <a:gd name="connsiteY6" fmla="*/ 2617694 h 3343835"/>
              <a:gd name="connsiteX7" fmla="*/ 1981200 w 5701606"/>
              <a:gd name="connsiteY7" fmla="*/ 2689411 h 3343835"/>
              <a:gd name="connsiteX8" fmla="*/ 322729 w 5701606"/>
              <a:gd name="connsiteY8" fmla="*/ 3236258 h 3343835"/>
              <a:gd name="connsiteX9" fmla="*/ 0 w 5701606"/>
              <a:gd name="connsiteY9" fmla="*/ 3343835 h 33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1606" h="3343835">
                <a:moveTo>
                  <a:pt x="2294965" y="0"/>
                </a:moveTo>
                <a:cubicBezTo>
                  <a:pt x="2413000" y="358588"/>
                  <a:pt x="2531035" y="717176"/>
                  <a:pt x="2886635" y="923364"/>
                </a:cubicBezTo>
                <a:cubicBezTo>
                  <a:pt x="3242235" y="1129552"/>
                  <a:pt x="4014694" y="1178858"/>
                  <a:pt x="4428565" y="1237129"/>
                </a:cubicBezTo>
                <a:cubicBezTo>
                  <a:pt x="4842436" y="1295400"/>
                  <a:pt x="5157694" y="1159435"/>
                  <a:pt x="5369859" y="1272988"/>
                </a:cubicBezTo>
                <a:cubicBezTo>
                  <a:pt x="5582024" y="1386541"/>
                  <a:pt x="5704541" y="1685365"/>
                  <a:pt x="5701553" y="1918447"/>
                </a:cubicBezTo>
                <a:cubicBezTo>
                  <a:pt x="5698565" y="2151529"/>
                  <a:pt x="5682129" y="2554941"/>
                  <a:pt x="5351929" y="2671482"/>
                </a:cubicBezTo>
                <a:cubicBezTo>
                  <a:pt x="5021729" y="2788023"/>
                  <a:pt x="4282141" y="2614706"/>
                  <a:pt x="3720353" y="2617694"/>
                </a:cubicBezTo>
                <a:cubicBezTo>
                  <a:pt x="3158565" y="2620682"/>
                  <a:pt x="2547471" y="2586317"/>
                  <a:pt x="1981200" y="2689411"/>
                </a:cubicBezTo>
                <a:cubicBezTo>
                  <a:pt x="1414929" y="2792505"/>
                  <a:pt x="322729" y="3236258"/>
                  <a:pt x="322729" y="3236258"/>
                </a:cubicBezTo>
                <a:lnTo>
                  <a:pt x="0" y="3343835"/>
                </a:lnTo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670" y="6161220"/>
            <a:ext cx="762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Cap(S,T) = 95,           Flow(S,T) = 80 – 15 = 65</a:t>
            </a:r>
          </a:p>
        </p:txBody>
      </p:sp>
    </p:spTree>
    <p:extLst>
      <p:ext uri="{BB962C8B-B14F-4D97-AF65-F5344CB8AC3E}">
        <p14:creationId xmlns:p14="http://schemas.microsoft.com/office/powerpoint/2010/main" val="326805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Minimum value cut</a:t>
            </a:r>
          </a:p>
        </p:txBody>
      </p:sp>
      <p:sp>
        <p:nvSpPr>
          <p:cNvPr id="1433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4988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434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01950" y="34290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434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38838" y="34290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434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4988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434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205163" y="25939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5163" y="37322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26701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24400" y="25939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724400" y="37322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27463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78425" y="42640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3528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78425" y="26701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7563" y="418782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696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1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230046" y="3752306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380000">
            <a:off x="4040735" y="4187950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0000">
            <a:off x="2735400" y="4948765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-900000">
            <a:off x="5895503" y="4300051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">
            <a:off x="5861202" y="3382307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22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6: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6: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6074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10: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8234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7:</a:t>
            </a:r>
            <a:r>
              <a:rPr lang="en-US" alt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3: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87783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5: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51516" y="366334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3: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6:</a:t>
            </a:r>
            <a:r>
              <a:rPr lang="en-US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71069" y="4187950"/>
            <a:ext cx="645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2:</a:t>
            </a:r>
            <a:r>
              <a:rPr lang="en-US" alt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22630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4:</a:t>
            </a:r>
            <a:r>
              <a:rPr lang="en-US" alt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5:</a:t>
            </a:r>
            <a:r>
              <a:rPr lang="en-US" alt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482740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8: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4:</a:t>
            </a:r>
            <a:r>
              <a:rPr lang="en-US" alt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44315" y="3752306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380000">
            <a:off x="4040735" y="4187950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0000">
            <a:off x="2735400" y="4948765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-900000">
            <a:off x="5895503" y="4300051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">
            <a:off x="5861202" y="3382307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7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MaxFlow – MinCut Theorem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3649663"/>
          </a:xfrm>
        </p:spPr>
        <p:txBody>
          <a:bodyPr/>
          <a:lstStyle/>
          <a:p>
            <a:pPr eaLnBrk="1" hangingPunct="1"/>
            <a:r>
              <a:rPr lang="en-US" altLang="en-US" sz="2800"/>
              <a:t>There exists a flow which has the same value of the minimum cut</a:t>
            </a:r>
          </a:p>
          <a:p>
            <a:pPr eaLnBrk="1" hangingPunct="1"/>
            <a:r>
              <a:rPr lang="en-US" altLang="en-US" sz="2800"/>
              <a:t>Proof: Consider a flow where the residual graph has no s-t path with positive capacity</a:t>
            </a:r>
          </a:p>
          <a:p>
            <a:pPr eaLnBrk="1" hangingPunct="1"/>
            <a:r>
              <a:rPr lang="en-US" altLang="en-US" sz="2800"/>
              <a:t>Let S be the set of vertices in G</a:t>
            </a:r>
            <a:r>
              <a:rPr lang="en-US" altLang="en-US" sz="2800" baseline="-25000"/>
              <a:t>R</a:t>
            </a:r>
            <a:r>
              <a:rPr lang="en-US" altLang="en-US" sz="2800"/>
              <a:t> reachable from s with paths of positive capacity</a:t>
            </a:r>
          </a:p>
        </p:txBody>
      </p:sp>
      <p:sp>
        <p:nvSpPr>
          <p:cNvPr id="1638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7288" y="48704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8425" y="47958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43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9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11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03912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Let S be the set of vertices in G</a:t>
            </a:r>
            <a:r>
              <a:rPr lang="en-US" altLang="en-US" sz="3200" baseline="-25000"/>
              <a:t>R</a:t>
            </a:r>
            <a:r>
              <a:rPr lang="en-US" altLang="en-US" sz="3200"/>
              <a:t> reachable from s with paths of positive capacity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17411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6827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8425" y="16081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43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311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7415" name="Oval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9963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u</a:t>
            </a:r>
          </a:p>
        </p:txBody>
      </p:sp>
      <p:sp>
        <p:nvSpPr>
          <p:cNvPr id="17416" name="Oval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0825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v</a:t>
            </a:r>
          </a:p>
        </p:txBody>
      </p:sp>
      <p:sp>
        <p:nvSpPr>
          <p:cNvPr id="17417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6975" y="2517775"/>
            <a:ext cx="159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2313" y="2897188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</a:t>
            </a:r>
          </a:p>
        </p:txBody>
      </p:sp>
      <p:sp>
        <p:nvSpPr>
          <p:cNvPr id="17419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69063" y="2822575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</a:t>
            </a:r>
          </a:p>
        </p:txBody>
      </p:sp>
      <p:sp>
        <p:nvSpPr>
          <p:cNvPr id="17420" name="Text Box 18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8463" y="3656013"/>
            <a:ext cx="3187700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Cap(u,v) = 0 in G</a:t>
            </a:r>
            <a:r>
              <a:rPr lang="en-US" altLang="en-US" sz="2000" baseline="-25000">
                <a:solidFill>
                  <a:srgbClr val="FF0000"/>
                </a:solidFill>
              </a:rPr>
              <a:t>R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Cap(u,v) =  Flow(u,v) in 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Flow(v,u) = 0 in G</a:t>
            </a:r>
          </a:p>
        </p:txBody>
      </p:sp>
      <p:sp>
        <p:nvSpPr>
          <p:cNvPr id="17421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5743575"/>
            <a:ext cx="6521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What can we say about the flows and capacity </a:t>
            </a:r>
          </a:p>
          <a:p>
            <a:pPr eaLnBrk="1" hangingPunct="1"/>
            <a:r>
              <a:rPr lang="en-US" altLang="en-US" sz="2400"/>
              <a:t>between u and v?</a:t>
            </a:r>
          </a:p>
        </p:txBody>
      </p:sp>
    </p:spTree>
    <p:extLst>
      <p:ext uri="{BB962C8B-B14F-4D97-AF65-F5344CB8AC3E}">
        <p14:creationId xmlns:p14="http://schemas.microsoft.com/office/powerpoint/2010/main" val="144372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Max Flow - Min Cut Theorem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Ford-Fulkerson algorithm finds a flow where the residual graph is disconnected, hence FF finds a maximum flow.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we want to find a minimum cut, we begin by looking for a maximum flow.</a:t>
            </a:r>
          </a:p>
        </p:txBody>
      </p:sp>
    </p:spTree>
    <p:extLst>
      <p:ext uri="{BB962C8B-B14F-4D97-AF65-F5344CB8AC3E}">
        <p14:creationId xmlns:p14="http://schemas.microsoft.com/office/powerpoint/2010/main" val="2985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16500"/>
          </a:xfrm>
        </p:spPr>
        <p:txBody>
          <a:bodyPr/>
          <a:lstStyle/>
          <a:p>
            <a:pPr eaLnBrk="1" hangingPunct="1"/>
            <a:r>
              <a:rPr lang="en-US" altLang="en-US" strike="sngStrike" dirty="0"/>
              <a:t>Network flow definitions</a:t>
            </a:r>
          </a:p>
          <a:p>
            <a:pPr eaLnBrk="1" hangingPunct="1"/>
            <a:r>
              <a:rPr lang="en-US" altLang="en-US" strike="sngStrike" dirty="0"/>
              <a:t>Flow examples</a:t>
            </a:r>
          </a:p>
          <a:p>
            <a:pPr eaLnBrk="1" hangingPunct="1"/>
            <a:r>
              <a:rPr lang="en-US" altLang="en-US" strike="sngStrike" dirty="0"/>
              <a:t>Augmenting Paths</a:t>
            </a:r>
          </a:p>
          <a:p>
            <a:pPr eaLnBrk="1" hangingPunct="1"/>
            <a:r>
              <a:rPr lang="en-US" altLang="en-US" strike="sngStrike" dirty="0"/>
              <a:t>Residual Graph</a:t>
            </a:r>
          </a:p>
          <a:p>
            <a:pPr eaLnBrk="1" hangingPunct="1"/>
            <a:r>
              <a:rPr lang="en-US" altLang="en-US" strike="sngStrike" dirty="0"/>
              <a:t>Ford Fulkerson Algorithm</a:t>
            </a:r>
          </a:p>
          <a:p>
            <a:pPr eaLnBrk="1" hangingPunct="1"/>
            <a:r>
              <a:rPr lang="en-US" altLang="en-US" dirty="0"/>
              <a:t>Cuts</a:t>
            </a:r>
          </a:p>
          <a:p>
            <a:pPr eaLnBrk="1" hangingPunct="1"/>
            <a:r>
              <a:rPr lang="en-US" altLang="en-US" dirty="0" err="1"/>
              <a:t>Maxflow-MinCut</a:t>
            </a:r>
            <a:r>
              <a:rPr lang="en-US" altLang="en-US" dirty="0"/>
              <a:t> Theorem</a:t>
            </a:r>
          </a:p>
          <a:p>
            <a:pPr eaLnBrk="1" hangingPunct="1"/>
            <a:r>
              <a:rPr lang="en-US" altLang="en-US" dirty="0"/>
              <a:t>Simple applications of Max Flow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Ford / Fulkerson studied network flow in the context of the Soviet Rail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990" y="2594155"/>
            <a:ext cx="5616230" cy="40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6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per phase   X    number of phases</a:t>
            </a:r>
          </a:p>
          <a:p>
            <a:endParaRPr lang="en-US" dirty="0"/>
          </a:p>
          <a:p>
            <a:r>
              <a:rPr lang="en-US" dirty="0"/>
              <a:t>Phases</a:t>
            </a:r>
          </a:p>
          <a:p>
            <a:pPr lvl="1"/>
            <a:r>
              <a:rPr lang="en-US" dirty="0"/>
              <a:t>Capacity leaving source: C</a:t>
            </a:r>
          </a:p>
          <a:p>
            <a:pPr lvl="1"/>
            <a:r>
              <a:rPr lang="en-US" dirty="0"/>
              <a:t>Add at least one unit per phase</a:t>
            </a:r>
          </a:p>
          <a:p>
            <a:r>
              <a:rPr lang="en-US" dirty="0"/>
              <a:t>Cost per phase</a:t>
            </a:r>
          </a:p>
          <a:p>
            <a:pPr lvl="1"/>
            <a:r>
              <a:rPr lang="en-US" dirty="0"/>
              <a:t>Build residual graph:  O(m)</a:t>
            </a:r>
          </a:p>
          <a:p>
            <a:pPr lvl="1"/>
            <a:r>
              <a:rPr lang="en-US" dirty="0"/>
              <a:t>Find s-t path in residual:  O(m)</a:t>
            </a:r>
          </a:p>
        </p:txBody>
      </p:sp>
    </p:spTree>
    <p:extLst>
      <p:ext uri="{BB962C8B-B14F-4D97-AF65-F5344CB8AC3E}">
        <p14:creationId xmlns:p14="http://schemas.microsoft.com/office/powerpoint/2010/main" val="388941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373188"/>
          </a:xfrm>
        </p:spPr>
        <p:txBody>
          <a:bodyPr/>
          <a:lstStyle/>
          <a:p>
            <a:pPr eaLnBrk="1" hangingPunct="1"/>
            <a:r>
              <a:rPr lang="en-US" altLang="en-US"/>
              <a:t>The worst case performance of the Ford-Fulkerson algorithm is horrible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946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 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748759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Better methods of finding augmenting paths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 the maximum capacity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log(C)) time algorithm for network flow</a:t>
            </a:r>
          </a:p>
          <a:p>
            <a:pPr eaLnBrk="1" hangingPunct="1"/>
            <a:r>
              <a:rPr lang="en-US" altLang="en-US"/>
              <a:t>Find the shortest augmenting path</a:t>
            </a:r>
          </a:p>
          <a:p>
            <a:pPr lvl="1" eaLnBrk="1" hangingPunct="1"/>
            <a:r>
              <a:rPr lang="en-US" altLang="en-US"/>
              <a:t>O(m</a:t>
            </a:r>
            <a:r>
              <a:rPr lang="en-US" altLang="en-US" baseline="30000"/>
              <a:t>2</a:t>
            </a:r>
            <a:r>
              <a:rPr lang="en-US" altLang="en-US"/>
              <a:t>n) time algorithm for network flow</a:t>
            </a:r>
          </a:p>
          <a:p>
            <a:pPr eaLnBrk="1" hangingPunct="1"/>
            <a:r>
              <a:rPr lang="en-US" altLang="en-US"/>
              <a:t>Find a blocking flow in the residual graph</a:t>
            </a:r>
          </a:p>
          <a:p>
            <a:pPr lvl="1" eaLnBrk="1" hangingPunct="1"/>
            <a:r>
              <a:rPr lang="en-US" altLang="en-US"/>
              <a:t>O(mnlog n) time algorithm for network flow</a:t>
            </a:r>
          </a:p>
        </p:txBody>
      </p:sp>
    </p:spTree>
    <p:extLst>
      <p:ext uri="{BB962C8B-B14F-4D97-AF65-F5344CB8AC3E}">
        <p14:creationId xmlns:p14="http://schemas.microsoft.com/office/powerpoint/2010/main" val="18993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Flow 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Flowgraph:  Directed graph with distinguished vertices s (source) and t (sink)</a:t>
            </a:r>
          </a:p>
          <a:p>
            <a:pPr eaLnBrk="1" hangingPunct="1"/>
            <a:r>
              <a:rPr lang="en-US" altLang="en-US" sz="2800"/>
              <a:t>Capacities on the edges,  c(e) &gt;= 0</a:t>
            </a:r>
          </a:p>
          <a:p>
            <a:pPr eaLnBrk="1" hangingPunct="1"/>
            <a:r>
              <a:rPr lang="en-US" altLang="en-US" sz="2800"/>
              <a:t>Problem,  assign flows f(e) to the edges such that:</a:t>
            </a:r>
          </a:p>
          <a:p>
            <a:pPr lvl="1" eaLnBrk="1" hangingPunct="1"/>
            <a:r>
              <a:rPr lang="en-US" altLang="en-US" sz="2400"/>
              <a:t>0 &lt;= f(e) &lt;= c(e)</a:t>
            </a:r>
          </a:p>
          <a:p>
            <a:pPr lvl="1" eaLnBrk="1" hangingPunct="1"/>
            <a:r>
              <a:rPr lang="en-US" altLang="en-US" sz="2400"/>
              <a:t>Flow is conserved at vertices other than s and t</a:t>
            </a:r>
          </a:p>
          <a:p>
            <a:pPr lvl="2" eaLnBrk="1" hangingPunct="1"/>
            <a:r>
              <a:rPr lang="en-US" altLang="en-US" sz="2000"/>
              <a:t>Flow conservation: flow going into a vertex equals the flow going out</a:t>
            </a:r>
          </a:p>
          <a:p>
            <a:pPr lvl="1" eaLnBrk="1" hangingPunct="1"/>
            <a:r>
              <a:rPr lang="en-US" altLang="en-US" sz="2400"/>
              <a:t>The flow leaving the source is a large as possible</a:t>
            </a:r>
          </a:p>
          <a:p>
            <a:pPr eaLnBrk="1" hangingPunct="1"/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59976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 Graph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364538" cy="2208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Flow graph showing the remaining capacity</a:t>
            </a:r>
          </a:p>
          <a:p>
            <a:pPr eaLnBrk="1" hangingPunct="1"/>
            <a:r>
              <a:rPr lang="en-US" altLang="en-US" dirty="0"/>
              <a:t>Flow graph G,  Residual Graph G</a:t>
            </a:r>
            <a:r>
              <a:rPr lang="en-US" altLang="en-US" baseline="-25000" dirty="0"/>
              <a:t>R</a:t>
            </a:r>
          </a:p>
          <a:p>
            <a:pPr lvl="1" eaLnBrk="1" hangingPunct="1"/>
            <a:r>
              <a:rPr lang="en-US" altLang="en-US" dirty="0"/>
              <a:t>G: edge e from u to v with capacity c and flow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 from u to v with capacity c –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e’’ from v to u with capacity f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4" name="Oval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5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6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616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31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2488" y="42636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52488" y="54018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1932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172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71725" y="5401848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675" y="433981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5750" y="593366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15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932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16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2575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17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875" y="585746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766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62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151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766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83225" y="41874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55542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0087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7707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4038" y="433981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27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67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110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29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57838" y="585746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710238" y="5401848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635625" y="4339810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48475" y="4339810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151688" y="5401848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07300" y="585746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35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92863" y="502243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36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464302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37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89650" y="547804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0829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Augmenting Path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208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Augmenting path in residual graph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Vertices v</a:t>
            </a:r>
            <a:r>
              <a:rPr lang="en-US" altLang="en-US" baseline="-25000" dirty="0"/>
              <a:t>1</a:t>
            </a:r>
            <a:r>
              <a:rPr lang="en-US" altLang="en-US" dirty="0"/>
              <a:t>,v</a:t>
            </a:r>
            <a:r>
              <a:rPr lang="en-US" altLang="en-US" baseline="-25000" dirty="0"/>
              <a:t>2</a:t>
            </a:r>
            <a:r>
              <a:rPr lang="en-US" altLang="en-US" dirty="0"/>
              <a:t>,…,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endParaRPr lang="en-US" altLang="en-US" baseline="-250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v</a:t>
            </a:r>
            <a:r>
              <a:rPr lang="en-US" altLang="en-US" baseline="-25000" dirty="0"/>
              <a:t>1</a:t>
            </a:r>
            <a:r>
              <a:rPr lang="en-US" altLang="en-US" dirty="0"/>
              <a:t> = s, 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 = 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Possible to add b units of flow between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j</a:t>
            </a:r>
            <a:r>
              <a:rPr lang="en-US" altLang="en-US" dirty="0"/>
              <a:t> and v</a:t>
            </a:r>
            <a:r>
              <a:rPr lang="en-US" altLang="en-US" baseline="-25000" dirty="0"/>
              <a:t>j+1</a:t>
            </a:r>
            <a:r>
              <a:rPr lang="en-US" altLang="en-US" dirty="0"/>
              <a:t> for j = 1 … k-1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616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31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2488" y="42636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52488" y="54018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1932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172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71725" y="5401848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675" y="433981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28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5750" y="593366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29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932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2575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31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875" y="585746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32" name="Oval 3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766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33" name="Oval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62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34" name="Oval 3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151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35" name="Oval 3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766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83225" y="41874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55542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0087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7707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4038" y="433981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41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67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42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110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43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57838" y="585746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44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710238" y="5401848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635625" y="4339810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48475" y="4339810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151688" y="5401848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07300" y="585746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49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92863" y="502243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50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464302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51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89650" y="547804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245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Adding flow along a path in the residual graph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 P be an s-t path in the residual graph with capacity b</a:t>
            </a:r>
          </a:p>
          <a:p>
            <a:pPr eaLnBrk="1" hangingPunct="1"/>
            <a:r>
              <a:rPr lang="en-US" altLang="en-US" dirty="0"/>
              <a:t>b units of flow can be added along P in the graph G</a:t>
            </a:r>
          </a:p>
          <a:p>
            <a:pPr eaLnBrk="1" hangingPunct="1"/>
            <a:r>
              <a:rPr lang="en-US" altLang="en-US" dirty="0"/>
              <a:t>Need to show:</a:t>
            </a:r>
          </a:p>
          <a:p>
            <a:pPr lvl="1" eaLnBrk="1" hangingPunct="1"/>
            <a:r>
              <a:rPr lang="en-US" altLang="en-US" dirty="0"/>
              <a:t> new flow satisfies capacity constraints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 new flow satisfies conservation constraints 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027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Ford-Fulkerson Algorithm (1956)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835150"/>
            <a:ext cx="72088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Construct residual graph G</a:t>
            </a:r>
            <a:r>
              <a:rPr lang="en-US" altLang="en-US" sz="2400" baseline="-25000" dirty="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Find an s-t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Add b units of flow along path P in 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4719638"/>
            <a:ext cx="622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946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2488" y="4870450"/>
            <a:ext cx="76660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If the sum of the capacities of edges leaving S is at most C, then the algorithm takes at most C iterations</a:t>
            </a:r>
          </a:p>
        </p:txBody>
      </p:sp>
    </p:spTree>
    <p:extLst>
      <p:ext uri="{BB962C8B-B14F-4D97-AF65-F5344CB8AC3E}">
        <p14:creationId xmlns:p14="http://schemas.microsoft.com/office/powerpoint/2010/main" val="131822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Flow Example I</a:t>
            </a:r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15</a:t>
            </a:r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15</a:t>
            </a:r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15</a:t>
            </a:r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10</a:t>
            </a:r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10</a:t>
            </a:r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9804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Flow Example II</a:t>
            </a:r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25</a:t>
            </a:r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30</a:t>
            </a:r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5</a:t>
            </a:r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10</a:t>
            </a:r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20</a:t>
            </a:r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9098000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8368</TotalTime>
  <Words>1102</Words>
  <Application>Microsoft Office PowerPoint</Application>
  <PresentationFormat>On-screen Show (4:3)</PresentationFormat>
  <Paragraphs>379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1_Default Design</vt:lpstr>
      <vt:lpstr>CSE 417 Algorithms and Complexity</vt:lpstr>
      <vt:lpstr>Outline</vt:lpstr>
      <vt:lpstr>Network Flow Definitions</vt:lpstr>
      <vt:lpstr>Residual Graph</vt:lpstr>
      <vt:lpstr>Augmenting Path Algorithm</vt:lpstr>
      <vt:lpstr>Adding flow along a path in the residual graph</vt:lpstr>
      <vt:lpstr>Ford-Fulkerson Algorithm (1956)</vt:lpstr>
      <vt:lpstr>Flow Example I</vt:lpstr>
      <vt:lpstr>Flow Example II</vt:lpstr>
      <vt:lpstr>Cuts in a graph</vt:lpstr>
      <vt:lpstr>What is Cap(S,T) and Flow(S,T)</vt:lpstr>
      <vt:lpstr>What is Cap(S,T) and Flow(S,T)</vt:lpstr>
      <vt:lpstr>Minimum value cut</vt:lpstr>
      <vt:lpstr>Find a minimum value cut</vt:lpstr>
      <vt:lpstr>Find a minimum value cut</vt:lpstr>
      <vt:lpstr>Find a minimum value cut</vt:lpstr>
      <vt:lpstr>MaxFlow – MinCut Theorem</vt:lpstr>
      <vt:lpstr>Let S be the set of vertices in GR reachable from s with paths of positive capacity </vt:lpstr>
      <vt:lpstr>Max Flow - Min Cut Theorem</vt:lpstr>
      <vt:lpstr>History </vt:lpstr>
      <vt:lpstr>Ford Fulkerson Runtime</vt:lpstr>
      <vt:lpstr>Performance</vt:lpstr>
      <vt:lpstr>Better methods of finding augmenting paths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98</cp:revision>
  <dcterms:created xsi:type="dcterms:W3CDTF">1601-01-01T00:00:00Z</dcterms:created>
  <dcterms:modified xsi:type="dcterms:W3CDTF">2020-11-30T00:55:43Z</dcterms:modified>
</cp:coreProperties>
</file>