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461" r:id="rId3"/>
    <p:sldId id="415" r:id="rId4"/>
    <p:sldId id="416" r:id="rId5"/>
    <p:sldId id="417" r:id="rId6"/>
    <p:sldId id="418" r:id="rId7"/>
    <p:sldId id="419" r:id="rId8"/>
    <p:sldId id="420" r:id="rId9"/>
    <p:sldId id="452" r:id="rId10"/>
    <p:sldId id="421" r:id="rId11"/>
    <p:sldId id="449" r:id="rId12"/>
    <p:sldId id="423" r:id="rId13"/>
    <p:sldId id="451" r:id="rId14"/>
    <p:sldId id="424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97" d="100"/>
          <a:sy n="97" d="100"/>
        </p:scale>
        <p:origin x="14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142.xml"/><Relationship Id="rId21" Type="http://schemas.openxmlformats.org/officeDocument/2006/relationships/tags" Target="../tags/tag46.xml"/><Relationship Id="rId42" Type="http://schemas.openxmlformats.org/officeDocument/2006/relationships/tags" Target="../tags/tag67.xml"/><Relationship Id="rId63" Type="http://schemas.openxmlformats.org/officeDocument/2006/relationships/tags" Target="../tags/tag88.xml"/><Relationship Id="rId84" Type="http://schemas.openxmlformats.org/officeDocument/2006/relationships/tags" Target="../tags/tag109.xml"/><Relationship Id="rId138" Type="http://schemas.openxmlformats.org/officeDocument/2006/relationships/tags" Target="../tags/tag163.xml"/><Relationship Id="rId159" Type="http://schemas.openxmlformats.org/officeDocument/2006/relationships/tags" Target="../tags/tag184.xml"/><Relationship Id="rId170" Type="http://schemas.openxmlformats.org/officeDocument/2006/relationships/tags" Target="../tags/tag195.xml"/><Relationship Id="rId191" Type="http://schemas.openxmlformats.org/officeDocument/2006/relationships/tags" Target="../tags/tag216.xml"/><Relationship Id="rId205" Type="http://schemas.openxmlformats.org/officeDocument/2006/relationships/tags" Target="../tags/tag230.xml"/><Relationship Id="rId107" Type="http://schemas.openxmlformats.org/officeDocument/2006/relationships/tags" Target="../tags/tag132.xml"/><Relationship Id="rId11" Type="http://schemas.openxmlformats.org/officeDocument/2006/relationships/tags" Target="../tags/tag36.xml"/><Relationship Id="rId32" Type="http://schemas.openxmlformats.org/officeDocument/2006/relationships/tags" Target="../tags/tag57.xml"/><Relationship Id="rId53" Type="http://schemas.openxmlformats.org/officeDocument/2006/relationships/tags" Target="../tags/tag78.xml"/><Relationship Id="rId74" Type="http://schemas.openxmlformats.org/officeDocument/2006/relationships/tags" Target="../tags/tag99.xml"/><Relationship Id="rId128" Type="http://schemas.openxmlformats.org/officeDocument/2006/relationships/tags" Target="../tags/tag153.xml"/><Relationship Id="rId149" Type="http://schemas.openxmlformats.org/officeDocument/2006/relationships/tags" Target="../tags/tag174.xml"/><Relationship Id="rId5" Type="http://schemas.openxmlformats.org/officeDocument/2006/relationships/tags" Target="../tags/tag30.xml"/><Relationship Id="rId95" Type="http://schemas.openxmlformats.org/officeDocument/2006/relationships/tags" Target="../tags/tag120.xml"/><Relationship Id="rId160" Type="http://schemas.openxmlformats.org/officeDocument/2006/relationships/tags" Target="../tags/tag185.xml"/><Relationship Id="rId181" Type="http://schemas.openxmlformats.org/officeDocument/2006/relationships/tags" Target="../tags/tag206.xml"/><Relationship Id="rId22" Type="http://schemas.openxmlformats.org/officeDocument/2006/relationships/tags" Target="../tags/tag47.xml"/><Relationship Id="rId43" Type="http://schemas.openxmlformats.org/officeDocument/2006/relationships/tags" Target="../tags/tag68.xml"/><Relationship Id="rId64" Type="http://schemas.openxmlformats.org/officeDocument/2006/relationships/tags" Target="../tags/tag89.xml"/><Relationship Id="rId118" Type="http://schemas.openxmlformats.org/officeDocument/2006/relationships/tags" Target="../tags/tag143.xml"/><Relationship Id="rId139" Type="http://schemas.openxmlformats.org/officeDocument/2006/relationships/tags" Target="../tags/tag164.xml"/><Relationship Id="rId85" Type="http://schemas.openxmlformats.org/officeDocument/2006/relationships/tags" Target="../tags/tag110.xml"/><Relationship Id="rId150" Type="http://schemas.openxmlformats.org/officeDocument/2006/relationships/tags" Target="../tags/tag175.xml"/><Relationship Id="rId171" Type="http://schemas.openxmlformats.org/officeDocument/2006/relationships/tags" Target="../tags/tag196.xml"/><Relationship Id="rId192" Type="http://schemas.openxmlformats.org/officeDocument/2006/relationships/tags" Target="../tags/tag217.xml"/><Relationship Id="rId206" Type="http://schemas.openxmlformats.org/officeDocument/2006/relationships/tags" Target="../tags/tag231.xml"/><Relationship Id="rId12" Type="http://schemas.openxmlformats.org/officeDocument/2006/relationships/tags" Target="../tags/tag37.xml"/><Relationship Id="rId33" Type="http://schemas.openxmlformats.org/officeDocument/2006/relationships/tags" Target="../tags/tag58.xml"/><Relationship Id="rId108" Type="http://schemas.openxmlformats.org/officeDocument/2006/relationships/tags" Target="../tags/tag133.xml"/><Relationship Id="rId129" Type="http://schemas.openxmlformats.org/officeDocument/2006/relationships/tags" Target="../tags/tag154.xml"/><Relationship Id="rId54" Type="http://schemas.openxmlformats.org/officeDocument/2006/relationships/tags" Target="../tags/tag79.xml"/><Relationship Id="rId75" Type="http://schemas.openxmlformats.org/officeDocument/2006/relationships/tags" Target="../tags/tag100.xml"/><Relationship Id="rId96" Type="http://schemas.openxmlformats.org/officeDocument/2006/relationships/tags" Target="../tags/tag121.xml"/><Relationship Id="rId140" Type="http://schemas.openxmlformats.org/officeDocument/2006/relationships/tags" Target="../tags/tag165.xml"/><Relationship Id="rId161" Type="http://schemas.openxmlformats.org/officeDocument/2006/relationships/tags" Target="../tags/tag186.xml"/><Relationship Id="rId182" Type="http://schemas.openxmlformats.org/officeDocument/2006/relationships/tags" Target="../tags/tag207.xml"/><Relationship Id="rId6" Type="http://schemas.openxmlformats.org/officeDocument/2006/relationships/tags" Target="../tags/tag31.xml"/><Relationship Id="rId23" Type="http://schemas.openxmlformats.org/officeDocument/2006/relationships/tags" Target="../tags/tag48.xml"/><Relationship Id="rId119" Type="http://schemas.openxmlformats.org/officeDocument/2006/relationships/tags" Target="../tags/tag144.xml"/><Relationship Id="rId44" Type="http://schemas.openxmlformats.org/officeDocument/2006/relationships/tags" Target="../tags/tag69.xml"/><Relationship Id="rId65" Type="http://schemas.openxmlformats.org/officeDocument/2006/relationships/tags" Target="../tags/tag90.xml"/><Relationship Id="rId86" Type="http://schemas.openxmlformats.org/officeDocument/2006/relationships/tags" Target="../tags/tag111.xml"/><Relationship Id="rId130" Type="http://schemas.openxmlformats.org/officeDocument/2006/relationships/tags" Target="../tags/tag155.xml"/><Relationship Id="rId151" Type="http://schemas.openxmlformats.org/officeDocument/2006/relationships/tags" Target="../tags/tag176.xml"/><Relationship Id="rId172" Type="http://schemas.openxmlformats.org/officeDocument/2006/relationships/tags" Target="../tags/tag197.xml"/><Relationship Id="rId193" Type="http://schemas.openxmlformats.org/officeDocument/2006/relationships/tags" Target="../tags/tag218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38.xml"/><Relationship Id="rId109" Type="http://schemas.openxmlformats.org/officeDocument/2006/relationships/tags" Target="../tags/tag134.xml"/><Relationship Id="rId34" Type="http://schemas.openxmlformats.org/officeDocument/2006/relationships/tags" Target="../tags/tag59.xml"/><Relationship Id="rId55" Type="http://schemas.openxmlformats.org/officeDocument/2006/relationships/tags" Target="../tags/tag80.xml"/><Relationship Id="rId76" Type="http://schemas.openxmlformats.org/officeDocument/2006/relationships/tags" Target="../tags/tag101.xml"/><Relationship Id="rId97" Type="http://schemas.openxmlformats.org/officeDocument/2006/relationships/tags" Target="../tags/tag122.xml"/><Relationship Id="rId120" Type="http://schemas.openxmlformats.org/officeDocument/2006/relationships/tags" Target="../tags/tag145.xml"/><Relationship Id="rId141" Type="http://schemas.openxmlformats.org/officeDocument/2006/relationships/tags" Target="../tags/tag166.xml"/><Relationship Id="rId7" Type="http://schemas.openxmlformats.org/officeDocument/2006/relationships/tags" Target="../tags/tag32.xml"/><Relationship Id="rId162" Type="http://schemas.openxmlformats.org/officeDocument/2006/relationships/tags" Target="../tags/tag187.xml"/><Relationship Id="rId183" Type="http://schemas.openxmlformats.org/officeDocument/2006/relationships/tags" Target="../tags/tag208.xml"/><Relationship Id="rId24" Type="http://schemas.openxmlformats.org/officeDocument/2006/relationships/tags" Target="../tags/tag49.xml"/><Relationship Id="rId40" Type="http://schemas.openxmlformats.org/officeDocument/2006/relationships/tags" Target="../tags/tag65.xml"/><Relationship Id="rId45" Type="http://schemas.openxmlformats.org/officeDocument/2006/relationships/tags" Target="../tags/tag70.xml"/><Relationship Id="rId66" Type="http://schemas.openxmlformats.org/officeDocument/2006/relationships/tags" Target="../tags/tag91.xml"/><Relationship Id="rId87" Type="http://schemas.openxmlformats.org/officeDocument/2006/relationships/tags" Target="../tags/tag112.xml"/><Relationship Id="rId110" Type="http://schemas.openxmlformats.org/officeDocument/2006/relationships/tags" Target="../tags/tag135.xml"/><Relationship Id="rId115" Type="http://schemas.openxmlformats.org/officeDocument/2006/relationships/tags" Target="../tags/tag140.xml"/><Relationship Id="rId131" Type="http://schemas.openxmlformats.org/officeDocument/2006/relationships/tags" Target="../tags/tag156.xml"/><Relationship Id="rId136" Type="http://schemas.openxmlformats.org/officeDocument/2006/relationships/tags" Target="../tags/tag161.xml"/><Relationship Id="rId157" Type="http://schemas.openxmlformats.org/officeDocument/2006/relationships/tags" Target="../tags/tag182.xml"/><Relationship Id="rId178" Type="http://schemas.openxmlformats.org/officeDocument/2006/relationships/tags" Target="../tags/tag203.xml"/><Relationship Id="rId61" Type="http://schemas.openxmlformats.org/officeDocument/2006/relationships/tags" Target="../tags/tag86.xml"/><Relationship Id="rId82" Type="http://schemas.openxmlformats.org/officeDocument/2006/relationships/tags" Target="../tags/tag107.xml"/><Relationship Id="rId152" Type="http://schemas.openxmlformats.org/officeDocument/2006/relationships/tags" Target="../tags/tag177.xml"/><Relationship Id="rId173" Type="http://schemas.openxmlformats.org/officeDocument/2006/relationships/tags" Target="../tags/tag198.xml"/><Relationship Id="rId194" Type="http://schemas.openxmlformats.org/officeDocument/2006/relationships/tags" Target="../tags/tag219.xml"/><Relationship Id="rId199" Type="http://schemas.openxmlformats.org/officeDocument/2006/relationships/tags" Target="../tags/tag224.xml"/><Relationship Id="rId203" Type="http://schemas.openxmlformats.org/officeDocument/2006/relationships/tags" Target="../tags/tag228.xml"/><Relationship Id="rId19" Type="http://schemas.openxmlformats.org/officeDocument/2006/relationships/tags" Target="../tags/tag44.xml"/><Relationship Id="rId14" Type="http://schemas.openxmlformats.org/officeDocument/2006/relationships/tags" Target="../tags/tag39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56" Type="http://schemas.openxmlformats.org/officeDocument/2006/relationships/tags" Target="../tags/tag81.xml"/><Relationship Id="rId77" Type="http://schemas.openxmlformats.org/officeDocument/2006/relationships/tags" Target="../tags/tag102.xml"/><Relationship Id="rId100" Type="http://schemas.openxmlformats.org/officeDocument/2006/relationships/tags" Target="../tags/tag125.xml"/><Relationship Id="rId105" Type="http://schemas.openxmlformats.org/officeDocument/2006/relationships/tags" Target="../tags/tag130.xml"/><Relationship Id="rId126" Type="http://schemas.openxmlformats.org/officeDocument/2006/relationships/tags" Target="../tags/tag151.xml"/><Relationship Id="rId147" Type="http://schemas.openxmlformats.org/officeDocument/2006/relationships/tags" Target="../tags/tag172.xml"/><Relationship Id="rId168" Type="http://schemas.openxmlformats.org/officeDocument/2006/relationships/tags" Target="../tags/tag193.xml"/><Relationship Id="rId8" Type="http://schemas.openxmlformats.org/officeDocument/2006/relationships/tags" Target="../tags/tag33.xml"/><Relationship Id="rId51" Type="http://schemas.openxmlformats.org/officeDocument/2006/relationships/tags" Target="../tags/tag76.xml"/><Relationship Id="rId72" Type="http://schemas.openxmlformats.org/officeDocument/2006/relationships/tags" Target="../tags/tag97.xml"/><Relationship Id="rId93" Type="http://schemas.openxmlformats.org/officeDocument/2006/relationships/tags" Target="../tags/tag118.xml"/><Relationship Id="rId98" Type="http://schemas.openxmlformats.org/officeDocument/2006/relationships/tags" Target="../tags/tag123.xml"/><Relationship Id="rId121" Type="http://schemas.openxmlformats.org/officeDocument/2006/relationships/tags" Target="../tags/tag146.xml"/><Relationship Id="rId142" Type="http://schemas.openxmlformats.org/officeDocument/2006/relationships/tags" Target="../tags/tag167.xml"/><Relationship Id="rId163" Type="http://schemas.openxmlformats.org/officeDocument/2006/relationships/tags" Target="../tags/tag188.xml"/><Relationship Id="rId184" Type="http://schemas.openxmlformats.org/officeDocument/2006/relationships/tags" Target="../tags/tag209.xml"/><Relationship Id="rId189" Type="http://schemas.openxmlformats.org/officeDocument/2006/relationships/tags" Target="../tags/tag214.xml"/><Relationship Id="rId3" Type="http://schemas.openxmlformats.org/officeDocument/2006/relationships/tags" Target="../tags/tag28.xml"/><Relationship Id="rId25" Type="http://schemas.openxmlformats.org/officeDocument/2006/relationships/tags" Target="../tags/tag50.xml"/><Relationship Id="rId46" Type="http://schemas.openxmlformats.org/officeDocument/2006/relationships/tags" Target="../tags/tag71.xml"/><Relationship Id="rId67" Type="http://schemas.openxmlformats.org/officeDocument/2006/relationships/tags" Target="../tags/tag92.xml"/><Relationship Id="rId116" Type="http://schemas.openxmlformats.org/officeDocument/2006/relationships/tags" Target="../tags/tag141.xml"/><Relationship Id="rId137" Type="http://schemas.openxmlformats.org/officeDocument/2006/relationships/tags" Target="../tags/tag162.xml"/><Relationship Id="rId158" Type="http://schemas.openxmlformats.org/officeDocument/2006/relationships/tags" Target="../tags/tag183.xml"/><Relationship Id="rId20" Type="http://schemas.openxmlformats.org/officeDocument/2006/relationships/tags" Target="../tags/tag45.xml"/><Relationship Id="rId41" Type="http://schemas.openxmlformats.org/officeDocument/2006/relationships/tags" Target="../tags/tag66.xml"/><Relationship Id="rId62" Type="http://schemas.openxmlformats.org/officeDocument/2006/relationships/tags" Target="../tags/tag87.xml"/><Relationship Id="rId83" Type="http://schemas.openxmlformats.org/officeDocument/2006/relationships/tags" Target="../tags/tag108.xml"/><Relationship Id="rId88" Type="http://schemas.openxmlformats.org/officeDocument/2006/relationships/tags" Target="../tags/tag113.xml"/><Relationship Id="rId111" Type="http://schemas.openxmlformats.org/officeDocument/2006/relationships/tags" Target="../tags/tag136.xml"/><Relationship Id="rId132" Type="http://schemas.openxmlformats.org/officeDocument/2006/relationships/tags" Target="../tags/tag157.xml"/><Relationship Id="rId153" Type="http://schemas.openxmlformats.org/officeDocument/2006/relationships/tags" Target="../tags/tag178.xml"/><Relationship Id="rId174" Type="http://schemas.openxmlformats.org/officeDocument/2006/relationships/tags" Target="../tags/tag199.xml"/><Relationship Id="rId179" Type="http://schemas.openxmlformats.org/officeDocument/2006/relationships/tags" Target="../tags/tag204.xml"/><Relationship Id="rId195" Type="http://schemas.openxmlformats.org/officeDocument/2006/relationships/tags" Target="../tags/tag220.xml"/><Relationship Id="rId190" Type="http://schemas.openxmlformats.org/officeDocument/2006/relationships/tags" Target="../tags/tag215.xml"/><Relationship Id="rId204" Type="http://schemas.openxmlformats.org/officeDocument/2006/relationships/tags" Target="../tags/tag229.xml"/><Relationship Id="rId15" Type="http://schemas.openxmlformats.org/officeDocument/2006/relationships/tags" Target="../tags/tag40.xml"/><Relationship Id="rId36" Type="http://schemas.openxmlformats.org/officeDocument/2006/relationships/tags" Target="../tags/tag61.xml"/><Relationship Id="rId57" Type="http://schemas.openxmlformats.org/officeDocument/2006/relationships/tags" Target="../tags/tag82.xml"/><Relationship Id="rId106" Type="http://schemas.openxmlformats.org/officeDocument/2006/relationships/tags" Target="../tags/tag131.xml"/><Relationship Id="rId127" Type="http://schemas.openxmlformats.org/officeDocument/2006/relationships/tags" Target="../tags/tag152.xml"/><Relationship Id="rId10" Type="http://schemas.openxmlformats.org/officeDocument/2006/relationships/tags" Target="../tags/tag35.xml"/><Relationship Id="rId31" Type="http://schemas.openxmlformats.org/officeDocument/2006/relationships/tags" Target="../tags/tag56.xml"/><Relationship Id="rId52" Type="http://schemas.openxmlformats.org/officeDocument/2006/relationships/tags" Target="../tags/tag77.xml"/><Relationship Id="rId73" Type="http://schemas.openxmlformats.org/officeDocument/2006/relationships/tags" Target="../tags/tag98.xml"/><Relationship Id="rId78" Type="http://schemas.openxmlformats.org/officeDocument/2006/relationships/tags" Target="../tags/tag103.xml"/><Relationship Id="rId94" Type="http://schemas.openxmlformats.org/officeDocument/2006/relationships/tags" Target="../tags/tag119.xml"/><Relationship Id="rId99" Type="http://schemas.openxmlformats.org/officeDocument/2006/relationships/tags" Target="../tags/tag124.xml"/><Relationship Id="rId101" Type="http://schemas.openxmlformats.org/officeDocument/2006/relationships/tags" Target="../tags/tag126.xml"/><Relationship Id="rId122" Type="http://schemas.openxmlformats.org/officeDocument/2006/relationships/tags" Target="../tags/tag147.xml"/><Relationship Id="rId143" Type="http://schemas.openxmlformats.org/officeDocument/2006/relationships/tags" Target="../tags/tag168.xml"/><Relationship Id="rId148" Type="http://schemas.openxmlformats.org/officeDocument/2006/relationships/tags" Target="../tags/tag173.xml"/><Relationship Id="rId164" Type="http://schemas.openxmlformats.org/officeDocument/2006/relationships/tags" Target="../tags/tag189.xml"/><Relationship Id="rId169" Type="http://schemas.openxmlformats.org/officeDocument/2006/relationships/tags" Target="../tags/tag194.xml"/><Relationship Id="rId185" Type="http://schemas.openxmlformats.org/officeDocument/2006/relationships/tags" Target="../tags/tag210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80" Type="http://schemas.openxmlformats.org/officeDocument/2006/relationships/tags" Target="../tags/tag205.xml"/><Relationship Id="rId26" Type="http://schemas.openxmlformats.org/officeDocument/2006/relationships/tags" Target="../tags/tag51.xml"/><Relationship Id="rId47" Type="http://schemas.openxmlformats.org/officeDocument/2006/relationships/tags" Target="../tags/tag72.xml"/><Relationship Id="rId68" Type="http://schemas.openxmlformats.org/officeDocument/2006/relationships/tags" Target="../tags/tag93.xml"/><Relationship Id="rId89" Type="http://schemas.openxmlformats.org/officeDocument/2006/relationships/tags" Target="../tags/tag114.xml"/><Relationship Id="rId112" Type="http://schemas.openxmlformats.org/officeDocument/2006/relationships/tags" Target="../tags/tag137.xml"/><Relationship Id="rId133" Type="http://schemas.openxmlformats.org/officeDocument/2006/relationships/tags" Target="../tags/tag158.xml"/><Relationship Id="rId154" Type="http://schemas.openxmlformats.org/officeDocument/2006/relationships/tags" Target="../tags/tag179.xml"/><Relationship Id="rId175" Type="http://schemas.openxmlformats.org/officeDocument/2006/relationships/tags" Target="../tags/tag200.xml"/><Relationship Id="rId196" Type="http://schemas.openxmlformats.org/officeDocument/2006/relationships/tags" Target="../tags/tag221.xml"/><Relationship Id="rId200" Type="http://schemas.openxmlformats.org/officeDocument/2006/relationships/tags" Target="../tags/tag225.xml"/><Relationship Id="rId16" Type="http://schemas.openxmlformats.org/officeDocument/2006/relationships/tags" Target="../tags/tag41.xml"/><Relationship Id="rId37" Type="http://schemas.openxmlformats.org/officeDocument/2006/relationships/tags" Target="../tags/tag62.xml"/><Relationship Id="rId58" Type="http://schemas.openxmlformats.org/officeDocument/2006/relationships/tags" Target="../tags/tag83.xml"/><Relationship Id="rId79" Type="http://schemas.openxmlformats.org/officeDocument/2006/relationships/tags" Target="../tags/tag104.xml"/><Relationship Id="rId102" Type="http://schemas.openxmlformats.org/officeDocument/2006/relationships/tags" Target="../tags/tag127.xml"/><Relationship Id="rId123" Type="http://schemas.openxmlformats.org/officeDocument/2006/relationships/tags" Target="../tags/tag148.xml"/><Relationship Id="rId144" Type="http://schemas.openxmlformats.org/officeDocument/2006/relationships/tags" Target="../tags/tag169.xml"/><Relationship Id="rId90" Type="http://schemas.openxmlformats.org/officeDocument/2006/relationships/tags" Target="../tags/tag115.xml"/><Relationship Id="rId165" Type="http://schemas.openxmlformats.org/officeDocument/2006/relationships/tags" Target="../tags/tag190.xml"/><Relationship Id="rId186" Type="http://schemas.openxmlformats.org/officeDocument/2006/relationships/tags" Target="../tags/tag211.xml"/><Relationship Id="rId27" Type="http://schemas.openxmlformats.org/officeDocument/2006/relationships/tags" Target="../tags/tag52.xml"/><Relationship Id="rId48" Type="http://schemas.openxmlformats.org/officeDocument/2006/relationships/tags" Target="../tags/tag73.xml"/><Relationship Id="rId69" Type="http://schemas.openxmlformats.org/officeDocument/2006/relationships/tags" Target="../tags/tag94.xml"/><Relationship Id="rId113" Type="http://schemas.openxmlformats.org/officeDocument/2006/relationships/tags" Target="../tags/tag138.xml"/><Relationship Id="rId134" Type="http://schemas.openxmlformats.org/officeDocument/2006/relationships/tags" Target="../tags/tag159.xml"/><Relationship Id="rId80" Type="http://schemas.openxmlformats.org/officeDocument/2006/relationships/tags" Target="../tags/tag105.xml"/><Relationship Id="rId155" Type="http://schemas.openxmlformats.org/officeDocument/2006/relationships/tags" Target="../tags/tag180.xml"/><Relationship Id="rId176" Type="http://schemas.openxmlformats.org/officeDocument/2006/relationships/tags" Target="../tags/tag201.xml"/><Relationship Id="rId197" Type="http://schemas.openxmlformats.org/officeDocument/2006/relationships/tags" Target="../tags/tag222.xml"/><Relationship Id="rId201" Type="http://schemas.openxmlformats.org/officeDocument/2006/relationships/tags" Target="../tags/tag226.xml"/><Relationship Id="rId17" Type="http://schemas.openxmlformats.org/officeDocument/2006/relationships/tags" Target="../tags/tag42.xml"/><Relationship Id="rId38" Type="http://schemas.openxmlformats.org/officeDocument/2006/relationships/tags" Target="../tags/tag63.xml"/><Relationship Id="rId59" Type="http://schemas.openxmlformats.org/officeDocument/2006/relationships/tags" Target="../tags/tag84.xml"/><Relationship Id="rId103" Type="http://schemas.openxmlformats.org/officeDocument/2006/relationships/tags" Target="../tags/tag128.xml"/><Relationship Id="rId124" Type="http://schemas.openxmlformats.org/officeDocument/2006/relationships/tags" Target="../tags/tag149.xml"/><Relationship Id="rId70" Type="http://schemas.openxmlformats.org/officeDocument/2006/relationships/tags" Target="../tags/tag95.xml"/><Relationship Id="rId91" Type="http://schemas.openxmlformats.org/officeDocument/2006/relationships/tags" Target="../tags/tag116.xml"/><Relationship Id="rId145" Type="http://schemas.openxmlformats.org/officeDocument/2006/relationships/tags" Target="../tags/tag170.xml"/><Relationship Id="rId166" Type="http://schemas.openxmlformats.org/officeDocument/2006/relationships/tags" Target="../tags/tag191.xml"/><Relationship Id="rId187" Type="http://schemas.openxmlformats.org/officeDocument/2006/relationships/tags" Target="../tags/tag212.xml"/><Relationship Id="rId1" Type="http://schemas.openxmlformats.org/officeDocument/2006/relationships/tags" Target="../tags/tag26.xml"/><Relationship Id="rId28" Type="http://schemas.openxmlformats.org/officeDocument/2006/relationships/tags" Target="../tags/tag53.xml"/><Relationship Id="rId49" Type="http://schemas.openxmlformats.org/officeDocument/2006/relationships/tags" Target="../tags/tag74.xml"/><Relationship Id="rId114" Type="http://schemas.openxmlformats.org/officeDocument/2006/relationships/tags" Target="../tags/tag139.xml"/><Relationship Id="rId60" Type="http://schemas.openxmlformats.org/officeDocument/2006/relationships/tags" Target="../tags/tag85.xml"/><Relationship Id="rId81" Type="http://schemas.openxmlformats.org/officeDocument/2006/relationships/tags" Target="../tags/tag106.xml"/><Relationship Id="rId135" Type="http://schemas.openxmlformats.org/officeDocument/2006/relationships/tags" Target="../tags/tag160.xml"/><Relationship Id="rId156" Type="http://schemas.openxmlformats.org/officeDocument/2006/relationships/tags" Target="../tags/tag181.xml"/><Relationship Id="rId177" Type="http://schemas.openxmlformats.org/officeDocument/2006/relationships/tags" Target="../tags/tag202.xml"/><Relationship Id="rId198" Type="http://schemas.openxmlformats.org/officeDocument/2006/relationships/tags" Target="../tags/tag223.xml"/><Relationship Id="rId202" Type="http://schemas.openxmlformats.org/officeDocument/2006/relationships/tags" Target="../tags/tag227.xml"/><Relationship Id="rId18" Type="http://schemas.openxmlformats.org/officeDocument/2006/relationships/tags" Target="../tags/tag43.xml"/><Relationship Id="rId39" Type="http://schemas.openxmlformats.org/officeDocument/2006/relationships/tags" Target="../tags/tag64.xml"/><Relationship Id="rId50" Type="http://schemas.openxmlformats.org/officeDocument/2006/relationships/tags" Target="../tags/tag75.xml"/><Relationship Id="rId104" Type="http://schemas.openxmlformats.org/officeDocument/2006/relationships/tags" Target="../tags/tag129.xml"/><Relationship Id="rId125" Type="http://schemas.openxmlformats.org/officeDocument/2006/relationships/tags" Target="../tags/tag150.xml"/><Relationship Id="rId146" Type="http://schemas.openxmlformats.org/officeDocument/2006/relationships/tags" Target="../tags/tag171.xml"/><Relationship Id="rId167" Type="http://schemas.openxmlformats.org/officeDocument/2006/relationships/tags" Target="../tags/tag192.xml"/><Relationship Id="rId188" Type="http://schemas.openxmlformats.org/officeDocument/2006/relationships/tags" Target="../tags/tag213.xml"/><Relationship Id="rId71" Type="http://schemas.openxmlformats.org/officeDocument/2006/relationships/tags" Target="../tags/tag96.xml"/><Relationship Id="rId92" Type="http://schemas.openxmlformats.org/officeDocument/2006/relationships/tags" Target="../tags/tag117.xml"/><Relationship Id="rId2" Type="http://schemas.openxmlformats.org/officeDocument/2006/relationships/tags" Target="../tags/tag27.xml"/><Relationship Id="rId29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4" Type="http://schemas.openxmlformats.org/officeDocument/2006/relationships/tags" Target="../tags/tag2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22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Longest Common Subsequence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m;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(A[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B[ j ]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Opt[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 Opt[ i-1, j-1 ] + 1;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 if 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Opt[ i-1, j ] &gt;=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j-1 ])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i-1, j ];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78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Reconstructing Path from Distances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88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718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17000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Runtime should be about 5 seconds*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Personal PC</a:t>
            </a:r>
            <a:r>
              <a:rPr lang="en-US"/>
              <a:t>, 6 </a:t>
            </a:r>
            <a:r>
              <a:rPr lang="en-US" dirty="0"/>
              <a:t>years old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800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1964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300000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  Gamma:  0.8096        Runtime:00:00:01.86</a:t>
            </a:r>
          </a:p>
          <a:p>
            <a:r>
              <a:rPr lang="en-US" dirty="0"/>
              <a:t>N: 20000 Base 2 Length: 16231  Gamma:  0.81155      Runtime:00:00:07.45</a:t>
            </a:r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    Runtime:00:00:29.84</a:t>
            </a:r>
          </a:p>
          <a:p>
            <a:r>
              <a:rPr lang="en-US" dirty="0"/>
              <a:t>N: 50000 Base 2 Length: 40563  Gamma:  0.81126      Runtime:00:00:46.78</a:t>
            </a:r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</p:spTree>
    <p:extLst>
      <p:ext uri="{BB962C8B-B14F-4D97-AF65-F5344CB8AC3E}">
        <p14:creationId xmlns:p14="http://schemas.microsoft.com/office/powerpoint/2010/main" val="1332123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computation can be done in O(</a:t>
            </a:r>
            <a:r>
              <a:rPr lang="en-US" altLang="en-US" dirty="0" err="1"/>
              <a:t>m+n</a:t>
            </a:r>
            <a:r>
              <a:rPr lang="en-US" altLang="en-US" dirty="0"/>
              <a:t>) space if we only need one column of the Opt values or Best Values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The computation requires O(nm) space if we store all of the string information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291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Deadlines</a:t>
            </a:r>
          </a:p>
          <a:p>
            <a:pPr lvl="1"/>
            <a:r>
              <a:rPr lang="en-US" dirty="0" smtClean="0"/>
              <a:t>Wednesday,  November 25</a:t>
            </a:r>
          </a:p>
          <a:p>
            <a:pPr lvl="1"/>
            <a:r>
              <a:rPr lang="en-US" dirty="0" smtClean="0"/>
              <a:t>Friday,  December 4</a:t>
            </a:r>
          </a:p>
          <a:p>
            <a:pPr lvl="1"/>
            <a:r>
              <a:rPr lang="en-US" dirty="0" smtClean="0"/>
              <a:t>Friday,  December 11</a:t>
            </a:r>
          </a:p>
          <a:p>
            <a:r>
              <a:rPr lang="en-US" dirty="0" smtClean="0"/>
              <a:t>Late homework will be accepted through Sunday night, without penalty</a:t>
            </a:r>
          </a:p>
          <a:p>
            <a:pPr lvl="1"/>
            <a:r>
              <a:rPr lang="en-US" dirty="0" smtClean="0"/>
              <a:t>But you should finish on time</a:t>
            </a:r>
          </a:p>
          <a:p>
            <a:r>
              <a:rPr lang="en-US" dirty="0" smtClean="0"/>
              <a:t>Final,  Monday December 14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04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Divide and conquer algorithm</a:t>
            </a:r>
          </a:p>
          <a:p>
            <a:r>
              <a:rPr lang="en-US" altLang="en-US" dirty="0" err="1"/>
              <a:t>Recomputing</a:t>
            </a:r>
            <a:r>
              <a:rPr lang="en-US" altLang="en-US" dirty="0"/>
              <a:t> values used to save </a:t>
            </a:r>
            <a:r>
              <a:rPr lang="en-US" altLang="en-US" dirty="0" smtClean="0"/>
              <a:t>space</a:t>
            </a:r>
          </a:p>
          <a:p>
            <a:endParaRPr lang="en-US" altLang="en-US" dirty="0"/>
          </a:p>
          <a:p>
            <a:r>
              <a:rPr lang="en-US" altLang="en-US" dirty="0" smtClean="0"/>
              <a:t>Section 6.7 of the text,  but we will not have time to cover in detail (so you are not responsible for section 6.7)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2500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 a fixed i, and for each j, compute the LCS that has a</a:t>
            </a:r>
            <a:r>
              <a:rPr lang="en-US" altLang="en-US" baseline="-25000"/>
              <a:t>i</a:t>
            </a:r>
            <a:r>
              <a:rPr lang="en-US" altLang="en-US"/>
              <a:t> matched with b</a:t>
            </a:r>
            <a:r>
              <a:rPr lang="en-US" altLang="en-US" baseline="-2500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3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dirty="0"/>
              <a:t>T(</a:t>
            </a:r>
            <a:r>
              <a:rPr lang="en-US" altLang="en-US" dirty="0" err="1"/>
              <a:t>m,n</a:t>
            </a:r>
            <a:r>
              <a:rPr lang="en-US" altLang="en-US" dirty="0"/>
              <a:t>) = T(m/2, j) + T(m/2, n-j) + </a:t>
            </a:r>
            <a:r>
              <a:rPr lang="en-US" altLang="en-US" dirty="0" err="1" smtClean="0"/>
              <a:t>cnm</a:t>
            </a:r>
            <a:endParaRPr lang="en-US" altLang="en-US" dirty="0" smtClean="0"/>
          </a:p>
          <a:p>
            <a:r>
              <a:rPr lang="en-US" altLang="en-US" dirty="0" smtClean="0"/>
              <a:t>Solution:  T(</a:t>
            </a:r>
            <a:r>
              <a:rPr lang="en-US" altLang="en-US" dirty="0" err="1" smtClean="0"/>
              <a:t>m,n</a:t>
            </a:r>
            <a:r>
              <a:rPr lang="en-US" altLang="en-US" dirty="0" smtClean="0"/>
              <a:t>) &lt;= 2cnm</a:t>
            </a:r>
            <a:endParaRPr lang="en-US" altLang="en-US" dirty="0"/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5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smtClean="0"/>
              <a:t>C=c</a:t>
            </a:r>
            <a:r>
              <a:rPr lang="en-US" altLang="en-US" baseline="-25000" smtClean="0"/>
              <a:t>1</a:t>
            </a:r>
            <a:r>
              <a:rPr lang="en-US" altLang="en-US" smtClean="0"/>
              <a:t>…c</a:t>
            </a:r>
            <a:r>
              <a:rPr lang="en-US" altLang="en-US" baseline="-25000" smtClean="0"/>
              <a:t>g</a:t>
            </a:r>
            <a:r>
              <a:rPr lang="en-US" altLang="en-US" smtClean="0"/>
              <a:t> is a subsequence of A=a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smtClean="0"/>
              <a:t>LCS(A, B):  A maximum length sequence that is a subsequence of both A and B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34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Align sequences with gaps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988" y="5816600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Note: the problem is often expressed as a minimization problem,  </a:t>
            </a:r>
          </a:p>
          <a:p>
            <a:pPr eaLnBrk="1" hangingPunct="1"/>
            <a:r>
              <a:rPr lang="en-US" altLang="en-US"/>
              <a:t>with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xx</a:t>
            </a:r>
            <a:r>
              <a:rPr lang="en-US" altLang="en-US"/>
              <a:t> = 0 and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!=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edit with Typo Distance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Find closest dictionary word to typed word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(‘a’, ‘s’) = 1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(‘a’, ‘u’) = 6</a:t>
            </a:r>
          </a:p>
          <a:p>
            <a:r>
              <a:rPr lang="en-US" dirty="0" smtClean="0"/>
              <a:t>Capture the likelihood of mistyping characters</a:t>
            </a:r>
          </a:p>
          <a:p>
            <a:r>
              <a:rPr lang="en-US" dirty="0" smtClean="0"/>
              <a:t>Different distance model for T9 on basic mobile phone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androidcentral.com/sites/androidcentral.com/files/styles/xlarge/public/article_images/2018/05/keyboards-may-2018-chrooma-1.png?itok=QD-Nrm0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378" y="2133600"/>
            <a:ext cx="1826122" cy="32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sic phone t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723176" cy="344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171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9786</TotalTime>
  <Words>1225</Words>
  <Application>Microsoft Office PowerPoint</Application>
  <PresentationFormat>On-screen Show (4:3)</PresentationFormat>
  <Paragraphs>167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Consolas</vt:lpstr>
      <vt:lpstr>Courier New</vt:lpstr>
      <vt:lpstr>Letter Gothic</vt:lpstr>
      <vt:lpstr>Symbol</vt:lpstr>
      <vt:lpstr>Times New Roman</vt:lpstr>
      <vt:lpstr>1_Default Design</vt:lpstr>
      <vt:lpstr>CSE 417 Algorithms and Complexity</vt:lpstr>
      <vt:lpstr>Announcements</vt:lpstr>
      <vt:lpstr>Longest Common Subsequence</vt:lpstr>
      <vt:lpstr>Determine the LCS of the following strings</vt:lpstr>
      <vt:lpstr>String Alignment Problem</vt:lpstr>
      <vt:lpstr>LCS Optimization</vt:lpstr>
      <vt:lpstr>Optimization recurrence</vt:lpstr>
      <vt:lpstr>Give the Optimization Recurrence for the String Alignment Problem</vt:lpstr>
      <vt:lpstr>String edit with Typo Distance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  <vt:lpstr>Computing LCS in O(nm) time and O(n+m) space</vt:lpstr>
      <vt:lpstr>Divide and Conquer Algorithm</vt:lpstr>
      <vt:lpstr>Algorithm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113</cp:revision>
  <dcterms:created xsi:type="dcterms:W3CDTF">1601-01-01T00:00:00Z</dcterms:created>
  <dcterms:modified xsi:type="dcterms:W3CDTF">2020-11-20T21:03:51Z</dcterms:modified>
</cp:coreProperties>
</file>