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notesSlides/notesSlide1.xml" ContentType="application/vnd.openxmlformats-officedocument.presentationml.notesSlide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notesSlides/notesSlide2.xml" ContentType="application/vnd.openxmlformats-officedocument.presentationml.notesSlide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notesSlides/notesSlide3.xml" ContentType="application/vnd.openxmlformats-officedocument.presentationml.notesSlide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notesSlides/notesSlide4.xml" ContentType="application/vnd.openxmlformats-officedocument.presentationml.notesSlide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notesSlides/notesSlide5.xml" ContentType="application/vnd.openxmlformats-officedocument.presentationml.notesSlide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notesSlides/notesSlide6.xml" ContentType="application/vnd.openxmlformats-officedocument.presentationml.notesSlide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notesSlides/notesSlide7.xml" ContentType="application/vnd.openxmlformats-officedocument.presentationml.notesSlide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1"/>
  </p:notesMasterIdLst>
  <p:handoutMasterIdLst>
    <p:handoutMasterId r:id="rId32"/>
  </p:handoutMasterIdLst>
  <p:sldIdLst>
    <p:sldId id="381" r:id="rId2"/>
    <p:sldId id="404" r:id="rId3"/>
    <p:sldId id="386" r:id="rId4"/>
    <p:sldId id="365" r:id="rId5"/>
    <p:sldId id="405" r:id="rId6"/>
    <p:sldId id="391" r:id="rId7"/>
    <p:sldId id="392" r:id="rId8"/>
    <p:sldId id="393" r:id="rId9"/>
    <p:sldId id="394" r:id="rId10"/>
    <p:sldId id="395" r:id="rId11"/>
    <p:sldId id="396" r:id="rId12"/>
    <p:sldId id="397" r:id="rId13"/>
    <p:sldId id="398" r:id="rId14"/>
    <p:sldId id="399" r:id="rId15"/>
    <p:sldId id="400" r:id="rId16"/>
    <p:sldId id="401" r:id="rId17"/>
    <p:sldId id="402" r:id="rId18"/>
    <p:sldId id="403" r:id="rId19"/>
    <p:sldId id="415" r:id="rId20"/>
    <p:sldId id="380" r:id="rId21"/>
    <p:sldId id="416" r:id="rId22"/>
    <p:sldId id="417" r:id="rId23"/>
    <p:sldId id="382" r:id="rId24"/>
    <p:sldId id="383" r:id="rId25"/>
    <p:sldId id="385" r:id="rId26"/>
    <p:sldId id="384" r:id="rId27"/>
    <p:sldId id="387" r:id="rId28"/>
    <p:sldId id="418" r:id="rId29"/>
    <p:sldId id="419" r:id="rId30"/>
  </p:sldIdLst>
  <p:sldSz cx="9144000" cy="6858000" type="screen4x3"/>
  <p:notesSz cx="7315200" cy="9601200"/>
  <p:custDataLst>
    <p:tags r:id="rId3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66"/>
    <a:srgbClr val="CC9900"/>
    <a:srgbClr val="FF0066"/>
    <a:srgbClr val="66FF66"/>
    <a:srgbClr val="FFFF99"/>
    <a:srgbClr val="CCFF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999905-7366-454B-95A4-B125E467111A}" v="81" dt="2020-11-15T23:15:58.1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3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5/10/relationships/revisionInfo" Target="revisionInfo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gs" Target="tags/tag1.xml"/><Relationship Id="rId38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89BCB8EA-0B7C-4EA7-9EF4-49BDA15128C9}"/>
    <pc:docChg chg="modSld">
      <pc:chgData name="Richard Anderson" userId="4654cc452026b74c" providerId="LiveId" clId="{89BCB8EA-0B7C-4EA7-9EF4-49BDA15128C9}" dt="2019-11-03T20:35:31.162" v="6" actId="20577"/>
      <pc:docMkLst>
        <pc:docMk/>
      </pc:docMkLst>
      <pc:sldChg chg="modSp">
        <pc:chgData name="Richard Anderson" userId="4654cc452026b74c" providerId="LiveId" clId="{89BCB8EA-0B7C-4EA7-9EF4-49BDA15128C9}" dt="2019-11-03T20:35:31.162" v="6" actId="20577"/>
        <pc:sldMkLst>
          <pc:docMk/>
          <pc:sldMk cId="0" sldId="256"/>
        </pc:sldMkLst>
        <pc:spChg chg="mod">
          <ac:chgData name="Richard Anderson" userId="4654cc452026b74c" providerId="LiveId" clId="{89BCB8EA-0B7C-4EA7-9EF4-49BDA15128C9}" dt="2019-11-03T20:35:31.162" v="6" actId="20577"/>
          <ac:spMkLst>
            <pc:docMk/>
            <pc:sldMk cId="0" sldId="256"/>
            <ac:spMk id="2051" creationId="{00000000-0000-0000-0000-000000000000}"/>
          </ac:spMkLst>
        </pc:spChg>
      </pc:sldChg>
    </pc:docChg>
  </pc:docChgLst>
  <pc:docChgLst>
    <pc:chgData name="Richard Anderson" userId="4654cc452026b74c" providerId="LiveId" clId="{FF6AB9BE-0BC6-472A-9FF9-678E3E157E18}"/>
    <pc:docChg chg="modSld">
      <pc:chgData name="Richard Anderson" userId="4654cc452026b74c" providerId="LiveId" clId="{FF6AB9BE-0BC6-472A-9FF9-678E3E157E18}" dt="2019-02-24T21:29:32.785" v="51"/>
      <pc:docMkLst>
        <pc:docMk/>
      </pc:docMkLst>
      <pc:sldChg chg="modSp">
        <pc:chgData name="Richard Anderson" userId="4654cc452026b74c" providerId="LiveId" clId="{FF6AB9BE-0BC6-472A-9FF9-678E3E157E18}" dt="2019-02-23T20:43:06.541" v="13" actId="20577"/>
        <pc:sldMkLst>
          <pc:docMk/>
          <pc:sldMk cId="0" sldId="256"/>
        </pc:sldMkLst>
        <pc:spChg chg="mod">
          <ac:chgData name="Richard Anderson" userId="4654cc452026b74c" providerId="LiveId" clId="{FF6AB9BE-0BC6-472A-9FF9-678E3E157E18}" dt="2019-02-23T20:43:06.541" v="13" actId="20577"/>
          <ac:spMkLst>
            <pc:docMk/>
            <pc:sldMk cId="0" sldId="256"/>
            <ac:spMk id="2051" creationId="{00000000-0000-0000-0000-000000000000}"/>
          </ac:spMkLst>
        </pc:spChg>
      </pc:sldChg>
      <pc:sldChg chg="addSp modSp">
        <pc:chgData name="Richard Anderson" userId="4654cc452026b74c" providerId="LiveId" clId="{FF6AB9BE-0BC6-472A-9FF9-678E3E157E18}" dt="2019-02-24T21:29:18.330" v="50" actId="1076"/>
        <pc:sldMkLst>
          <pc:docMk/>
          <pc:sldMk cId="0" sldId="357"/>
        </pc:sldMkLst>
        <pc:spChg chg="add mod">
          <ac:chgData name="Richard Anderson" userId="4654cc452026b74c" providerId="LiveId" clId="{FF6AB9BE-0BC6-472A-9FF9-678E3E157E18}" dt="2019-02-24T21:29:18.330" v="50" actId="1076"/>
          <ac:spMkLst>
            <pc:docMk/>
            <pc:sldMk cId="0" sldId="357"/>
            <ac:spMk id="2" creationId="{C6020F46-F7AD-4059-9B5D-0943F75A1C7D}"/>
          </ac:spMkLst>
        </pc:spChg>
      </pc:sldChg>
      <pc:sldChg chg="addSp">
        <pc:chgData name="Richard Anderson" userId="4654cc452026b74c" providerId="LiveId" clId="{FF6AB9BE-0BC6-472A-9FF9-678E3E157E18}" dt="2019-02-24T21:29:32.785" v="51"/>
        <pc:sldMkLst>
          <pc:docMk/>
          <pc:sldMk cId="0" sldId="359"/>
        </pc:sldMkLst>
        <pc:spChg chg="add">
          <ac:chgData name="Richard Anderson" userId="4654cc452026b74c" providerId="LiveId" clId="{FF6AB9BE-0BC6-472A-9FF9-678E3E157E18}" dt="2019-02-24T21:29:32.785" v="51"/>
          <ac:spMkLst>
            <pc:docMk/>
            <pc:sldMk cId="0" sldId="359"/>
            <ac:spMk id="4" creationId="{096D793E-4C32-440F-BB5C-C41AA460FFA8}"/>
          </ac:spMkLst>
        </pc:spChg>
      </pc:sldChg>
    </pc:docChg>
  </pc:docChgLst>
  <pc:docChgLst>
    <pc:chgData name="Richard Anderson" userId="4654cc452026b74c" providerId="LiveId" clId="{A7999905-7366-454B-95A4-B125E467111A}"/>
    <pc:docChg chg="undo custSel addSld delSld modSld">
      <pc:chgData name="Richard Anderson" userId="4654cc452026b74c" providerId="LiveId" clId="{A7999905-7366-454B-95A4-B125E467111A}" dt="2020-11-15T23:18:59.387" v="410" actId="2711"/>
      <pc:docMkLst>
        <pc:docMk/>
      </pc:docMkLst>
      <pc:sldChg chg="del">
        <pc:chgData name="Richard Anderson" userId="4654cc452026b74c" providerId="LiveId" clId="{A7999905-7366-454B-95A4-B125E467111A}" dt="2020-11-15T23:09:09.269" v="284" actId="2696"/>
        <pc:sldMkLst>
          <pc:docMk/>
          <pc:sldMk cId="0" sldId="357"/>
        </pc:sldMkLst>
      </pc:sldChg>
      <pc:sldChg chg="del">
        <pc:chgData name="Richard Anderson" userId="4654cc452026b74c" providerId="LiveId" clId="{A7999905-7366-454B-95A4-B125E467111A}" dt="2020-11-15T23:09:09.269" v="284" actId="2696"/>
        <pc:sldMkLst>
          <pc:docMk/>
          <pc:sldMk cId="0" sldId="359"/>
        </pc:sldMkLst>
      </pc:sldChg>
      <pc:sldChg chg="del">
        <pc:chgData name="Richard Anderson" userId="4654cc452026b74c" providerId="LiveId" clId="{A7999905-7366-454B-95A4-B125E467111A}" dt="2020-11-15T23:09:09.269" v="284" actId="2696"/>
        <pc:sldMkLst>
          <pc:docMk/>
          <pc:sldMk cId="0" sldId="360"/>
        </pc:sldMkLst>
      </pc:sldChg>
      <pc:sldChg chg="del">
        <pc:chgData name="Richard Anderson" userId="4654cc452026b74c" providerId="LiveId" clId="{A7999905-7366-454B-95A4-B125E467111A}" dt="2020-11-15T23:09:09.269" v="284" actId="2696"/>
        <pc:sldMkLst>
          <pc:docMk/>
          <pc:sldMk cId="0" sldId="362"/>
        </pc:sldMkLst>
      </pc:sldChg>
      <pc:sldChg chg="del">
        <pc:chgData name="Richard Anderson" userId="4654cc452026b74c" providerId="LiveId" clId="{A7999905-7366-454B-95A4-B125E467111A}" dt="2020-11-15T23:09:09.269" v="284" actId="2696"/>
        <pc:sldMkLst>
          <pc:docMk/>
          <pc:sldMk cId="0" sldId="363"/>
        </pc:sldMkLst>
      </pc:sldChg>
      <pc:sldChg chg="del">
        <pc:chgData name="Richard Anderson" userId="4654cc452026b74c" providerId="LiveId" clId="{A7999905-7366-454B-95A4-B125E467111A}" dt="2020-11-15T23:09:09.269" v="284" actId="2696"/>
        <pc:sldMkLst>
          <pc:docMk/>
          <pc:sldMk cId="0" sldId="364"/>
        </pc:sldMkLst>
      </pc:sldChg>
      <pc:sldChg chg="modSp mod">
        <pc:chgData name="Richard Anderson" userId="4654cc452026b74c" providerId="LiveId" clId="{A7999905-7366-454B-95A4-B125E467111A}" dt="2020-11-15T22:48:29.143" v="255" actId="20577"/>
        <pc:sldMkLst>
          <pc:docMk/>
          <pc:sldMk cId="0" sldId="365"/>
        </pc:sldMkLst>
        <pc:spChg chg="mod">
          <ac:chgData name="Richard Anderson" userId="4654cc452026b74c" providerId="LiveId" clId="{A7999905-7366-454B-95A4-B125E467111A}" dt="2020-11-15T22:48:29.143" v="255" actId="20577"/>
          <ac:spMkLst>
            <pc:docMk/>
            <pc:sldMk cId="0" sldId="365"/>
            <ac:spMk id="10243" creationId="{00000000-0000-0000-0000-000000000000}"/>
          </ac:spMkLst>
        </pc:spChg>
      </pc:sldChg>
      <pc:sldChg chg="del">
        <pc:chgData name="Richard Anderson" userId="4654cc452026b74c" providerId="LiveId" clId="{A7999905-7366-454B-95A4-B125E467111A}" dt="2020-11-15T23:09:09.269" v="284" actId="2696"/>
        <pc:sldMkLst>
          <pc:docMk/>
          <pc:sldMk cId="0" sldId="380"/>
        </pc:sldMkLst>
      </pc:sldChg>
      <pc:sldChg chg="modSp mod">
        <pc:chgData name="Richard Anderson" userId="4654cc452026b74c" providerId="LiveId" clId="{A7999905-7366-454B-95A4-B125E467111A}" dt="2020-11-15T22:25:34.447" v="1" actId="20577"/>
        <pc:sldMkLst>
          <pc:docMk/>
          <pc:sldMk cId="2286108125" sldId="381"/>
        </pc:sldMkLst>
        <pc:spChg chg="mod">
          <ac:chgData name="Richard Anderson" userId="4654cc452026b74c" providerId="LiveId" clId="{A7999905-7366-454B-95A4-B125E467111A}" dt="2020-11-15T22:25:34.447" v="1" actId="20577"/>
          <ac:spMkLst>
            <pc:docMk/>
            <pc:sldMk cId="2286108125" sldId="381"/>
            <ac:spMk id="2051" creationId="{00000000-0000-0000-0000-000000000000}"/>
          </ac:spMkLst>
        </pc:spChg>
      </pc:sldChg>
      <pc:sldChg chg="modSp mod">
        <pc:chgData name="Richard Anderson" userId="4654cc452026b74c" providerId="LiveId" clId="{A7999905-7366-454B-95A4-B125E467111A}" dt="2020-11-15T23:18:59.387" v="410" actId="2711"/>
        <pc:sldMkLst>
          <pc:docMk/>
          <pc:sldMk cId="0" sldId="383"/>
        </pc:sldMkLst>
        <pc:spChg chg="mod">
          <ac:chgData name="Richard Anderson" userId="4654cc452026b74c" providerId="LiveId" clId="{A7999905-7366-454B-95A4-B125E467111A}" dt="2020-11-15T23:18:59.387" v="410" actId="2711"/>
          <ac:spMkLst>
            <pc:docMk/>
            <pc:sldMk cId="0" sldId="383"/>
            <ac:spMk id="10244" creationId="{00000000-0000-0000-0000-000000000000}"/>
          </ac:spMkLst>
        </pc:spChg>
      </pc:sldChg>
      <pc:sldChg chg="modSp mod">
        <pc:chgData name="Richard Anderson" userId="4654cc452026b74c" providerId="LiveId" clId="{A7999905-7366-454B-95A4-B125E467111A}" dt="2020-11-15T23:12:20.424" v="285" actId="207"/>
        <pc:sldMkLst>
          <pc:docMk/>
          <pc:sldMk cId="2475036454" sldId="386"/>
        </pc:sldMkLst>
        <pc:spChg chg="mod">
          <ac:chgData name="Richard Anderson" userId="4654cc452026b74c" providerId="LiveId" clId="{A7999905-7366-454B-95A4-B125E467111A}" dt="2020-11-15T22:26:18.352" v="16" actId="20577"/>
          <ac:spMkLst>
            <pc:docMk/>
            <pc:sldMk cId="2475036454" sldId="386"/>
            <ac:spMk id="2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2:20.424" v="285" actId="207"/>
          <ac:spMkLst>
            <pc:docMk/>
            <pc:sldMk cId="2475036454" sldId="386"/>
            <ac:spMk id="3" creationId="{00000000-0000-0000-0000-000000000000}"/>
          </ac:spMkLst>
        </pc:spChg>
      </pc:sldChg>
      <pc:sldChg chg="del">
        <pc:chgData name="Richard Anderson" userId="4654cc452026b74c" providerId="LiveId" clId="{A7999905-7366-454B-95A4-B125E467111A}" dt="2020-11-15T23:09:09.269" v="284" actId="2696"/>
        <pc:sldMkLst>
          <pc:docMk/>
          <pc:sldMk cId="1932956400" sldId="389"/>
        </pc:sldMkLst>
      </pc:sldChg>
      <pc:sldChg chg="modSp new mod">
        <pc:chgData name="Richard Anderson" userId="4654cc452026b74c" providerId="LiveId" clId="{A7999905-7366-454B-95A4-B125E467111A}" dt="2020-11-15T22:26:50.728" v="39" actId="20577"/>
        <pc:sldMkLst>
          <pc:docMk/>
          <pc:sldMk cId="2726698296" sldId="404"/>
        </pc:sldMkLst>
        <pc:spChg chg="mod">
          <ac:chgData name="Richard Anderson" userId="4654cc452026b74c" providerId="LiveId" clId="{A7999905-7366-454B-95A4-B125E467111A}" dt="2020-11-15T22:26:50.728" v="39" actId="20577"/>
          <ac:spMkLst>
            <pc:docMk/>
            <pc:sldMk cId="2726698296" sldId="404"/>
            <ac:spMk id="2" creationId="{73CA2590-AAA6-4252-90C0-71B4A003D69B}"/>
          </ac:spMkLst>
        </pc:spChg>
      </pc:sldChg>
      <pc:sldChg chg="modSp mod">
        <pc:chgData name="Richard Anderson" userId="4654cc452026b74c" providerId="LiveId" clId="{A7999905-7366-454B-95A4-B125E467111A}" dt="2020-11-15T23:08:39.159" v="283" actId="20577"/>
        <pc:sldMkLst>
          <pc:docMk/>
          <pc:sldMk cId="0" sldId="405"/>
        </pc:sldMkLst>
        <pc:spChg chg="mod">
          <ac:chgData name="Richard Anderson" userId="4654cc452026b74c" providerId="LiveId" clId="{A7999905-7366-454B-95A4-B125E467111A}" dt="2020-11-15T23:08:39.159" v="283" actId="20577"/>
          <ac:spMkLst>
            <pc:docMk/>
            <pc:sldMk cId="0" sldId="405"/>
            <ac:spMk id="9218" creationId="{00000000-0000-0000-0000-000000000000}"/>
          </ac:spMkLst>
        </pc:spChg>
      </pc:sldChg>
      <pc:sldChg chg="addSp modSp mod">
        <pc:chgData name="Richard Anderson" userId="4654cc452026b74c" providerId="LiveId" clId="{A7999905-7366-454B-95A4-B125E467111A}" dt="2020-11-15T23:17:25.783" v="408" actId="14100"/>
        <pc:sldMkLst>
          <pc:docMk/>
          <pc:sldMk cId="1395786871" sldId="415"/>
        </pc:sldMkLst>
        <pc:spChg chg="add mod">
          <ac:chgData name="Richard Anderson" userId="4654cc452026b74c" providerId="LiveId" clId="{A7999905-7366-454B-95A4-B125E467111A}" dt="2020-11-15T23:17:25.783" v="408" actId="14100"/>
          <ac:spMkLst>
            <pc:docMk/>
            <pc:sldMk cId="1395786871" sldId="415"/>
            <ac:spMk id="2" creationId="{92780336-7CD2-4CD1-A23B-C47DCBD4D8DD}"/>
          </ac:spMkLst>
        </pc:spChg>
        <pc:spChg chg="mod">
          <ac:chgData name="Richard Anderson" userId="4654cc452026b74c" providerId="LiveId" clId="{A7999905-7366-454B-95A4-B125E467111A}" dt="2020-11-15T23:15:43.437" v="363" actId="1076"/>
          <ac:spMkLst>
            <pc:docMk/>
            <pc:sldMk cId="1395786871" sldId="415"/>
            <ac:spMk id="19458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5:28.502" v="362" actId="1036"/>
          <ac:spMkLst>
            <pc:docMk/>
            <pc:sldMk cId="1395786871" sldId="415"/>
            <ac:spMk id="19459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5:28.502" v="362" actId="1036"/>
          <ac:spMkLst>
            <pc:docMk/>
            <pc:sldMk cId="1395786871" sldId="415"/>
            <ac:spMk id="19460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5:28.502" v="362" actId="1036"/>
          <ac:spMkLst>
            <pc:docMk/>
            <pc:sldMk cId="1395786871" sldId="415"/>
            <ac:spMk id="19461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5:28.502" v="362" actId="1036"/>
          <ac:spMkLst>
            <pc:docMk/>
            <pc:sldMk cId="1395786871" sldId="415"/>
            <ac:spMk id="19462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5:28.502" v="362" actId="1036"/>
          <ac:spMkLst>
            <pc:docMk/>
            <pc:sldMk cId="1395786871" sldId="415"/>
            <ac:spMk id="19463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5:28.502" v="362" actId="1036"/>
          <ac:spMkLst>
            <pc:docMk/>
            <pc:sldMk cId="1395786871" sldId="415"/>
            <ac:spMk id="19464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5:28.502" v="362" actId="1036"/>
          <ac:spMkLst>
            <pc:docMk/>
            <pc:sldMk cId="1395786871" sldId="415"/>
            <ac:spMk id="19465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5:28.502" v="362" actId="1036"/>
          <ac:spMkLst>
            <pc:docMk/>
            <pc:sldMk cId="1395786871" sldId="415"/>
            <ac:spMk id="19466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5:28.502" v="362" actId="1036"/>
          <ac:spMkLst>
            <pc:docMk/>
            <pc:sldMk cId="1395786871" sldId="415"/>
            <ac:spMk id="19467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5:28.502" v="362" actId="1036"/>
          <ac:spMkLst>
            <pc:docMk/>
            <pc:sldMk cId="1395786871" sldId="415"/>
            <ac:spMk id="19468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5:28.502" v="362" actId="1036"/>
          <ac:spMkLst>
            <pc:docMk/>
            <pc:sldMk cId="1395786871" sldId="415"/>
            <ac:spMk id="19469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5:28.502" v="362" actId="1036"/>
          <ac:spMkLst>
            <pc:docMk/>
            <pc:sldMk cId="1395786871" sldId="415"/>
            <ac:spMk id="19470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5:28.502" v="362" actId="1036"/>
          <ac:spMkLst>
            <pc:docMk/>
            <pc:sldMk cId="1395786871" sldId="415"/>
            <ac:spMk id="19471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5:28.502" v="362" actId="1036"/>
          <ac:spMkLst>
            <pc:docMk/>
            <pc:sldMk cId="1395786871" sldId="415"/>
            <ac:spMk id="19472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5:28.502" v="362" actId="1036"/>
          <ac:spMkLst>
            <pc:docMk/>
            <pc:sldMk cId="1395786871" sldId="415"/>
            <ac:spMk id="19473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5:28.502" v="362" actId="1036"/>
          <ac:spMkLst>
            <pc:docMk/>
            <pc:sldMk cId="1395786871" sldId="415"/>
            <ac:spMk id="19474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5:28.502" v="362" actId="1036"/>
          <ac:spMkLst>
            <pc:docMk/>
            <pc:sldMk cId="1395786871" sldId="415"/>
            <ac:spMk id="19475" creationId="{00000000-0000-0000-0000-000000000000}"/>
          </ac:spMkLst>
        </pc:spChg>
        <pc:cxnChg chg="mod">
          <ac:chgData name="Richard Anderson" userId="4654cc452026b74c" providerId="LiveId" clId="{A7999905-7366-454B-95A4-B125E467111A}" dt="2020-11-15T23:15:28.502" v="362" actId="1036"/>
          <ac:cxnSpMkLst>
            <pc:docMk/>
            <pc:sldMk cId="1395786871" sldId="415"/>
            <ac:cxnSpMk id="3" creationId="{00000000-0000-0000-0000-000000000000}"/>
          </ac:cxnSpMkLst>
        </pc:cxnChg>
        <pc:cxnChg chg="mod">
          <ac:chgData name="Richard Anderson" userId="4654cc452026b74c" providerId="LiveId" clId="{A7999905-7366-454B-95A4-B125E467111A}" dt="2020-11-15T23:15:28.502" v="362" actId="1036"/>
          <ac:cxnSpMkLst>
            <pc:docMk/>
            <pc:sldMk cId="1395786871" sldId="415"/>
            <ac:cxnSpMk id="5" creationId="{00000000-0000-0000-0000-000000000000}"/>
          </ac:cxnSpMkLst>
        </pc:cxnChg>
        <pc:cxnChg chg="mod">
          <ac:chgData name="Richard Anderson" userId="4654cc452026b74c" providerId="LiveId" clId="{A7999905-7366-454B-95A4-B125E467111A}" dt="2020-11-15T23:15:28.502" v="362" actId="1036"/>
          <ac:cxnSpMkLst>
            <pc:docMk/>
            <pc:sldMk cId="1395786871" sldId="415"/>
            <ac:cxnSpMk id="8" creationId="{00000000-0000-0000-0000-000000000000}"/>
          </ac:cxnSpMkLst>
        </pc:cxnChg>
        <pc:cxnChg chg="mod">
          <ac:chgData name="Richard Anderson" userId="4654cc452026b74c" providerId="LiveId" clId="{A7999905-7366-454B-95A4-B125E467111A}" dt="2020-11-15T23:15:28.502" v="362" actId="1036"/>
          <ac:cxnSpMkLst>
            <pc:docMk/>
            <pc:sldMk cId="1395786871" sldId="415"/>
            <ac:cxnSpMk id="10" creationId="{00000000-0000-0000-0000-000000000000}"/>
          </ac:cxnSpMkLst>
        </pc:cxnChg>
        <pc:cxnChg chg="mod">
          <ac:chgData name="Richard Anderson" userId="4654cc452026b74c" providerId="LiveId" clId="{A7999905-7366-454B-95A4-B125E467111A}" dt="2020-11-15T23:15:28.502" v="362" actId="1036"/>
          <ac:cxnSpMkLst>
            <pc:docMk/>
            <pc:sldMk cId="1395786871" sldId="415"/>
            <ac:cxnSpMk id="12" creationId="{00000000-0000-0000-0000-000000000000}"/>
          </ac:cxnSpMkLst>
        </pc:cxnChg>
        <pc:cxnChg chg="mod">
          <ac:chgData name="Richard Anderson" userId="4654cc452026b74c" providerId="LiveId" clId="{A7999905-7366-454B-95A4-B125E467111A}" dt="2020-11-15T23:15:28.502" v="362" actId="1036"/>
          <ac:cxnSpMkLst>
            <pc:docMk/>
            <pc:sldMk cId="1395786871" sldId="415"/>
            <ac:cxnSpMk id="14" creationId="{00000000-0000-0000-0000-000000000000}"/>
          </ac:cxnSpMkLst>
        </pc:cxnChg>
        <pc:cxnChg chg="mod">
          <ac:chgData name="Richard Anderson" userId="4654cc452026b74c" providerId="LiveId" clId="{A7999905-7366-454B-95A4-B125E467111A}" dt="2020-11-15T23:15:28.502" v="362" actId="1036"/>
          <ac:cxnSpMkLst>
            <pc:docMk/>
            <pc:sldMk cId="1395786871" sldId="415"/>
            <ac:cxnSpMk id="16" creationId="{00000000-0000-0000-0000-000000000000}"/>
          </ac:cxnSpMkLst>
        </pc:cxnChg>
        <pc:cxnChg chg="mod">
          <ac:chgData name="Richard Anderson" userId="4654cc452026b74c" providerId="LiveId" clId="{A7999905-7366-454B-95A4-B125E467111A}" dt="2020-11-15T23:15:28.502" v="362" actId="1036"/>
          <ac:cxnSpMkLst>
            <pc:docMk/>
            <pc:sldMk cId="1395786871" sldId="415"/>
            <ac:cxnSpMk id="20" creationId="{00000000-0000-0000-0000-000000000000}"/>
          </ac:cxnSpMkLst>
        </pc:cxnChg>
      </pc:sldChg>
    </pc:docChg>
  </pc:docChgLst>
  <pc:docChgLst>
    <pc:chgData name="Richard Anderson" userId="4654cc452026b74c" providerId="LiveId" clId="{B46D072C-217E-4E40-8A5B-D469352A43F8}"/>
    <pc:docChg chg="delSld modSld sldOrd">
      <pc:chgData name="Richard Anderson" userId="4654cc452026b74c" providerId="LiveId" clId="{B46D072C-217E-4E40-8A5B-D469352A43F8}" dt="2020-11-13T07:31:36.640" v="34" actId="20577"/>
      <pc:docMkLst>
        <pc:docMk/>
      </pc:docMkLst>
      <pc:sldChg chg="modSp mod ord">
        <pc:chgData name="Richard Anderson" userId="4654cc452026b74c" providerId="LiveId" clId="{B46D072C-217E-4E40-8A5B-D469352A43F8}" dt="2020-11-13T06:59:44.671" v="6" actId="20577"/>
        <pc:sldMkLst>
          <pc:docMk/>
          <pc:sldMk cId="0" sldId="365"/>
        </pc:sldMkLst>
        <pc:spChg chg="mod">
          <ac:chgData name="Richard Anderson" userId="4654cc452026b74c" providerId="LiveId" clId="{B46D072C-217E-4E40-8A5B-D469352A43F8}" dt="2020-11-13T06:59:44.671" v="6" actId="20577"/>
          <ac:spMkLst>
            <pc:docMk/>
            <pc:sldMk cId="0" sldId="365"/>
            <ac:spMk id="10243" creationId="{00000000-0000-0000-0000-000000000000}"/>
          </ac:spMkLst>
        </pc:spChg>
      </pc:sldChg>
      <pc:sldChg chg="addSp modSp mod">
        <pc:chgData name="Richard Anderson" userId="4654cc452026b74c" providerId="LiveId" clId="{B46D072C-217E-4E40-8A5B-D469352A43F8}" dt="2020-11-13T07:28:52.962" v="32" actId="20577"/>
        <pc:sldMkLst>
          <pc:docMk/>
          <pc:sldMk cId="0" sldId="380"/>
        </pc:sldMkLst>
        <pc:spChg chg="add mod">
          <ac:chgData name="Richard Anderson" userId="4654cc452026b74c" providerId="LiveId" clId="{B46D072C-217E-4E40-8A5B-D469352A43F8}" dt="2020-11-13T07:12:41.033" v="9" actId="1076"/>
          <ac:spMkLst>
            <pc:docMk/>
            <pc:sldMk cId="0" sldId="380"/>
            <ac:spMk id="2" creationId="{35220F8A-8F02-4689-9EDD-2CAFEBBDF12B}"/>
          </ac:spMkLst>
        </pc:spChg>
        <pc:spChg chg="add mod">
          <ac:chgData name="Richard Anderson" userId="4654cc452026b74c" providerId="LiveId" clId="{B46D072C-217E-4E40-8A5B-D469352A43F8}" dt="2020-11-13T07:27:52.858" v="22" actId="20577"/>
          <ac:spMkLst>
            <pc:docMk/>
            <pc:sldMk cId="0" sldId="380"/>
            <ac:spMk id="3" creationId="{CE43BD17-6A8B-4B78-BBAD-B5B3503D6E7E}"/>
          </ac:spMkLst>
        </pc:spChg>
        <pc:spChg chg="add mod">
          <ac:chgData name="Richard Anderson" userId="4654cc452026b74c" providerId="LiveId" clId="{B46D072C-217E-4E40-8A5B-D469352A43F8}" dt="2020-11-13T07:28:21.730" v="28" actId="20577"/>
          <ac:spMkLst>
            <pc:docMk/>
            <pc:sldMk cId="0" sldId="380"/>
            <ac:spMk id="4" creationId="{8DCDCDDB-1050-449B-AAF5-1B6B187641F7}"/>
          </ac:spMkLst>
        </pc:spChg>
        <pc:spChg chg="add mod">
          <ac:chgData name="Richard Anderson" userId="4654cc452026b74c" providerId="LiveId" clId="{B46D072C-217E-4E40-8A5B-D469352A43F8}" dt="2020-11-13T07:28:26.735" v="29" actId="20577"/>
          <ac:spMkLst>
            <pc:docMk/>
            <pc:sldMk cId="0" sldId="380"/>
            <ac:spMk id="5" creationId="{91F0FCCF-9B4E-42B7-8DDF-9D513609D82C}"/>
          </ac:spMkLst>
        </pc:spChg>
        <pc:spChg chg="add mod">
          <ac:chgData name="Richard Anderson" userId="4654cc452026b74c" providerId="LiveId" clId="{B46D072C-217E-4E40-8A5B-D469352A43F8}" dt="2020-11-13T07:28:45.840" v="31" actId="20577"/>
          <ac:spMkLst>
            <pc:docMk/>
            <pc:sldMk cId="0" sldId="380"/>
            <ac:spMk id="6" creationId="{9143A986-3512-47BA-9D4D-97DCE3F2BDF7}"/>
          </ac:spMkLst>
        </pc:spChg>
        <pc:spChg chg="add mod">
          <ac:chgData name="Richard Anderson" userId="4654cc452026b74c" providerId="LiveId" clId="{B46D072C-217E-4E40-8A5B-D469352A43F8}" dt="2020-11-13T07:28:35.269" v="30" actId="20577"/>
          <ac:spMkLst>
            <pc:docMk/>
            <pc:sldMk cId="0" sldId="380"/>
            <ac:spMk id="7" creationId="{4631E8D3-DD48-48C4-B5E1-B4FC63F0D3C3}"/>
          </ac:spMkLst>
        </pc:spChg>
        <pc:spChg chg="add mod">
          <ac:chgData name="Richard Anderson" userId="4654cc452026b74c" providerId="LiveId" clId="{B46D072C-217E-4E40-8A5B-D469352A43F8}" dt="2020-11-13T07:28:52.962" v="32" actId="20577"/>
          <ac:spMkLst>
            <pc:docMk/>
            <pc:sldMk cId="0" sldId="380"/>
            <ac:spMk id="8" creationId="{3F4717BC-853E-46DE-8D5C-3769BDDB6D57}"/>
          </ac:spMkLst>
        </pc:spChg>
      </pc:sldChg>
      <pc:sldChg chg="del">
        <pc:chgData name="Richard Anderson" userId="4654cc452026b74c" providerId="LiveId" clId="{B46D072C-217E-4E40-8A5B-D469352A43F8}" dt="2020-11-13T07:09:53.856" v="7" actId="2696"/>
        <pc:sldMkLst>
          <pc:docMk/>
          <pc:sldMk cId="3388735572" sldId="383"/>
        </pc:sldMkLst>
      </pc:sldChg>
      <pc:sldChg chg="del">
        <pc:chgData name="Richard Anderson" userId="4654cc452026b74c" providerId="LiveId" clId="{B46D072C-217E-4E40-8A5B-D469352A43F8}" dt="2020-11-13T07:29:29.238" v="33" actId="2696"/>
        <pc:sldMkLst>
          <pc:docMk/>
          <pc:sldMk cId="2977774765" sldId="387"/>
        </pc:sldMkLst>
      </pc:sldChg>
      <pc:sldChg chg="del">
        <pc:chgData name="Richard Anderson" userId="4654cc452026b74c" providerId="LiveId" clId="{B46D072C-217E-4E40-8A5B-D469352A43F8}" dt="2020-11-13T07:29:29.238" v="33" actId="2696"/>
        <pc:sldMkLst>
          <pc:docMk/>
          <pc:sldMk cId="3571926798" sldId="388"/>
        </pc:sldMkLst>
      </pc:sldChg>
      <pc:sldChg chg="ord">
        <pc:chgData name="Richard Anderson" userId="4654cc452026b74c" providerId="LiveId" clId="{B46D072C-217E-4E40-8A5B-D469352A43F8}" dt="2020-11-13T06:59:04.570" v="1"/>
        <pc:sldMkLst>
          <pc:docMk/>
          <pc:sldMk cId="1932956400" sldId="389"/>
        </pc:sldMkLst>
      </pc:sldChg>
      <pc:sldChg chg="del">
        <pc:chgData name="Richard Anderson" userId="4654cc452026b74c" providerId="LiveId" clId="{B46D072C-217E-4E40-8A5B-D469352A43F8}" dt="2020-11-13T07:29:29.238" v="33" actId="2696"/>
        <pc:sldMkLst>
          <pc:docMk/>
          <pc:sldMk cId="3585029215" sldId="390"/>
        </pc:sldMkLst>
      </pc:sldChg>
      <pc:sldChg chg="modSp mod">
        <pc:chgData name="Richard Anderson" userId="4654cc452026b74c" providerId="LiveId" clId="{B46D072C-217E-4E40-8A5B-D469352A43F8}" dt="2020-11-13T07:31:36.640" v="34" actId="20577"/>
        <pc:sldMkLst>
          <pc:docMk/>
          <pc:sldMk cId="4214244453" sldId="401"/>
        </pc:sldMkLst>
        <pc:spChg chg="mod">
          <ac:chgData name="Richard Anderson" userId="4654cc452026b74c" providerId="LiveId" clId="{B46D072C-217E-4E40-8A5B-D469352A43F8}" dt="2020-11-13T07:31:36.640" v="34" actId="20577"/>
          <ac:spMkLst>
            <pc:docMk/>
            <pc:sldMk cId="4214244453" sldId="401"/>
            <ac:spMk id="21507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anose="02020603050405020304" pitchFamily="18" charset="0"/>
              </a:defRPr>
            </a:lvl1pPr>
          </a:lstStyle>
          <a:p>
            <a:fld id="{483062AF-47E0-449B-88CB-84BB323582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748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FBFDDD-67F7-4C53-ACB2-9B700A4D56D1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3E1A1F-02C7-490E-826C-5B156F2C4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328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A18AA69-1F3A-4A34-8411-1FAD6816B6D1}" type="slidenum">
              <a:rPr lang="en-US" altLang="en-US" sz="1200" smtClean="0"/>
              <a:pPr eaLnBrk="1" hangingPunct="1"/>
              <a:t>20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C27FCEE-0EA7-4136-A141-FCD26E65CD19}" type="slidenum">
              <a:rPr lang="en-US" altLang="en-US" sz="1200" smtClean="0"/>
              <a:pPr eaLnBrk="1" hangingPunct="1"/>
              <a:t>21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27BDEC0-EF4D-438C-A424-2513BD214BDC}" type="slidenum">
              <a:rPr lang="en-US" altLang="en-US" sz="1200" smtClean="0"/>
              <a:pPr eaLnBrk="1" hangingPunct="1"/>
              <a:t>22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D49641A-DA82-41E0-BED0-4419124E120B}" type="slidenum">
              <a:rPr lang="en-US" altLang="en-US" sz="1200" smtClean="0"/>
              <a:pPr eaLnBrk="1" hangingPunct="1"/>
              <a:t>23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B29A658-488D-42AF-8D10-03A09608662C}" type="slidenum">
              <a:rPr lang="en-US" altLang="en-US" sz="1200" smtClean="0"/>
              <a:pPr eaLnBrk="1" hangingPunct="1"/>
              <a:t>24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F19AFAC-7B96-41D3-95FF-EC7F48AFC518}" type="slidenum">
              <a:rPr lang="en-US" altLang="en-US" sz="1200" smtClean="0"/>
              <a:pPr eaLnBrk="1" hangingPunct="1"/>
              <a:t>25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FA3CA46-BB08-4F87-8D74-587BBAF9D8FB}" type="slidenum">
              <a:rPr lang="en-US" altLang="en-US" sz="1200" smtClean="0"/>
              <a:pPr eaLnBrk="1" hangingPunct="1"/>
              <a:t>26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ED6BDA3-52A0-492F-9496-A0EFBA6079D3}" type="slidenum">
              <a:rPr lang="en-US" altLang="en-US" sz="1200" smtClean="0"/>
              <a:pPr eaLnBrk="1" hangingPunct="1"/>
              <a:t>27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AD62F5-6D00-41CF-AEB8-F6FD7B840C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9437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2D7531-870A-4EBC-B5C0-B537445B53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7440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4E0871-6D0C-4161-8377-9810C5F496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0867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75F694-B374-4EF2-BC32-32E0900935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1868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089360-7087-43F6-B782-BFF49D461F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8548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9467E1-3485-44FA-BAFF-694FF46DE1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9775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A91925-FE64-4891-94AC-32E99FB7D4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2858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AEB321-1184-4081-90F5-4FC760AE03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0451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48591E-A20D-47D2-B434-2B02532832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1772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1A28C5-E4C5-4CE5-AD5D-783B0EA7B6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0431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6AF513-22A1-4050-857F-AE7CE19A59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8154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36E9B5C-577F-4DE3-B181-4A7BBB0E7AD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104.xml"/><Relationship Id="rId13" Type="http://schemas.openxmlformats.org/officeDocument/2006/relationships/tags" Target="../tags/tag109.xml"/><Relationship Id="rId3" Type="http://schemas.openxmlformats.org/officeDocument/2006/relationships/tags" Target="../tags/tag99.xml"/><Relationship Id="rId7" Type="http://schemas.openxmlformats.org/officeDocument/2006/relationships/tags" Target="../tags/tag103.xml"/><Relationship Id="rId12" Type="http://schemas.openxmlformats.org/officeDocument/2006/relationships/tags" Target="../tags/tag108.xml"/><Relationship Id="rId2" Type="http://schemas.openxmlformats.org/officeDocument/2006/relationships/tags" Target="../tags/tag98.xml"/><Relationship Id="rId1" Type="http://schemas.openxmlformats.org/officeDocument/2006/relationships/tags" Target="../tags/tag97.xml"/><Relationship Id="rId6" Type="http://schemas.openxmlformats.org/officeDocument/2006/relationships/tags" Target="../tags/tag102.xml"/><Relationship Id="rId11" Type="http://schemas.openxmlformats.org/officeDocument/2006/relationships/tags" Target="../tags/tag107.xml"/><Relationship Id="rId5" Type="http://schemas.openxmlformats.org/officeDocument/2006/relationships/tags" Target="../tags/tag101.xml"/><Relationship Id="rId10" Type="http://schemas.openxmlformats.org/officeDocument/2006/relationships/tags" Target="../tags/tag106.xml"/><Relationship Id="rId4" Type="http://schemas.openxmlformats.org/officeDocument/2006/relationships/tags" Target="../tags/tag100.xml"/><Relationship Id="rId9" Type="http://schemas.openxmlformats.org/officeDocument/2006/relationships/tags" Target="../tags/tag105.xml"/><Relationship Id="rId1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1.xml"/><Relationship Id="rId1" Type="http://schemas.openxmlformats.org/officeDocument/2006/relationships/tags" Target="../tags/tag1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3.xml"/><Relationship Id="rId1" Type="http://schemas.openxmlformats.org/officeDocument/2006/relationships/tags" Target="../tags/tag1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15.xml"/><Relationship Id="rId1" Type="http://schemas.openxmlformats.org/officeDocument/2006/relationships/tags" Target="../tags/tag114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123.xml"/><Relationship Id="rId13" Type="http://schemas.openxmlformats.org/officeDocument/2006/relationships/tags" Target="../tags/tag128.xml"/><Relationship Id="rId18" Type="http://schemas.openxmlformats.org/officeDocument/2006/relationships/tags" Target="../tags/tag133.xml"/><Relationship Id="rId3" Type="http://schemas.openxmlformats.org/officeDocument/2006/relationships/tags" Target="../tags/tag118.xml"/><Relationship Id="rId7" Type="http://schemas.openxmlformats.org/officeDocument/2006/relationships/tags" Target="../tags/tag122.xml"/><Relationship Id="rId12" Type="http://schemas.openxmlformats.org/officeDocument/2006/relationships/tags" Target="../tags/tag127.xml"/><Relationship Id="rId17" Type="http://schemas.openxmlformats.org/officeDocument/2006/relationships/tags" Target="../tags/tag132.xml"/><Relationship Id="rId2" Type="http://schemas.openxmlformats.org/officeDocument/2006/relationships/tags" Target="../tags/tag117.xml"/><Relationship Id="rId16" Type="http://schemas.openxmlformats.org/officeDocument/2006/relationships/tags" Target="../tags/tag131.xml"/><Relationship Id="rId1" Type="http://schemas.openxmlformats.org/officeDocument/2006/relationships/tags" Target="../tags/tag116.xml"/><Relationship Id="rId6" Type="http://schemas.openxmlformats.org/officeDocument/2006/relationships/tags" Target="../tags/tag121.xml"/><Relationship Id="rId11" Type="http://schemas.openxmlformats.org/officeDocument/2006/relationships/tags" Target="../tags/tag126.xml"/><Relationship Id="rId5" Type="http://schemas.openxmlformats.org/officeDocument/2006/relationships/tags" Target="../tags/tag120.xml"/><Relationship Id="rId15" Type="http://schemas.openxmlformats.org/officeDocument/2006/relationships/tags" Target="../tags/tag130.xml"/><Relationship Id="rId10" Type="http://schemas.openxmlformats.org/officeDocument/2006/relationships/tags" Target="../tags/tag125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119.xml"/><Relationship Id="rId9" Type="http://schemas.openxmlformats.org/officeDocument/2006/relationships/tags" Target="../tags/tag124.xml"/><Relationship Id="rId14" Type="http://schemas.openxmlformats.org/officeDocument/2006/relationships/tags" Target="../tags/tag12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5.xml"/><Relationship Id="rId1" Type="http://schemas.openxmlformats.org/officeDocument/2006/relationships/tags" Target="../tags/tag13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7.xml"/><Relationship Id="rId1" Type="http://schemas.openxmlformats.org/officeDocument/2006/relationships/tags" Target="../tags/tag13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145.xml"/><Relationship Id="rId13" Type="http://schemas.openxmlformats.org/officeDocument/2006/relationships/tags" Target="../tags/tag150.xml"/><Relationship Id="rId18" Type="http://schemas.openxmlformats.org/officeDocument/2006/relationships/tags" Target="../tags/tag155.xml"/><Relationship Id="rId3" Type="http://schemas.openxmlformats.org/officeDocument/2006/relationships/tags" Target="../tags/tag140.xml"/><Relationship Id="rId7" Type="http://schemas.openxmlformats.org/officeDocument/2006/relationships/tags" Target="../tags/tag144.xml"/><Relationship Id="rId12" Type="http://schemas.openxmlformats.org/officeDocument/2006/relationships/tags" Target="../tags/tag149.xml"/><Relationship Id="rId17" Type="http://schemas.openxmlformats.org/officeDocument/2006/relationships/tags" Target="../tags/tag154.xml"/><Relationship Id="rId2" Type="http://schemas.openxmlformats.org/officeDocument/2006/relationships/tags" Target="../tags/tag139.xml"/><Relationship Id="rId16" Type="http://schemas.openxmlformats.org/officeDocument/2006/relationships/tags" Target="../tags/tag153.xml"/><Relationship Id="rId1" Type="http://schemas.openxmlformats.org/officeDocument/2006/relationships/tags" Target="../tags/tag138.xml"/><Relationship Id="rId6" Type="http://schemas.openxmlformats.org/officeDocument/2006/relationships/tags" Target="../tags/tag143.xml"/><Relationship Id="rId11" Type="http://schemas.openxmlformats.org/officeDocument/2006/relationships/tags" Target="../tags/tag148.xml"/><Relationship Id="rId5" Type="http://schemas.openxmlformats.org/officeDocument/2006/relationships/tags" Target="../tags/tag142.xml"/><Relationship Id="rId15" Type="http://schemas.openxmlformats.org/officeDocument/2006/relationships/tags" Target="../tags/tag152.xml"/><Relationship Id="rId10" Type="http://schemas.openxmlformats.org/officeDocument/2006/relationships/tags" Target="../tags/tag147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141.xml"/><Relationship Id="rId9" Type="http://schemas.openxmlformats.org/officeDocument/2006/relationships/tags" Target="../tags/tag146.xml"/><Relationship Id="rId14" Type="http://schemas.openxmlformats.org/officeDocument/2006/relationships/tags" Target="../tags/tag15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7.xml"/><Relationship Id="rId1" Type="http://schemas.openxmlformats.org/officeDocument/2006/relationships/tags" Target="../tags/tag15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165.xml"/><Relationship Id="rId13" Type="http://schemas.openxmlformats.org/officeDocument/2006/relationships/tags" Target="../tags/tag170.xml"/><Relationship Id="rId18" Type="http://schemas.openxmlformats.org/officeDocument/2006/relationships/tags" Target="../tags/tag175.xml"/><Relationship Id="rId3" Type="http://schemas.openxmlformats.org/officeDocument/2006/relationships/tags" Target="../tags/tag160.xml"/><Relationship Id="rId7" Type="http://schemas.openxmlformats.org/officeDocument/2006/relationships/tags" Target="../tags/tag164.xml"/><Relationship Id="rId12" Type="http://schemas.openxmlformats.org/officeDocument/2006/relationships/tags" Target="../tags/tag169.xml"/><Relationship Id="rId17" Type="http://schemas.openxmlformats.org/officeDocument/2006/relationships/tags" Target="../tags/tag174.xml"/><Relationship Id="rId2" Type="http://schemas.openxmlformats.org/officeDocument/2006/relationships/tags" Target="../tags/tag159.xml"/><Relationship Id="rId16" Type="http://schemas.openxmlformats.org/officeDocument/2006/relationships/tags" Target="../tags/tag173.xml"/><Relationship Id="rId1" Type="http://schemas.openxmlformats.org/officeDocument/2006/relationships/tags" Target="../tags/tag158.xml"/><Relationship Id="rId6" Type="http://schemas.openxmlformats.org/officeDocument/2006/relationships/tags" Target="../tags/tag163.xml"/><Relationship Id="rId11" Type="http://schemas.openxmlformats.org/officeDocument/2006/relationships/tags" Target="../tags/tag168.xml"/><Relationship Id="rId5" Type="http://schemas.openxmlformats.org/officeDocument/2006/relationships/tags" Target="../tags/tag162.xml"/><Relationship Id="rId15" Type="http://schemas.openxmlformats.org/officeDocument/2006/relationships/tags" Target="../tags/tag172.xml"/><Relationship Id="rId10" Type="http://schemas.openxmlformats.org/officeDocument/2006/relationships/tags" Target="../tags/tag167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161.xml"/><Relationship Id="rId9" Type="http://schemas.openxmlformats.org/officeDocument/2006/relationships/tags" Target="../tags/tag166.xml"/><Relationship Id="rId14" Type="http://schemas.openxmlformats.org/officeDocument/2006/relationships/tags" Target="../tags/tag17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78.xml"/><Relationship Id="rId2" Type="http://schemas.openxmlformats.org/officeDocument/2006/relationships/tags" Target="../tags/tag177.xml"/><Relationship Id="rId1" Type="http://schemas.openxmlformats.org/officeDocument/2006/relationships/tags" Target="../tags/tag176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0.xml"/><Relationship Id="rId1" Type="http://schemas.openxmlformats.org/officeDocument/2006/relationships/tags" Target="../tags/tag179.xml"/><Relationship Id="rId4" Type="http://schemas.openxmlformats.org/officeDocument/2006/relationships/notesSlide" Target="../notesSlides/notesSlide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83.xml"/><Relationship Id="rId2" Type="http://schemas.openxmlformats.org/officeDocument/2006/relationships/tags" Target="../tags/tag182.xml"/><Relationship Id="rId1" Type="http://schemas.openxmlformats.org/officeDocument/2006/relationships/tags" Target="../tags/tag181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86.xml"/><Relationship Id="rId2" Type="http://schemas.openxmlformats.org/officeDocument/2006/relationships/tags" Target="../tags/tag185.xml"/><Relationship Id="rId1" Type="http://schemas.openxmlformats.org/officeDocument/2006/relationships/tags" Target="../tags/tag184.xml"/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18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190.xml"/><Relationship Id="rId2" Type="http://schemas.openxmlformats.org/officeDocument/2006/relationships/tags" Target="../tags/tag189.xml"/><Relationship Id="rId1" Type="http://schemas.openxmlformats.org/officeDocument/2006/relationships/tags" Target="../tags/tag188.xml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2.xml"/><Relationship Id="rId1" Type="http://schemas.openxmlformats.org/officeDocument/2006/relationships/tags" Target="../tags/tag191.xml"/><Relationship Id="rId4" Type="http://schemas.openxmlformats.org/officeDocument/2006/relationships/notesSlide" Target="../notesSlides/notesSlide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195.xml"/><Relationship Id="rId2" Type="http://schemas.openxmlformats.org/officeDocument/2006/relationships/tags" Target="../tags/tag194.xml"/><Relationship Id="rId1" Type="http://schemas.openxmlformats.org/officeDocument/2006/relationships/tags" Target="../tags/tag193.xml"/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19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199.xml"/><Relationship Id="rId2" Type="http://schemas.openxmlformats.org/officeDocument/2006/relationships/tags" Target="../tags/tag198.xml"/><Relationship Id="rId1" Type="http://schemas.openxmlformats.org/officeDocument/2006/relationships/tags" Target="../tags/tag197.xml"/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20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13.xml"/><Relationship Id="rId13" Type="http://schemas.openxmlformats.org/officeDocument/2006/relationships/tags" Target="../tags/tag18.xml"/><Relationship Id="rId18" Type="http://schemas.openxmlformats.org/officeDocument/2006/relationships/tags" Target="../tags/tag23.xml"/><Relationship Id="rId3" Type="http://schemas.openxmlformats.org/officeDocument/2006/relationships/tags" Target="../tags/tag8.xml"/><Relationship Id="rId7" Type="http://schemas.openxmlformats.org/officeDocument/2006/relationships/tags" Target="../tags/tag12.xml"/><Relationship Id="rId12" Type="http://schemas.openxmlformats.org/officeDocument/2006/relationships/tags" Target="../tags/tag17.xml"/><Relationship Id="rId17" Type="http://schemas.openxmlformats.org/officeDocument/2006/relationships/tags" Target="../tags/tag22.xml"/><Relationship Id="rId2" Type="http://schemas.openxmlformats.org/officeDocument/2006/relationships/tags" Target="../tags/tag7.xml"/><Relationship Id="rId16" Type="http://schemas.openxmlformats.org/officeDocument/2006/relationships/tags" Target="../tags/tag21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11" Type="http://schemas.openxmlformats.org/officeDocument/2006/relationships/tags" Target="../tags/tag16.xml"/><Relationship Id="rId5" Type="http://schemas.openxmlformats.org/officeDocument/2006/relationships/tags" Target="../tags/tag10.xml"/><Relationship Id="rId15" Type="http://schemas.openxmlformats.org/officeDocument/2006/relationships/tags" Target="../tags/tag20.xml"/><Relationship Id="rId10" Type="http://schemas.openxmlformats.org/officeDocument/2006/relationships/tags" Target="../tags/tag15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9.xml"/><Relationship Id="rId9" Type="http://schemas.openxmlformats.org/officeDocument/2006/relationships/tags" Target="../tags/tag14.xml"/><Relationship Id="rId14" Type="http://schemas.openxmlformats.org/officeDocument/2006/relationships/tags" Target="../tags/tag19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31.xml"/><Relationship Id="rId13" Type="http://schemas.openxmlformats.org/officeDocument/2006/relationships/tags" Target="../tags/tag36.xml"/><Relationship Id="rId18" Type="http://schemas.openxmlformats.org/officeDocument/2006/relationships/tags" Target="../tags/tag41.xml"/><Relationship Id="rId3" Type="http://schemas.openxmlformats.org/officeDocument/2006/relationships/tags" Target="../tags/tag26.xml"/><Relationship Id="rId7" Type="http://schemas.openxmlformats.org/officeDocument/2006/relationships/tags" Target="../tags/tag30.xml"/><Relationship Id="rId12" Type="http://schemas.openxmlformats.org/officeDocument/2006/relationships/tags" Target="../tags/tag35.xml"/><Relationship Id="rId17" Type="http://schemas.openxmlformats.org/officeDocument/2006/relationships/tags" Target="../tags/tag40.xml"/><Relationship Id="rId2" Type="http://schemas.openxmlformats.org/officeDocument/2006/relationships/tags" Target="../tags/tag25.xml"/><Relationship Id="rId16" Type="http://schemas.openxmlformats.org/officeDocument/2006/relationships/tags" Target="../tags/tag39.xml"/><Relationship Id="rId20" Type="http://schemas.openxmlformats.org/officeDocument/2006/relationships/slideLayout" Target="../slideLayouts/slideLayout6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11" Type="http://schemas.openxmlformats.org/officeDocument/2006/relationships/tags" Target="../tags/tag34.xml"/><Relationship Id="rId5" Type="http://schemas.openxmlformats.org/officeDocument/2006/relationships/tags" Target="../tags/tag28.xml"/><Relationship Id="rId15" Type="http://schemas.openxmlformats.org/officeDocument/2006/relationships/tags" Target="../tags/tag38.xml"/><Relationship Id="rId10" Type="http://schemas.openxmlformats.org/officeDocument/2006/relationships/tags" Target="../tags/tag33.xml"/><Relationship Id="rId19" Type="http://schemas.openxmlformats.org/officeDocument/2006/relationships/tags" Target="../tags/tag42.xml"/><Relationship Id="rId4" Type="http://schemas.openxmlformats.org/officeDocument/2006/relationships/tags" Target="../tags/tag27.xml"/><Relationship Id="rId9" Type="http://schemas.openxmlformats.org/officeDocument/2006/relationships/tags" Target="../tags/tag32.xml"/><Relationship Id="rId14" Type="http://schemas.openxmlformats.org/officeDocument/2006/relationships/tags" Target="../tags/tag3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50.xml"/><Relationship Id="rId13" Type="http://schemas.openxmlformats.org/officeDocument/2006/relationships/tags" Target="../tags/tag55.xml"/><Relationship Id="rId18" Type="http://schemas.openxmlformats.org/officeDocument/2006/relationships/tags" Target="../tags/tag60.xml"/><Relationship Id="rId3" Type="http://schemas.openxmlformats.org/officeDocument/2006/relationships/tags" Target="../tags/tag45.xml"/><Relationship Id="rId7" Type="http://schemas.openxmlformats.org/officeDocument/2006/relationships/tags" Target="../tags/tag49.xml"/><Relationship Id="rId12" Type="http://schemas.openxmlformats.org/officeDocument/2006/relationships/tags" Target="../tags/tag54.xml"/><Relationship Id="rId17" Type="http://schemas.openxmlformats.org/officeDocument/2006/relationships/tags" Target="../tags/tag59.xml"/><Relationship Id="rId2" Type="http://schemas.openxmlformats.org/officeDocument/2006/relationships/tags" Target="../tags/tag44.xml"/><Relationship Id="rId16" Type="http://schemas.openxmlformats.org/officeDocument/2006/relationships/tags" Target="../tags/tag58.xml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11" Type="http://schemas.openxmlformats.org/officeDocument/2006/relationships/tags" Target="../tags/tag53.xml"/><Relationship Id="rId5" Type="http://schemas.openxmlformats.org/officeDocument/2006/relationships/tags" Target="../tags/tag47.xml"/><Relationship Id="rId15" Type="http://schemas.openxmlformats.org/officeDocument/2006/relationships/tags" Target="../tags/tag57.xml"/><Relationship Id="rId10" Type="http://schemas.openxmlformats.org/officeDocument/2006/relationships/tags" Target="../tags/tag52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46.xml"/><Relationship Id="rId9" Type="http://schemas.openxmlformats.org/officeDocument/2006/relationships/tags" Target="../tags/tag51.xml"/><Relationship Id="rId14" Type="http://schemas.openxmlformats.org/officeDocument/2006/relationships/tags" Target="../tags/tag5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68.xml"/><Relationship Id="rId13" Type="http://schemas.openxmlformats.org/officeDocument/2006/relationships/tags" Target="../tags/tag73.xml"/><Relationship Id="rId18" Type="http://schemas.openxmlformats.org/officeDocument/2006/relationships/tags" Target="../tags/tag78.xml"/><Relationship Id="rId3" Type="http://schemas.openxmlformats.org/officeDocument/2006/relationships/tags" Target="../tags/tag63.xml"/><Relationship Id="rId7" Type="http://schemas.openxmlformats.org/officeDocument/2006/relationships/tags" Target="../tags/tag67.xml"/><Relationship Id="rId12" Type="http://schemas.openxmlformats.org/officeDocument/2006/relationships/tags" Target="../tags/tag72.xml"/><Relationship Id="rId17" Type="http://schemas.openxmlformats.org/officeDocument/2006/relationships/tags" Target="../tags/tag77.xml"/><Relationship Id="rId2" Type="http://schemas.openxmlformats.org/officeDocument/2006/relationships/tags" Target="../tags/tag62.xml"/><Relationship Id="rId16" Type="http://schemas.openxmlformats.org/officeDocument/2006/relationships/tags" Target="../tags/tag76.xml"/><Relationship Id="rId1" Type="http://schemas.openxmlformats.org/officeDocument/2006/relationships/tags" Target="../tags/tag61.xml"/><Relationship Id="rId6" Type="http://schemas.openxmlformats.org/officeDocument/2006/relationships/tags" Target="../tags/tag66.xml"/><Relationship Id="rId11" Type="http://schemas.openxmlformats.org/officeDocument/2006/relationships/tags" Target="../tags/tag71.xml"/><Relationship Id="rId5" Type="http://schemas.openxmlformats.org/officeDocument/2006/relationships/tags" Target="../tags/tag65.xml"/><Relationship Id="rId15" Type="http://schemas.openxmlformats.org/officeDocument/2006/relationships/tags" Target="../tags/tag75.xml"/><Relationship Id="rId10" Type="http://schemas.openxmlformats.org/officeDocument/2006/relationships/tags" Target="../tags/tag70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64.xml"/><Relationship Id="rId9" Type="http://schemas.openxmlformats.org/officeDocument/2006/relationships/tags" Target="../tags/tag69.xml"/><Relationship Id="rId14" Type="http://schemas.openxmlformats.org/officeDocument/2006/relationships/tags" Target="../tags/tag7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86.xml"/><Relationship Id="rId13" Type="http://schemas.openxmlformats.org/officeDocument/2006/relationships/tags" Target="../tags/tag91.xml"/><Relationship Id="rId18" Type="http://schemas.openxmlformats.org/officeDocument/2006/relationships/tags" Target="../tags/tag96.xml"/><Relationship Id="rId3" Type="http://schemas.openxmlformats.org/officeDocument/2006/relationships/tags" Target="../tags/tag81.xml"/><Relationship Id="rId7" Type="http://schemas.openxmlformats.org/officeDocument/2006/relationships/tags" Target="../tags/tag85.xml"/><Relationship Id="rId12" Type="http://schemas.openxmlformats.org/officeDocument/2006/relationships/tags" Target="../tags/tag90.xml"/><Relationship Id="rId17" Type="http://schemas.openxmlformats.org/officeDocument/2006/relationships/tags" Target="../tags/tag95.xml"/><Relationship Id="rId2" Type="http://schemas.openxmlformats.org/officeDocument/2006/relationships/tags" Target="../tags/tag80.xml"/><Relationship Id="rId16" Type="http://schemas.openxmlformats.org/officeDocument/2006/relationships/tags" Target="../tags/tag94.xml"/><Relationship Id="rId1" Type="http://schemas.openxmlformats.org/officeDocument/2006/relationships/tags" Target="../tags/tag79.xml"/><Relationship Id="rId6" Type="http://schemas.openxmlformats.org/officeDocument/2006/relationships/tags" Target="../tags/tag84.xml"/><Relationship Id="rId11" Type="http://schemas.openxmlformats.org/officeDocument/2006/relationships/tags" Target="../tags/tag89.xml"/><Relationship Id="rId5" Type="http://schemas.openxmlformats.org/officeDocument/2006/relationships/tags" Target="../tags/tag83.xml"/><Relationship Id="rId15" Type="http://schemas.openxmlformats.org/officeDocument/2006/relationships/tags" Target="../tags/tag93.xml"/><Relationship Id="rId10" Type="http://schemas.openxmlformats.org/officeDocument/2006/relationships/tags" Target="../tags/tag88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82.xml"/><Relationship Id="rId9" Type="http://schemas.openxmlformats.org/officeDocument/2006/relationships/tags" Target="../tags/tag87.xml"/><Relationship Id="rId14" Type="http://schemas.openxmlformats.org/officeDocument/2006/relationships/tags" Target="../tags/tag9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CSE 417 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Lecture 20,  Autumn 2020</a:t>
            </a:r>
          </a:p>
          <a:p>
            <a:pPr eaLnBrk="1" hangingPunct="1"/>
            <a:r>
              <a:rPr lang="en-US" altLang="en-US" dirty="0"/>
              <a:t>Dynamic Programming  </a:t>
            </a:r>
          </a:p>
        </p:txBody>
      </p:sp>
    </p:spTree>
    <p:extLst>
      <p:ext uri="{BB962C8B-B14F-4D97-AF65-F5344CB8AC3E}">
        <p14:creationId xmlns:p14="http://schemas.microsoft.com/office/powerpoint/2010/main" val="2286108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Notation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Points p</a:t>
            </a:r>
            <a:r>
              <a:rPr lang="en-US" altLang="en-US" baseline="-25000"/>
              <a:t>1</a:t>
            </a:r>
            <a:r>
              <a:rPr lang="en-US" altLang="en-US"/>
              <a:t>, p</a:t>
            </a:r>
            <a:r>
              <a:rPr lang="en-US" altLang="en-US" baseline="-25000"/>
              <a:t>2</a:t>
            </a:r>
            <a:r>
              <a:rPr lang="en-US" altLang="en-US"/>
              <a:t>, . . ., p</a:t>
            </a:r>
            <a:r>
              <a:rPr lang="en-US" altLang="en-US" baseline="-25000"/>
              <a:t>n</a:t>
            </a:r>
            <a:r>
              <a:rPr lang="en-US" altLang="en-US"/>
              <a:t> ordered by                x-coordinate (p</a:t>
            </a:r>
            <a:r>
              <a:rPr lang="en-US" altLang="en-US" baseline="-25000"/>
              <a:t>i</a:t>
            </a:r>
            <a:r>
              <a:rPr lang="en-US" altLang="en-US"/>
              <a:t> = (x</a:t>
            </a:r>
            <a:r>
              <a:rPr lang="en-US" altLang="en-US" baseline="-25000"/>
              <a:t>i</a:t>
            </a:r>
            <a:r>
              <a:rPr lang="en-US" altLang="en-US"/>
              <a:t>, y</a:t>
            </a:r>
            <a:r>
              <a:rPr lang="en-US" altLang="en-US" baseline="-25000"/>
              <a:t>i</a:t>
            </a:r>
            <a:r>
              <a:rPr lang="en-US" altLang="en-US"/>
              <a:t>))</a:t>
            </a:r>
          </a:p>
          <a:p>
            <a:pPr eaLnBrk="1" hangingPunct="1"/>
            <a:r>
              <a:rPr lang="en-US" altLang="en-US"/>
              <a:t>E</a:t>
            </a:r>
            <a:r>
              <a:rPr lang="en-US" altLang="en-US" baseline="-25000"/>
              <a:t>i,j</a:t>
            </a:r>
            <a:r>
              <a:rPr lang="en-US" altLang="en-US"/>
              <a:t> is the least squares error for the optimal line interpolating p</a:t>
            </a:r>
            <a:r>
              <a:rPr lang="en-US" altLang="en-US" baseline="-25000"/>
              <a:t>i</a:t>
            </a:r>
            <a:r>
              <a:rPr lang="en-US" altLang="en-US"/>
              <a:t>, . . . p</a:t>
            </a:r>
            <a:r>
              <a:rPr lang="en-US" altLang="en-US" baseline="-25000"/>
              <a:t>j</a:t>
            </a:r>
          </a:p>
        </p:txBody>
      </p:sp>
      <p:sp>
        <p:nvSpPr>
          <p:cNvPr id="1536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09800" y="5562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038600" y="4724400"/>
            <a:ext cx="228600" cy="228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0198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971800" y="5562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8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6294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9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600200" y="5105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0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648200" y="4648200"/>
            <a:ext cx="228600" cy="228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1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876800" y="4114800"/>
            <a:ext cx="228600" cy="228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2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505200" y="5181600"/>
            <a:ext cx="228600" cy="228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3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486400" y="4343400"/>
            <a:ext cx="228600" cy="228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4" name="Text Box 14" hidden="1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438400" y="6096000"/>
            <a:ext cx="6330950" cy="466725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00"/>
                </a:solidFill>
              </a:rPr>
              <a:t>Comment:  E</a:t>
            </a:r>
            <a:r>
              <a:rPr lang="en-US" altLang="en-US" sz="2400" baseline="-25000">
                <a:solidFill>
                  <a:srgbClr val="FF0000"/>
                </a:solidFill>
              </a:rPr>
              <a:t>i,j</a:t>
            </a:r>
            <a:r>
              <a:rPr lang="en-US" altLang="en-US" sz="2400">
                <a:solidFill>
                  <a:srgbClr val="FF0000"/>
                </a:solidFill>
              </a:rPr>
              <a:t> can be computed in O(n</a:t>
            </a:r>
            <a:r>
              <a:rPr lang="en-US" altLang="en-US" sz="2400" baseline="30000">
                <a:solidFill>
                  <a:srgbClr val="FF0000"/>
                </a:solidFill>
              </a:rPr>
              <a:t>2</a:t>
            </a:r>
            <a:r>
              <a:rPr lang="en-US" altLang="en-US" sz="2400">
                <a:solidFill>
                  <a:srgbClr val="FF0000"/>
                </a:solidFill>
              </a:rPr>
              <a:t>) time</a:t>
            </a:r>
          </a:p>
        </p:txBody>
      </p:sp>
    </p:spTree>
    <p:extLst>
      <p:ext uri="{BB962C8B-B14F-4D97-AF65-F5344CB8AC3E}">
        <p14:creationId xmlns:p14="http://schemas.microsoft.com/office/powerpoint/2010/main" val="11333270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Optimal interpolation with two segments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Give an equation for the optimal interpolation of p</a:t>
            </a:r>
            <a:r>
              <a:rPr lang="en-US" altLang="en-US" sz="2800" baseline="-25000"/>
              <a:t>1</a:t>
            </a:r>
            <a:r>
              <a:rPr lang="en-US" altLang="en-US" sz="2800"/>
              <a:t>,…,p</a:t>
            </a:r>
            <a:r>
              <a:rPr lang="en-US" altLang="en-US" sz="2800" baseline="-25000"/>
              <a:t>n</a:t>
            </a:r>
            <a:r>
              <a:rPr lang="en-US" altLang="en-US" sz="2800"/>
              <a:t> with two line segments</a:t>
            </a:r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E</a:t>
            </a:r>
            <a:r>
              <a:rPr lang="en-US" altLang="en-US" sz="2800" baseline="-25000"/>
              <a:t>i,j</a:t>
            </a:r>
            <a:r>
              <a:rPr lang="en-US" altLang="en-US" sz="2800"/>
              <a:t> is the least squares error for the optimal line interpolating p</a:t>
            </a:r>
            <a:r>
              <a:rPr lang="en-US" altLang="en-US" sz="2800" baseline="-25000"/>
              <a:t>i</a:t>
            </a:r>
            <a:r>
              <a:rPr lang="en-US" altLang="en-US" sz="2800"/>
              <a:t>, . . . p</a:t>
            </a:r>
            <a:r>
              <a:rPr lang="en-US" altLang="en-US" sz="2800" baseline="-25000"/>
              <a:t>j</a:t>
            </a:r>
          </a:p>
          <a:p>
            <a:pPr eaLnBrk="1" hangingPunct="1"/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22459036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Optimal interpolation with k segments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Optimal segmentation with three segments</a:t>
            </a:r>
          </a:p>
          <a:p>
            <a:pPr lvl="1" eaLnBrk="1" hangingPunct="1"/>
            <a:r>
              <a:rPr lang="en-US" altLang="en-US"/>
              <a:t>Min</a:t>
            </a:r>
            <a:r>
              <a:rPr lang="en-US" altLang="en-US" baseline="-25000"/>
              <a:t>i,j</a:t>
            </a:r>
            <a:r>
              <a:rPr lang="en-US" altLang="en-US"/>
              <a:t>{E</a:t>
            </a:r>
            <a:r>
              <a:rPr lang="en-US" altLang="en-US" baseline="-25000"/>
              <a:t>1,i</a:t>
            </a:r>
            <a:r>
              <a:rPr lang="en-US" altLang="en-US"/>
              <a:t> + E</a:t>
            </a:r>
            <a:r>
              <a:rPr lang="en-US" altLang="en-US" baseline="-25000"/>
              <a:t>i,j</a:t>
            </a:r>
            <a:r>
              <a:rPr lang="en-US" altLang="en-US"/>
              <a:t> + E</a:t>
            </a:r>
            <a:r>
              <a:rPr lang="en-US" altLang="en-US" baseline="-25000"/>
              <a:t>j,n</a:t>
            </a:r>
            <a:r>
              <a:rPr lang="en-US" altLang="en-US"/>
              <a:t>}</a:t>
            </a:r>
          </a:p>
          <a:p>
            <a:pPr lvl="1" eaLnBrk="1" hangingPunct="1"/>
            <a:r>
              <a:rPr lang="en-US" altLang="en-US"/>
              <a:t>O(n</a:t>
            </a:r>
            <a:r>
              <a:rPr lang="en-US" altLang="en-US" baseline="30000"/>
              <a:t>2</a:t>
            </a:r>
            <a:r>
              <a:rPr lang="en-US" altLang="en-US"/>
              <a:t>) combinations considered</a:t>
            </a:r>
          </a:p>
          <a:p>
            <a:pPr eaLnBrk="1" hangingPunct="1"/>
            <a:r>
              <a:rPr lang="en-US" altLang="en-US"/>
              <a:t>Generalization to k segments leads to considering O(n</a:t>
            </a:r>
            <a:r>
              <a:rPr lang="en-US" altLang="en-US" baseline="30000"/>
              <a:t>k-1</a:t>
            </a:r>
            <a:r>
              <a:rPr lang="en-US" altLang="en-US"/>
              <a:t>) combinations</a:t>
            </a:r>
          </a:p>
        </p:txBody>
      </p:sp>
    </p:spTree>
    <p:extLst>
      <p:ext uri="{BB962C8B-B14F-4D97-AF65-F5344CB8AC3E}">
        <p14:creationId xmlns:p14="http://schemas.microsoft.com/office/powerpoint/2010/main" val="26879386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err="1"/>
              <a:t>Opt</a:t>
            </a:r>
            <a:r>
              <a:rPr lang="en-US" altLang="en-US" sz="4000" baseline="-25000" err="1"/>
              <a:t>k</a:t>
            </a:r>
            <a:r>
              <a:rPr lang="en-US" altLang="en-US" sz="4000"/>
              <a:t>[ j ] : Minimum error approximating p</a:t>
            </a:r>
            <a:r>
              <a:rPr lang="en-US" altLang="en-US" sz="4000" baseline="-25000"/>
              <a:t>1</a:t>
            </a:r>
            <a:r>
              <a:rPr lang="en-US" altLang="en-US" sz="4000"/>
              <a:t>…</a:t>
            </a:r>
            <a:r>
              <a:rPr lang="en-US" altLang="en-US" sz="4000" err="1"/>
              <a:t>p</a:t>
            </a:r>
            <a:r>
              <a:rPr lang="en-US" altLang="en-US" sz="4000" baseline="-25000" err="1"/>
              <a:t>j</a:t>
            </a:r>
            <a:r>
              <a:rPr lang="en-US" altLang="en-US" sz="4000"/>
              <a:t> with k segments</a:t>
            </a:r>
          </a:p>
        </p:txBody>
      </p:sp>
      <p:sp>
        <p:nvSpPr>
          <p:cNvPr id="18435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2725" y="1768475"/>
            <a:ext cx="74215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/>
              <a:t>How do you express Opt</a:t>
            </a:r>
            <a:r>
              <a:rPr lang="en-US" altLang="en-US" sz="3200" baseline="-25000"/>
              <a:t>k</a:t>
            </a:r>
            <a:r>
              <a:rPr lang="en-US" altLang="en-US" sz="3200"/>
              <a:t>[ j ] in terms of </a:t>
            </a:r>
          </a:p>
          <a:p>
            <a:pPr eaLnBrk="1" hangingPunct="1"/>
            <a:r>
              <a:rPr lang="en-US" altLang="en-US" sz="3200"/>
              <a:t>Opt</a:t>
            </a:r>
            <a:r>
              <a:rPr lang="en-US" altLang="en-US" sz="3200" baseline="-25000"/>
              <a:t>k-1</a:t>
            </a:r>
            <a:r>
              <a:rPr lang="en-US" altLang="en-US" sz="3200"/>
              <a:t>[1],…,Opt</a:t>
            </a:r>
            <a:r>
              <a:rPr lang="en-US" altLang="en-US" sz="3200" baseline="-25000"/>
              <a:t>k-1</a:t>
            </a:r>
            <a:r>
              <a:rPr lang="en-US" altLang="en-US" sz="3200"/>
              <a:t>[ j ]?</a:t>
            </a:r>
          </a:p>
        </p:txBody>
      </p:sp>
    </p:spTree>
    <p:extLst>
      <p:ext uri="{BB962C8B-B14F-4D97-AF65-F5344CB8AC3E}">
        <p14:creationId xmlns:p14="http://schemas.microsoft.com/office/powerpoint/2010/main" val="10100203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Optimal sub-solution property</a:t>
            </a:r>
          </a:p>
        </p:txBody>
      </p:sp>
      <p:sp>
        <p:nvSpPr>
          <p:cNvPr id="19459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908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1242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133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9530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0668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429000" y="3429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6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9624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7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5908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8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629400" y="2971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9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705600" y="2286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0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467600" y="2514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1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848600" y="1676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2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4958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3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610600" y="137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4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7912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5" name="Text Box 21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17525" y="1411288"/>
            <a:ext cx="59594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/>
              <a:t>Optimal solution with k segments extends an optimal solution of k-1 segments on a smaller problem</a:t>
            </a:r>
          </a:p>
        </p:txBody>
      </p:sp>
    </p:spTree>
    <p:extLst>
      <p:ext uri="{BB962C8B-B14F-4D97-AF65-F5344CB8AC3E}">
        <p14:creationId xmlns:p14="http://schemas.microsoft.com/office/powerpoint/2010/main" val="2704370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Optimal multi-segment interpolation</a:t>
            </a:r>
          </a:p>
        </p:txBody>
      </p:sp>
      <p:sp>
        <p:nvSpPr>
          <p:cNvPr id="20483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50925" y="1436688"/>
            <a:ext cx="7192995" cy="4278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/>
              <a:t>Compute Opt[ k, j ] for 0 &lt; k &lt; j &lt; n</a:t>
            </a:r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400" b="1">
                <a:latin typeface="Courier New" panose="02070309020205020404" pitchFamily="49" charset="0"/>
                <a:cs typeface="Courier New" panose="02070309020205020404" pitchFamily="49" charset="0"/>
              </a:rPr>
              <a:t>for j = 1 to n</a:t>
            </a:r>
          </a:p>
          <a:p>
            <a:pPr eaLnBrk="1" hangingPunct="1"/>
            <a:r>
              <a:rPr lang="en-US" altLang="en-US" sz="2400" b="1">
                <a:latin typeface="Courier New" panose="02070309020205020404" pitchFamily="49" charset="0"/>
                <a:cs typeface="Courier New" panose="02070309020205020404" pitchFamily="49" charset="0"/>
              </a:rPr>
              <a:t>   Opt[1, j] = E</a:t>
            </a:r>
            <a:r>
              <a:rPr lang="en-US" altLang="en-US" sz="2400" b="1" baseline="-25000">
                <a:latin typeface="Courier New" panose="02070309020205020404" pitchFamily="49" charset="0"/>
                <a:cs typeface="Courier New" panose="02070309020205020404" pitchFamily="49" charset="0"/>
              </a:rPr>
              <a:t>1,j</a:t>
            </a:r>
            <a:r>
              <a:rPr lang="en-US" altLang="en-US" sz="2400" b="1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eaLnBrk="1" hangingPunct="1"/>
            <a:endParaRPr lang="en-US" altLang="en-US" sz="24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altLang="en-US" sz="2400" b="1">
                <a:latin typeface="Courier New" panose="02070309020205020404" pitchFamily="49" charset="0"/>
                <a:cs typeface="Courier New" panose="02070309020205020404" pitchFamily="49" charset="0"/>
              </a:rPr>
              <a:t>for k = 2 to n-1</a:t>
            </a:r>
          </a:p>
          <a:p>
            <a:pPr eaLnBrk="1" hangingPunct="1"/>
            <a:r>
              <a:rPr lang="en-US" altLang="en-US" sz="2400" b="1">
                <a:latin typeface="Courier New" panose="02070309020205020404" pitchFamily="49" charset="0"/>
                <a:cs typeface="Courier New" panose="02070309020205020404" pitchFamily="49" charset="0"/>
              </a:rPr>
              <a:t>   for j = 2 to n</a:t>
            </a:r>
          </a:p>
          <a:p>
            <a:pPr eaLnBrk="1" hangingPunct="1"/>
            <a:r>
              <a:rPr lang="en-US" altLang="en-US" sz="2400" b="1">
                <a:latin typeface="Courier New" panose="02070309020205020404" pitchFamily="49" charset="0"/>
                <a:cs typeface="Courier New" panose="02070309020205020404" pitchFamily="49" charset="0"/>
              </a:rPr>
              <a:t>	 t = E</a:t>
            </a:r>
            <a:r>
              <a:rPr lang="en-US" altLang="en-US" sz="2400" b="1" baseline="-25000">
                <a:latin typeface="Courier New" panose="02070309020205020404" pitchFamily="49" charset="0"/>
                <a:cs typeface="Courier New" panose="02070309020205020404" pitchFamily="49" charset="0"/>
              </a:rPr>
              <a:t>1,j</a:t>
            </a:r>
          </a:p>
          <a:p>
            <a:pPr eaLnBrk="1" hangingPunct="1"/>
            <a:r>
              <a:rPr lang="en-US" altLang="en-US" sz="2400" b="1">
                <a:latin typeface="Courier New" panose="02070309020205020404" pitchFamily="49" charset="0"/>
                <a:cs typeface="Courier New" panose="02070309020205020404" pitchFamily="49" charset="0"/>
              </a:rPr>
              <a:t>	 for </a:t>
            </a:r>
            <a:r>
              <a:rPr lang="en-US" altLang="en-US" sz="2400" b="1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400" b="1">
                <a:latin typeface="Courier New" panose="02070309020205020404" pitchFamily="49" charset="0"/>
                <a:cs typeface="Courier New" panose="02070309020205020404" pitchFamily="49" charset="0"/>
              </a:rPr>
              <a:t> = 1 to j-1</a:t>
            </a:r>
          </a:p>
          <a:p>
            <a:pPr eaLnBrk="1" hangingPunct="1"/>
            <a:r>
              <a:rPr lang="en-US" altLang="en-US" sz="2400" b="1">
                <a:latin typeface="Courier New" panose="02070309020205020404" pitchFamily="49" charset="0"/>
                <a:cs typeface="Courier New" panose="02070309020205020404" pitchFamily="49" charset="0"/>
              </a:rPr>
              <a:t>	    t = min(t, Opt[k-1, </a:t>
            </a:r>
            <a:r>
              <a:rPr lang="en-US" altLang="en-US" sz="2400" b="1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400" b="1">
                <a:latin typeface="Courier New" panose="02070309020205020404" pitchFamily="49" charset="0"/>
                <a:cs typeface="Courier New" panose="02070309020205020404" pitchFamily="49" charset="0"/>
              </a:rPr>
              <a:t>] + </a:t>
            </a:r>
            <a:r>
              <a:rPr lang="en-US" altLang="en-US" sz="2400" b="1" err="1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altLang="en-US" sz="2400" b="1" baseline="-25000" err="1">
                <a:latin typeface="Courier New" panose="02070309020205020404" pitchFamily="49" charset="0"/>
                <a:cs typeface="Courier New" panose="02070309020205020404" pitchFamily="49" charset="0"/>
              </a:rPr>
              <a:t>i,j</a:t>
            </a:r>
            <a:r>
              <a:rPr lang="en-US" altLang="en-US" sz="2400" b="1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eaLnBrk="1" hangingPunct="1"/>
            <a:r>
              <a:rPr lang="en-US" altLang="en-US" sz="2400" b="1">
                <a:latin typeface="Courier New" panose="02070309020205020404" pitchFamily="49" charset="0"/>
                <a:cs typeface="Courier New" panose="02070309020205020404" pitchFamily="49" charset="0"/>
              </a:rPr>
              <a:t>	 Opt[k, j] = t</a:t>
            </a:r>
          </a:p>
        </p:txBody>
      </p:sp>
    </p:spTree>
    <p:extLst>
      <p:ext uri="{BB962C8B-B14F-4D97-AF65-F5344CB8AC3E}">
        <p14:creationId xmlns:p14="http://schemas.microsoft.com/office/powerpoint/2010/main" val="7650260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Determining the solution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When </a:t>
            </a:r>
            <a:r>
              <a:rPr lang="en-US" altLang="en-US" err="1"/>
              <a:t>Opt</a:t>
            </a:r>
            <a:r>
              <a:rPr lang="en-US" altLang="en-US"/>
              <a:t>[</a:t>
            </a:r>
            <a:r>
              <a:rPr lang="en-US" altLang="en-US" err="1"/>
              <a:t>k,j</a:t>
            </a:r>
            <a:r>
              <a:rPr lang="en-US" altLang="en-US"/>
              <a:t>] is computed, record the value of </a:t>
            </a:r>
            <a:r>
              <a:rPr lang="en-US" altLang="en-US" err="1"/>
              <a:t>i</a:t>
            </a:r>
            <a:r>
              <a:rPr lang="en-US" altLang="en-US"/>
              <a:t> that minimized the sum</a:t>
            </a:r>
          </a:p>
          <a:p>
            <a:pPr eaLnBrk="1" hangingPunct="1"/>
            <a:r>
              <a:rPr lang="en-US" altLang="en-US"/>
              <a:t>Store this value in an auxiliary array</a:t>
            </a:r>
          </a:p>
          <a:p>
            <a:pPr eaLnBrk="1" hangingPunct="1"/>
            <a:r>
              <a:rPr lang="en-US" altLang="en-US"/>
              <a:t>Use to reconstruct solution</a:t>
            </a:r>
          </a:p>
        </p:txBody>
      </p:sp>
    </p:spTree>
    <p:extLst>
      <p:ext uri="{BB962C8B-B14F-4D97-AF65-F5344CB8AC3E}">
        <p14:creationId xmlns:p14="http://schemas.microsoft.com/office/powerpoint/2010/main" val="42142444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Variable number of segments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/>
            <a:r>
              <a:rPr lang="en-US" altLang="en-US"/>
              <a:t>Segments not specified in advance</a:t>
            </a:r>
          </a:p>
          <a:p>
            <a:pPr eaLnBrk="1" hangingPunct="1"/>
            <a:r>
              <a:rPr lang="en-US" altLang="en-US"/>
              <a:t>Penalty function associated with segments</a:t>
            </a:r>
          </a:p>
          <a:p>
            <a:pPr eaLnBrk="1" hangingPunct="1"/>
            <a:r>
              <a:rPr lang="en-US" altLang="en-US"/>
              <a:t>Cost = Interpolation error + C x #Segments</a:t>
            </a:r>
          </a:p>
        </p:txBody>
      </p:sp>
      <p:sp>
        <p:nvSpPr>
          <p:cNvPr id="2253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90600" y="518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098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7432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752600" y="518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6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572000" y="3733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7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85800" y="5867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8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048000" y="3886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9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81400" y="3733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0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209800" y="4419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1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096000" y="4953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2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0960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3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8580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4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315200" y="5562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5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1148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6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848600" y="6019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7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2578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43422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Penalty cost measure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Opt[ j ] = min(E</a:t>
            </a:r>
            <a:r>
              <a:rPr lang="en-US" altLang="en-US" baseline="-25000"/>
              <a:t>1,j</a:t>
            </a:r>
            <a:r>
              <a:rPr lang="en-US" altLang="en-US"/>
              <a:t>, min</a:t>
            </a:r>
            <a:r>
              <a:rPr lang="en-US" altLang="en-US" baseline="-25000"/>
              <a:t>i</a:t>
            </a:r>
            <a:r>
              <a:rPr lang="en-US" altLang="en-US"/>
              <a:t>(Opt[ i ] + E</a:t>
            </a:r>
            <a:r>
              <a:rPr lang="en-US" altLang="en-US" baseline="-25000"/>
              <a:t>i,j</a:t>
            </a:r>
            <a:r>
              <a:rPr lang="en-US" altLang="en-US"/>
              <a:t> + P))</a:t>
            </a:r>
          </a:p>
        </p:txBody>
      </p:sp>
    </p:spTree>
    <p:extLst>
      <p:ext uri="{BB962C8B-B14F-4D97-AF65-F5344CB8AC3E}">
        <p14:creationId xmlns:p14="http://schemas.microsoft.com/office/powerpoint/2010/main" val="3394460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>
            <a:stCxn id="19472" idx="7"/>
            <a:endCxn id="19473" idx="3"/>
          </p:cNvCxnSpPr>
          <p:nvPr/>
        </p:nvCxnSpPr>
        <p:spPr>
          <a:xfrm flipV="1">
            <a:off x="4690922" y="2670603"/>
            <a:ext cx="3953156" cy="1667156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9463" idx="7"/>
            <a:endCxn id="19473" idx="3"/>
          </p:cNvCxnSpPr>
          <p:nvPr/>
        </p:nvCxnSpPr>
        <p:spPr>
          <a:xfrm flipV="1">
            <a:off x="5148122" y="2670603"/>
            <a:ext cx="3495956" cy="1743356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9474" idx="6"/>
            <a:endCxn id="19473" idx="3"/>
          </p:cNvCxnSpPr>
          <p:nvPr/>
        </p:nvCxnSpPr>
        <p:spPr>
          <a:xfrm flipV="1">
            <a:off x="6019800" y="2670603"/>
            <a:ext cx="2624278" cy="1671778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9468" idx="7"/>
          </p:cNvCxnSpPr>
          <p:nvPr/>
        </p:nvCxnSpPr>
        <p:spPr>
          <a:xfrm flipV="1">
            <a:off x="6824522" y="2704081"/>
            <a:ext cx="1786078" cy="1405078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>
            <a:stCxn id="19464" idx="2"/>
            <a:endCxn id="19472" idx="3"/>
          </p:cNvCxnSpPr>
          <p:nvPr/>
        </p:nvCxnSpPr>
        <p:spPr>
          <a:xfrm flipV="1">
            <a:off x="1066800" y="4499403"/>
            <a:ext cx="3462478" cy="2128978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19464" idx="2"/>
            <a:endCxn id="19463" idx="3"/>
          </p:cNvCxnSpPr>
          <p:nvPr/>
        </p:nvCxnSpPr>
        <p:spPr>
          <a:xfrm flipV="1">
            <a:off x="1066800" y="4575603"/>
            <a:ext cx="3919678" cy="2052778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19464" idx="3"/>
            <a:endCxn id="19474" idx="6"/>
          </p:cNvCxnSpPr>
          <p:nvPr/>
        </p:nvCxnSpPr>
        <p:spPr>
          <a:xfrm flipV="1">
            <a:off x="1100278" y="4342381"/>
            <a:ext cx="4919522" cy="2366822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9464" idx="3"/>
            <a:endCxn id="19468" idx="3"/>
          </p:cNvCxnSpPr>
          <p:nvPr/>
        </p:nvCxnSpPr>
        <p:spPr>
          <a:xfrm flipV="1">
            <a:off x="1100278" y="4270803"/>
            <a:ext cx="5562600" cy="2438400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17525" y="1197312"/>
            <a:ext cx="8229600" cy="1143000"/>
          </a:xfrm>
        </p:spPr>
        <p:txBody>
          <a:bodyPr/>
          <a:lstStyle/>
          <a:p>
            <a:r>
              <a:rPr lang="en-US" sz="3200" dirty="0" err="1"/>
              <a:t>Opt</a:t>
            </a:r>
            <a:r>
              <a:rPr lang="en-US" sz="3200" baseline="-25000" dirty="0" err="1"/>
              <a:t>k</a:t>
            </a:r>
            <a:r>
              <a:rPr lang="en-US" sz="3200" dirty="0"/>
              <a:t>[ j ] = min </a:t>
            </a:r>
            <a:r>
              <a:rPr lang="en-US" sz="3200" baseline="-25000" dirty="0" err="1"/>
              <a:t>i</a:t>
            </a:r>
            <a:r>
              <a:rPr lang="en-US" sz="3200" dirty="0"/>
              <a:t> { Opt</a:t>
            </a:r>
            <a:r>
              <a:rPr lang="en-US" sz="3200" baseline="-25000" dirty="0"/>
              <a:t>k-1</a:t>
            </a:r>
            <a:r>
              <a:rPr lang="en-US" sz="3200" dirty="0"/>
              <a:t>[ </a:t>
            </a:r>
            <a:r>
              <a:rPr lang="en-US" sz="3200" dirty="0" err="1"/>
              <a:t>i</a:t>
            </a:r>
            <a:r>
              <a:rPr lang="en-US" sz="3200" dirty="0"/>
              <a:t> ] + </a:t>
            </a:r>
            <a:r>
              <a:rPr lang="en-US" sz="3200" dirty="0" err="1"/>
              <a:t>E</a:t>
            </a:r>
            <a:r>
              <a:rPr lang="en-US" sz="3200" baseline="-25000" dirty="0" err="1"/>
              <a:t>i,j</a:t>
            </a:r>
            <a:r>
              <a:rPr lang="en-US" sz="3200" dirty="0"/>
              <a:t> } for 0 &lt; </a:t>
            </a:r>
            <a:r>
              <a:rPr lang="en-US" sz="3200" dirty="0" err="1"/>
              <a:t>i</a:t>
            </a:r>
            <a:r>
              <a:rPr lang="en-US" sz="3200" dirty="0"/>
              <a:t> &lt; j</a:t>
            </a:r>
          </a:p>
        </p:txBody>
      </p:sp>
      <p:sp>
        <p:nvSpPr>
          <p:cNvPr id="19459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5828281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90800" y="4609081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124200" y="4304281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133600" y="5828281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953000" y="4380481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066800" y="6514081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429000" y="4532881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6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962400" y="4380481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7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590800" y="5066281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8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629400" y="4075681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9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705600" y="3389881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0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467600" y="3618481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1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848600" y="2780281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2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495800" y="4304281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3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610600" y="2475481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4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791200" y="4228081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5" name="Text Box 21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17525" y="2515169"/>
            <a:ext cx="59594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/>
              <a:t>Optimal solution with k segments extends an optimal solution of k-1 segments on a smaller problem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2780336-7CD2-4CD1-A23B-C47DCBD4D8DD}"/>
              </a:ext>
            </a:extLst>
          </p:cNvPr>
          <p:cNvSpPr txBox="1"/>
          <p:nvPr/>
        </p:nvSpPr>
        <p:spPr>
          <a:xfrm>
            <a:off x="164757" y="263611"/>
            <a:ext cx="89133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Summary for Segmented Interpolation </a:t>
            </a:r>
          </a:p>
        </p:txBody>
      </p:sp>
    </p:spTree>
    <p:extLst>
      <p:ext uri="{BB962C8B-B14F-4D97-AF65-F5344CB8AC3E}">
        <p14:creationId xmlns:p14="http://schemas.microsoft.com/office/powerpoint/2010/main" val="1395786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A2590-AAA6-4252-90C0-71B4A003D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FC7C9-5727-4E6B-9958-365875B399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6982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Subset Sum Problem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Let w</a:t>
            </a:r>
            <a:r>
              <a:rPr lang="en-US" altLang="en-US" baseline="-25000"/>
              <a:t>1</a:t>
            </a:r>
            <a:r>
              <a:rPr lang="en-US" altLang="en-US"/>
              <a:t>,…,w</a:t>
            </a:r>
            <a:r>
              <a:rPr lang="en-US" altLang="en-US" baseline="-25000"/>
              <a:t>n</a:t>
            </a:r>
            <a:r>
              <a:rPr lang="en-US" altLang="en-US"/>
              <a:t> = {6, 8, 9, 11, 13, 16, 18, 24}</a:t>
            </a:r>
          </a:p>
          <a:p>
            <a:pPr eaLnBrk="1" hangingPunct="1"/>
            <a:r>
              <a:rPr lang="en-US" altLang="en-US"/>
              <a:t>Find a subset that has as large a sum as possible, without exceeding 50</a:t>
            </a:r>
          </a:p>
        </p:txBody>
      </p:sp>
      <p:sp>
        <p:nvSpPr>
          <p:cNvPr id="6148" name="TextBox 3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04800" y="5867400"/>
            <a:ext cx="1427163" cy="33813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6, 8, 9, 11, 16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Adding a variable for Weight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Opt[ j, K ] the largest subset of {w</a:t>
            </a:r>
            <a:r>
              <a:rPr lang="en-US" altLang="en-US" baseline="-25000"/>
              <a:t>1</a:t>
            </a:r>
            <a:r>
              <a:rPr lang="en-US" altLang="en-US"/>
              <a:t>, …, w</a:t>
            </a:r>
            <a:r>
              <a:rPr lang="en-US" altLang="en-US" baseline="-25000"/>
              <a:t>j</a:t>
            </a:r>
            <a:r>
              <a:rPr lang="en-US" altLang="en-US"/>
              <a:t>} that sums to at most K</a:t>
            </a:r>
          </a:p>
          <a:p>
            <a:pPr eaLnBrk="1" hangingPunct="1"/>
            <a:r>
              <a:rPr lang="en-US" altLang="en-US"/>
              <a:t>{2, 4, 7, 10}</a:t>
            </a:r>
          </a:p>
          <a:p>
            <a:pPr lvl="1" eaLnBrk="1" hangingPunct="1"/>
            <a:r>
              <a:rPr lang="en-US" altLang="en-US"/>
              <a:t>Opt[2, 7] =</a:t>
            </a:r>
          </a:p>
          <a:p>
            <a:pPr lvl="1" eaLnBrk="1" hangingPunct="1"/>
            <a:r>
              <a:rPr lang="en-US" altLang="en-US"/>
              <a:t>Opt[3, 7] =</a:t>
            </a:r>
          </a:p>
          <a:p>
            <a:pPr lvl="1" eaLnBrk="1" hangingPunct="1"/>
            <a:r>
              <a:rPr lang="en-US" altLang="en-US"/>
              <a:t>Opt[3,12] =</a:t>
            </a:r>
          </a:p>
          <a:p>
            <a:pPr lvl="1" eaLnBrk="1" hangingPunct="1"/>
            <a:r>
              <a:rPr lang="en-US" altLang="en-US"/>
              <a:t>Opt[4,12] =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Subset Sum Recurrence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Opt[ j, K ] the largest subset of {w</a:t>
            </a:r>
            <a:r>
              <a:rPr lang="en-US" altLang="en-US" baseline="-25000"/>
              <a:t>1</a:t>
            </a:r>
            <a:r>
              <a:rPr lang="en-US" altLang="en-US"/>
              <a:t>, …, w</a:t>
            </a:r>
            <a:r>
              <a:rPr lang="en-US" altLang="en-US" baseline="-25000"/>
              <a:t>j</a:t>
            </a:r>
            <a:r>
              <a:rPr lang="en-US" altLang="en-US"/>
              <a:t>} that sums to at most K</a:t>
            </a:r>
          </a:p>
          <a:p>
            <a:pPr eaLnBrk="1" hangingPunct="1"/>
            <a:endParaRPr lang="en-US" altLang="en-US"/>
          </a:p>
        </p:txBody>
      </p:sp>
      <p:sp>
        <p:nvSpPr>
          <p:cNvPr id="8196" name="Text Box 4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8600" y="6096000"/>
            <a:ext cx="7391400" cy="466725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</a:rPr>
              <a:t>Opt[ j, K] = max(Opt[ j – 1, K], Opt[ j – 1, K – w</a:t>
            </a:r>
            <a:r>
              <a:rPr lang="en-US" altLang="en-US" sz="2400" baseline="-25000">
                <a:solidFill>
                  <a:srgbClr val="FF0000"/>
                </a:solidFill>
              </a:rPr>
              <a:t>j</a:t>
            </a:r>
            <a:r>
              <a:rPr lang="en-US" altLang="en-US" sz="2400">
                <a:solidFill>
                  <a:srgbClr val="FF0000"/>
                </a:solidFill>
              </a:rPr>
              <a:t>] + w</a:t>
            </a:r>
            <a:r>
              <a:rPr lang="en-US" altLang="en-US" sz="2400" baseline="-25000">
                <a:solidFill>
                  <a:srgbClr val="FF0000"/>
                </a:solidFill>
              </a:rPr>
              <a:t>j</a:t>
            </a:r>
            <a:r>
              <a:rPr lang="en-US" altLang="en-US" sz="2400">
                <a:solidFill>
                  <a:srgbClr val="FF0000"/>
                </a:solidFill>
              </a:rPr>
              <a:t>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Subset Sum Grid</a:t>
            </a:r>
          </a:p>
        </p:txBody>
      </p:sp>
      <p:graphicFrame>
        <p:nvGraphicFramePr>
          <p:cNvPr id="301192" name="Group 136"/>
          <p:cNvGraphicFramePr>
            <a:graphicFrameLocks noGrp="1"/>
          </p:cNvGraphicFramePr>
          <p:nvPr>
            <p:ph sz="half" idx="4294967295"/>
            <p:custDataLst>
              <p:tags r:id="rId2"/>
            </p:custDataLst>
          </p:nvPr>
        </p:nvGraphicFramePr>
        <p:xfrm>
          <a:off x="342900" y="2514600"/>
          <a:ext cx="8458200" cy="2590800"/>
        </p:xfrm>
        <a:graphic>
          <a:graphicData uri="http://schemas.openxmlformats.org/drawingml/2006/table">
            <a:tbl>
              <a:tblPr/>
              <a:tblGrid>
                <a:gridCol w="469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335" name="Text Box 130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429000" y="5715000"/>
            <a:ext cx="3733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{2, 4, 7, 10}</a:t>
            </a:r>
          </a:p>
        </p:txBody>
      </p:sp>
      <p:sp>
        <p:nvSpPr>
          <p:cNvPr id="9336" name="Text Box 13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1000" y="1371600"/>
            <a:ext cx="739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Opt[ j, K] = max(Opt[ j – 1, K], Opt[ j – 1, K – w</a:t>
            </a:r>
            <a:r>
              <a:rPr lang="en-US" altLang="en-US" sz="2400" baseline="-25000"/>
              <a:t>j</a:t>
            </a:r>
            <a:r>
              <a:rPr lang="en-US" altLang="en-US" sz="2400"/>
              <a:t>] + w</a:t>
            </a:r>
            <a:r>
              <a:rPr lang="en-US" altLang="en-US" sz="2400" baseline="-25000"/>
              <a:t>j</a:t>
            </a:r>
            <a:r>
              <a:rPr lang="en-US" altLang="en-US" sz="2400"/>
              <a:t>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Subset Sum Code</a:t>
            </a:r>
          </a:p>
        </p:txBody>
      </p:sp>
      <p:sp>
        <p:nvSpPr>
          <p:cNvPr id="10243" name="Text Box 4" hidden="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" y="6248400"/>
            <a:ext cx="7391400" cy="466725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</a:rPr>
              <a:t>Opt[ j, K] = max(Opt[ j – 1, K], Opt[ j – 1, K – w</a:t>
            </a:r>
            <a:r>
              <a:rPr lang="en-US" altLang="en-US" sz="2400" baseline="-25000">
                <a:solidFill>
                  <a:srgbClr val="FF0000"/>
                </a:solidFill>
              </a:rPr>
              <a:t>j</a:t>
            </a:r>
            <a:r>
              <a:rPr lang="en-US" altLang="en-US" sz="2400">
                <a:solidFill>
                  <a:srgbClr val="FF0000"/>
                </a:solidFill>
              </a:rPr>
              <a:t>] + w</a:t>
            </a:r>
            <a:r>
              <a:rPr lang="en-US" altLang="en-US" sz="2400" baseline="-25000">
                <a:solidFill>
                  <a:srgbClr val="FF0000"/>
                </a:solidFill>
              </a:rPr>
              <a:t>j</a:t>
            </a:r>
            <a:r>
              <a:rPr lang="en-US" altLang="en-US" sz="240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10244" name="Text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1752600"/>
            <a:ext cx="7315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dirty="0"/>
              <a:t>for j = 1 to n</a:t>
            </a:r>
          </a:p>
          <a:p>
            <a:pPr eaLnBrk="1" hangingPunct="1"/>
            <a:r>
              <a:rPr lang="en-US" altLang="en-US" sz="2400" dirty="0"/>
              <a:t>      for k = 1 to W</a:t>
            </a:r>
          </a:p>
          <a:p>
            <a:pPr eaLnBrk="1" hangingPunct="1"/>
            <a:r>
              <a:rPr lang="en-US" altLang="en-US" sz="2400" dirty="0"/>
              <a:t>             </a:t>
            </a:r>
            <a:r>
              <a:rPr lang="en-US" altLang="en-US" sz="2400" dirty="0" err="1"/>
              <a:t>Opt</a:t>
            </a:r>
            <a:r>
              <a:rPr lang="en-US" altLang="en-US" sz="2400" dirty="0"/>
              <a:t>[j, k] = max(</a:t>
            </a:r>
            <a:r>
              <a:rPr lang="en-US" altLang="en-US" sz="2400" dirty="0" err="1"/>
              <a:t>Opt</a:t>
            </a:r>
            <a:r>
              <a:rPr lang="en-US" altLang="en-US" sz="2400" dirty="0"/>
              <a:t>[j-1, k], </a:t>
            </a:r>
            <a:r>
              <a:rPr lang="en-US" altLang="en-US" sz="2400" dirty="0" err="1"/>
              <a:t>Opt</a:t>
            </a:r>
            <a:r>
              <a:rPr lang="en-US" altLang="en-US" sz="2400" dirty="0"/>
              <a:t>[j-1, k-</a:t>
            </a:r>
            <a:r>
              <a:rPr lang="en-US" altLang="en-US" sz="2400" dirty="0" err="1"/>
              <a:t>w</a:t>
            </a:r>
            <a:r>
              <a:rPr lang="en-US" altLang="en-US" sz="2400" baseline="-25000" dirty="0" err="1"/>
              <a:t>j</a:t>
            </a:r>
            <a:r>
              <a:rPr lang="en-US" altLang="en-US" sz="2400" dirty="0"/>
              <a:t>] + </a:t>
            </a:r>
            <a:r>
              <a:rPr lang="en-US" altLang="en-US" sz="2400" dirty="0" err="1"/>
              <a:t>w</a:t>
            </a:r>
            <a:r>
              <a:rPr lang="en-US" altLang="en-US" sz="2400" baseline="-25000" dirty="0" err="1"/>
              <a:t>j</a:t>
            </a:r>
            <a:r>
              <a:rPr lang="en-US" altLang="en-US" sz="2400" dirty="0"/>
              <a:t>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Knapsack Problem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Items have weights and values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The problem is to maximize total value subject to a bound on weght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Items {I</a:t>
            </a:r>
            <a:r>
              <a:rPr lang="en-US" altLang="en-US" sz="2800" baseline="-25000"/>
              <a:t>1</a:t>
            </a:r>
            <a:r>
              <a:rPr lang="en-US" altLang="en-US" sz="2800"/>
              <a:t>, I</a:t>
            </a:r>
            <a:r>
              <a:rPr lang="en-US" altLang="en-US" sz="2800" baseline="-25000"/>
              <a:t>2</a:t>
            </a:r>
            <a:r>
              <a:rPr lang="en-US" altLang="en-US" sz="2800"/>
              <a:t>, … I</a:t>
            </a:r>
            <a:r>
              <a:rPr lang="en-US" altLang="en-US" sz="2800" baseline="-25000"/>
              <a:t>n</a:t>
            </a:r>
            <a:r>
              <a:rPr lang="en-US" altLang="en-US" sz="2800"/>
              <a:t>}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Weights {w</a:t>
            </a:r>
            <a:r>
              <a:rPr lang="en-US" altLang="en-US" sz="2400" baseline="-25000"/>
              <a:t>1</a:t>
            </a:r>
            <a:r>
              <a:rPr lang="en-US" altLang="en-US" sz="2400"/>
              <a:t>, w</a:t>
            </a:r>
            <a:r>
              <a:rPr lang="en-US" altLang="en-US" sz="2400" baseline="-25000"/>
              <a:t>2</a:t>
            </a:r>
            <a:r>
              <a:rPr lang="en-US" altLang="en-US" sz="2400"/>
              <a:t>, …,w</a:t>
            </a:r>
            <a:r>
              <a:rPr lang="en-US" altLang="en-US" sz="2400" baseline="-25000"/>
              <a:t>n</a:t>
            </a:r>
            <a:r>
              <a:rPr lang="en-US" altLang="en-US" sz="2400"/>
              <a:t>}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Values {v</a:t>
            </a:r>
            <a:r>
              <a:rPr lang="en-US" altLang="en-US" sz="2400" baseline="-25000"/>
              <a:t>1</a:t>
            </a:r>
            <a:r>
              <a:rPr lang="en-US" altLang="en-US" sz="2400"/>
              <a:t>, v</a:t>
            </a:r>
            <a:r>
              <a:rPr lang="en-US" altLang="en-US" sz="2400" baseline="-25000"/>
              <a:t>2</a:t>
            </a:r>
            <a:r>
              <a:rPr lang="en-US" altLang="en-US" sz="2400"/>
              <a:t>, …, v</a:t>
            </a:r>
            <a:r>
              <a:rPr lang="en-US" altLang="en-US" sz="2400" baseline="-25000"/>
              <a:t>n</a:t>
            </a:r>
            <a:r>
              <a:rPr lang="en-US" altLang="en-US" sz="2400"/>
              <a:t>}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Bound K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Find set S of indices to: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Maximize </a:t>
            </a:r>
            <a:r>
              <a:rPr lang="en-US" altLang="en-US" sz="4000">
                <a:latin typeface="Symbol" pitchFamily="18" charset="2"/>
              </a:rPr>
              <a:t>S</a:t>
            </a:r>
            <a:r>
              <a:rPr lang="en-US" altLang="en-US" sz="2400" baseline="-25000"/>
              <a:t>i</a:t>
            </a:r>
            <a:r>
              <a:rPr lang="en-US" altLang="en-US" sz="2400" baseline="-25000">
                <a:latin typeface="Symbol" pitchFamily="18" charset="2"/>
              </a:rPr>
              <a:t>e</a:t>
            </a:r>
            <a:r>
              <a:rPr lang="en-US" altLang="en-US" sz="2400" baseline="-25000"/>
              <a:t>S</a:t>
            </a:r>
            <a:r>
              <a:rPr lang="en-US" altLang="en-US" sz="2400"/>
              <a:t>v</a:t>
            </a:r>
            <a:r>
              <a:rPr lang="en-US" altLang="en-US" sz="2400" baseline="-25000"/>
              <a:t>i</a:t>
            </a:r>
            <a:r>
              <a:rPr lang="en-US" altLang="en-US" sz="2400"/>
              <a:t> such that </a:t>
            </a:r>
            <a:r>
              <a:rPr lang="en-US" altLang="en-US" sz="4000">
                <a:latin typeface="Symbol" pitchFamily="18" charset="2"/>
              </a:rPr>
              <a:t>S</a:t>
            </a:r>
            <a:r>
              <a:rPr lang="en-US" altLang="en-US" sz="2400" baseline="-25000"/>
              <a:t>i</a:t>
            </a:r>
            <a:r>
              <a:rPr lang="en-US" altLang="en-US" sz="2400" baseline="-25000">
                <a:latin typeface="Symbol" pitchFamily="18" charset="2"/>
              </a:rPr>
              <a:t>e</a:t>
            </a:r>
            <a:r>
              <a:rPr lang="en-US" altLang="en-US" sz="2400" baseline="-25000"/>
              <a:t>S</a:t>
            </a:r>
            <a:r>
              <a:rPr lang="en-US" altLang="en-US" sz="2400"/>
              <a:t>w</a:t>
            </a:r>
            <a:r>
              <a:rPr lang="en-US" altLang="en-US" sz="2400" baseline="-25000"/>
              <a:t>i</a:t>
            </a:r>
            <a:r>
              <a:rPr lang="en-US" altLang="en-US" sz="2400"/>
              <a:t> &lt;= K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Knapsack Recurrence</a:t>
            </a:r>
          </a:p>
        </p:txBody>
      </p:sp>
      <p:sp>
        <p:nvSpPr>
          <p:cNvPr id="12291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57200" y="2133600"/>
            <a:ext cx="84502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Opt[ j, K] = max(Opt[ j – 1, K], Opt[ j – 1, K – w</a:t>
            </a:r>
            <a:r>
              <a:rPr lang="en-US" altLang="en-US" sz="2800" baseline="-25000"/>
              <a:t>j</a:t>
            </a:r>
            <a:r>
              <a:rPr lang="en-US" altLang="en-US" sz="2800"/>
              <a:t>] + w</a:t>
            </a:r>
            <a:r>
              <a:rPr lang="en-US" altLang="en-US" sz="2800" baseline="-25000"/>
              <a:t>j</a:t>
            </a:r>
            <a:r>
              <a:rPr lang="en-US" altLang="en-US" sz="2800"/>
              <a:t>)</a:t>
            </a:r>
          </a:p>
        </p:txBody>
      </p:sp>
      <p:sp>
        <p:nvSpPr>
          <p:cNvPr id="12292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9575" y="1447800"/>
            <a:ext cx="41624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/>
              <a:t>Subset Sum Recurrence:</a:t>
            </a:r>
          </a:p>
        </p:txBody>
      </p:sp>
      <p:sp>
        <p:nvSpPr>
          <p:cNvPr id="12293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09575" y="3168650"/>
            <a:ext cx="37877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/>
              <a:t>Knapsack Recurrence: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Knapsack Grid</a:t>
            </a:r>
          </a:p>
        </p:txBody>
      </p:sp>
      <p:graphicFrame>
        <p:nvGraphicFramePr>
          <p:cNvPr id="313467" name="Group 123"/>
          <p:cNvGraphicFramePr>
            <a:graphicFrameLocks noGrp="1"/>
          </p:cNvGraphicFramePr>
          <p:nvPr>
            <p:ph sz="half" idx="4294967295"/>
            <p:custDataLst>
              <p:tags r:id="rId2"/>
            </p:custDataLst>
          </p:nvPr>
        </p:nvGraphicFramePr>
        <p:xfrm>
          <a:off x="533400" y="2438400"/>
          <a:ext cx="8077200" cy="2590800"/>
        </p:xfrm>
        <a:graphic>
          <a:graphicData uri="http://schemas.openxmlformats.org/drawingml/2006/table">
            <a:tbl>
              <a:tblPr/>
              <a:tblGrid>
                <a:gridCol w="449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92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92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926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4926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4926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431" name="Text Box 119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3400" y="5638800"/>
            <a:ext cx="7772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Weights {2, 4, 7, 10}  Values: {3, 5, 9, 16}</a:t>
            </a:r>
          </a:p>
        </p:txBody>
      </p:sp>
      <p:sp>
        <p:nvSpPr>
          <p:cNvPr id="13432" name="Text Box 120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1000" y="1371600"/>
            <a:ext cx="739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Opt[ j, K] = max(Opt[ j – 1, K], Opt[ j – 1, K – w</a:t>
            </a:r>
            <a:r>
              <a:rPr lang="en-US" altLang="en-US" sz="2400" baseline="-25000"/>
              <a:t>j</a:t>
            </a:r>
            <a:r>
              <a:rPr lang="en-US" altLang="en-US" sz="2400"/>
              <a:t>] + v</a:t>
            </a:r>
            <a:r>
              <a:rPr lang="en-US" altLang="en-US" sz="2400" baseline="-25000"/>
              <a:t>j</a:t>
            </a:r>
            <a:r>
              <a:rPr lang="en-US" altLang="en-US" sz="2400"/>
              <a:t>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Alternate approach for Subset Sum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6719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Alternate formulation of Subset Sum dynamic programming algorithm</a:t>
            </a:r>
          </a:p>
          <a:p>
            <a:pPr lvl="1"/>
            <a:r>
              <a:rPr lang="en-US" dirty="0"/>
              <a:t>Sum[</a:t>
            </a:r>
            <a:r>
              <a:rPr lang="en-US" dirty="0" err="1"/>
              <a:t>i</a:t>
            </a:r>
            <a:r>
              <a:rPr lang="en-US" dirty="0"/>
              <a:t>, K] = true if there is a subset of {w</a:t>
            </a:r>
            <a:r>
              <a:rPr lang="en-US" baseline="-25000" dirty="0"/>
              <a:t>1</a:t>
            </a:r>
            <a:r>
              <a:rPr lang="en-US" dirty="0"/>
              <a:t>,…</a:t>
            </a:r>
            <a:r>
              <a:rPr lang="en-US" dirty="0" err="1"/>
              <a:t>w</a:t>
            </a:r>
            <a:r>
              <a:rPr lang="en-US" baseline="-25000" dirty="0" err="1"/>
              <a:t>i</a:t>
            </a:r>
            <a:r>
              <a:rPr lang="en-US" dirty="0"/>
              <a:t>} that sums to exactly K,  false otherwise</a:t>
            </a:r>
          </a:p>
          <a:p>
            <a:pPr lvl="1"/>
            <a:r>
              <a:rPr lang="en-US" dirty="0"/>
              <a:t>Sum [</a:t>
            </a:r>
            <a:r>
              <a:rPr lang="en-US" dirty="0" err="1"/>
              <a:t>i</a:t>
            </a:r>
            <a:r>
              <a:rPr lang="en-US" dirty="0"/>
              <a:t>, K] = Sum [</a:t>
            </a:r>
            <a:r>
              <a:rPr lang="en-US" dirty="0" err="1"/>
              <a:t>i</a:t>
            </a:r>
            <a:r>
              <a:rPr lang="en-US" dirty="0"/>
              <a:t> -1, K] </a:t>
            </a:r>
            <a:r>
              <a:rPr lang="en-US" b="1" dirty="0"/>
              <a:t>OR</a:t>
            </a:r>
            <a:r>
              <a:rPr lang="en-US" dirty="0"/>
              <a:t> Sum[</a:t>
            </a:r>
            <a:r>
              <a:rPr lang="en-US" dirty="0" err="1"/>
              <a:t>i</a:t>
            </a:r>
            <a:r>
              <a:rPr lang="en-US" dirty="0"/>
              <a:t> - 1, K - </a:t>
            </a:r>
            <a:r>
              <a:rPr lang="en-US" dirty="0" err="1"/>
              <a:t>w</a:t>
            </a:r>
            <a:r>
              <a:rPr lang="en-US" baseline="-25000" dirty="0" err="1"/>
              <a:t>i</a:t>
            </a:r>
            <a:r>
              <a:rPr lang="en-US" dirty="0"/>
              <a:t>]</a:t>
            </a:r>
          </a:p>
          <a:p>
            <a:pPr lvl="1"/>
            <a:r>
              <a:rPr lang="en-US" dirty="0"/>
              <a:t>Sum [0, 0] = true;  Sum[</a:t>
            </a:r>
            <a:r>
              <a:rPr lang="en-US" dirty="0" err="1"/>
              <a:t>i</a:t>
            </a:r>
            <a:r>
              <a:rPr lang="en-US" dirty="0"/>
              <a:t>, 0] = false for </a:t>
            </a:r>
            <a:r>
              <a:rPr lang="en-US" dirty="0" err="1"/>
              <a:t>i</a:t>
            </a:r>
            <a:r>
              <a:rPr lang="en-US" dirty="0"/>
              <a:t> != 0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To allow for negative numbers, we need to fill in the array between </a:t>
            </a:r>
            <a:r>
              <a:rPr lang="en-US" dirty="0" err="1"/>
              <a:t>K</a:t>
            </a:r>
            <a:r>
              <a:rPr lang="en-US" i="1" baseline="-25000" dirty="0" err="1"/>
              <a:t>min</a:t>
            </a:r>
            <a:r>
              <a:rPr lang="en-US" dirty="0"/>
              <a:t> and </a:t>
            </a:r>
            <a:r>
              <a:rPr lang="en-US" dirty="0" err="1"/>
              <a:t>K</a:t>
            </a:r>
            <a:r>
              <a:rPr lang="en-US" i="1" baseline="-25000" dirty="0" err="1"/>
              <a:t>max</a:t>
            </a:r>
            <a:endParaRPr lang="en-US" i="1" baseline="-25000" dirty="0"/>
          </a:p>
        </p:txBody>
      </p:sp>
    </p:spTree>
    <p:extLst>
      <p:ext uri="{BB962C8B-B14F-4D97-AF65-F5344CB8AC3E}">
        <p14:creationId xmlns:p14="http://schemas.microsoft.com/office/powerpoint/2010/main" val="6678453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 time for Subset Sum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 n items and target sum K, the run time is O(</a:t>
            </a:r>
            <a:r>
              <a:rPr lang="en-US" dirty="0" err="1"/>
              <a:t>nK</a:t>
            </a:r>
            <a:r>
              <a:rPr lang="en-US" dirty="0"/>
              <a:t>)</a:t>
            </a:r>
          </a:p>
          <a:p>
            <a:r>
              <a:rPr lang="en-US" dirty="0"/>
              <a:t>If K is 1,000,000,000,000,000,000,000,000 this is very slow</a:t>
            </a:r>
          </a:p>
          <a:p>
            <a:r>
              <a:rPr lang="en-US" dirty="0"/>
              <a:t>Alternate brute force algorithm:  examine all subsets: O(n2</a:t>
            </a:r>
            <a:r>
              <a:rPr lang="en-US" baseline="30000" dirty="0"/>
              <a:t>n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94414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62200"/>
          </a:xfrm>
        </p:spPr>
        <p:txBody>
          <a:bodyPr/>
          <a:lstStyle/>
          <a:p>
            <a:r>
              <a:rPr lang="en-US" dirty="0"/>
              <a:t>Dynamic Programming Examples: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6.1-6.2,  Weighted Interval Scheduling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6.3 Segmented Least Squares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6.4 Knapsack and Subset Sum </a:t>
            </a:r>
          </a:p>
          <a:p>
            <a:pPr lvl="1"/>
            <a:r>
              <a:rPr lang="en-US" dirty="0"/>
              <a:t>6.6 String Alignment</a:t>
            </a:r>
          </a:p>
          <a:p>
            <a:pPr lvl="2"/>
            <a:r>
              <a:rPr lang="en-US" dirty="0"/>
              <a:t>6.7* String Alignment in linear space</a:t>
            </a:r>
          </a:p>
          <a:p>
            <a:pPr lvl="1"/>
            <a:r>
              <a:rPr lang="en-US" dirty="0"/>
              <a:t>6.8 Shortest Paths (again)</a:t>
            </a:r>
          </a:p>
          <a:p>
            <a:pPr lvl="1"/>
            <a:r>
              <a:rPr lang="en-US" dirty="0"/>
              <a:t>6.9 Negative cost cycles </a:t>
            </a:r>
          </a:p>
          <a:p>
            <a:pPr lvl="2"/>
            <a:r>
              <a:rPr lang="en-US" dirty="0"/>
              <a:t>How to make an infinite amount of money</a:t>
            </a:r>
          </a:p>
        </p:txBody>
      </p:sp>
    </p:spTree>
    <p:extLst>
      <p:ext uri="{BB962C8B-B14F-4D97-AF65-F5344CB8AC3E}">
        <p14:creationId xmlns:p14="http://schemas.microsoft.com/office/powerpoint/2010/main" val="2475036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Dynamic Programming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Key ideas</a:t>
            </a:r>
          </a:p>
          <a:p>
            <a:pPr lvl="1" eaLnBrk="1" hangingPunct="1"/>
            <a:r>
              <a:rPr lang="en-US" altLang="en-US" dirty="0"/>
              <a:t>Construct optimization function</a:t>
            </a:r>
          </a:p>
          <a:p>
            <a:pPr lvl="1" eaLnBrk="1" hangingPunct="1"/>
            <a:r>
              <a:rPr lang="en-US" altLang="en-US" dirty="0"/>
              <a:t>Express solution in terms of sub problems</a:t>
            </a:r>
          </a:p>
          <a:p>
            <a:pPr lvl="1" eaLnBrk="1" hangingPunct="1"/>
            <a:r>
              <a:rPr lang="en-US" altLang="en-US" dirty="0"/>
              <a:t>Order sub problems to avoid </a:t>
            </a:r>
            <a:r>
              <a:rPr lang="en-US" altLang="en-US" dirty="0" err="1"/>
              <a:t>recomputation</a:t>
            </a:r>
            <a:endParaRPr lang="en-US" altLang="en-US" dirty="0"/>
          </a:p>
          <a:p>
            <a:pPr eaLnBrk="1" hangingPunct="1"/>
            <a:r>
              <a:rPr lang="en-US" altLang="en-US" dirty="0"/>
              <a:t>Important detail</a:t>
            </a:r>
          </a:p>
          <a:p>
            <a:pPr lvl="1" eaLnBrk="1" hangingPunct="1"/>
            <a:r>
              <a:rPr lang="en-US" altLang="en-US" dirty="0"/>
              <a:t>Record information to construct solution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38101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Weighted Interval Scheduling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013988"/>
            <a:ext cx="8686800" cy="51121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dirty="0"/>
              <a:t>Opt[ j ] = max (Opt[ j – 1], </a:t>
            </a:r>
            <a:r>
              <a:rPr lang="en-US" altLang="en-US" sz="2400" dirty="0" err="1"/>
              <a:t>w</a:t>
            </a:r>
            <a:r>
              <a:rPr lang="en-US" altLang="en-US" sz="2400" baseline="-25000" dirty="0" err="1"/>
              <a:t>j</a:t>
            </a:r>
            <a:r>
              <a:rPr lang="en-US" altLang="en-US" sz="2400" dirty="0"/>
              <a:t> + Opt[ p[ j ] ]) </a:t>
            </a:r>
            <a:endParaRPr lang="en-US" altLang="en-US" sz="2400" dirty="0" smtClean="0"/>
          </a:p>
          <a:p>
            <a:pPr algn="just" eaLnBrk="1" hangingPunct="1">
              <a:buFontTx/>
              <a:buNone/>
            </a:pPr>
            <a:r>
              <a:rPr lang="en-US" altLang="en-US" sz="2400" dirty="0"/>
              <a:t>	</a:t>
            </a:r>
            <a:r>
              <a:rPr lang="en-US" altLang="en-US" sz="2400" dirty="0" smtClean="0"/>
              <a:t>Opt[ j ] :  Maximum value solution from I</a:t>
            </a:r>
            <a:r>
              <a:rPr lang="en-US" altLang="en-US" sz="2400" baseline="-25000" dirty="0"/>
              <a:t>1</a:t>
            </a:r>
            <a:r>
              <a:rPr lang="en-US" altLang="en-US" sz="2400" dirty="0" smtClean="0"/>
              <a:t>, I</a:t>
            </a:r>
            <a:r>
              <a:rPr lang="en-US" altLang="en-US" sz="2400" baseline="-25000" dirty="0" smtClean="0"/>
              <a:t>2</a:t>
            </a:r>
            <a:r>
              <a:rPr lang="en-US" altLang="en-US" sz="2400" dirty="0" smtClean="0"/>
              <a:t>, . . . </a:t>
            </a:r>
            <a:r>
              <a:rPr lang="en-US" altLang="en-US" sz="2400" dirty="0" err="1" smtClean="0"/>
              <a:t>I</a:t>
            </a:r>
            <a:r>
              <a:rPr lang="en-US" altLang="en-US" sz="2400" baseline="-25000" dirty="0" err="1" smtClean="0"/>
              <a:t>j</a:t>
            </a:r>
            <a:endParaRPr lang="en-US" altLang="en-US" sz="2400" baseline="-25000" dirty="0" smtClean="0"/>
          </a:p>
          <a:p>
            <a:pPr eaLnBrk="1" hangingPunct="1">
              <a:buFontTx/>
              <a:buNone/>
            </a:pPr>
            <a:r>
              <a:rPr lang="en-US" altLang="en-US" sz="2400" baseline="-25000" dirty="0"/>
              <a:t>	</a:t>
            </a:r>
            <a:r>
              <a:rPr lang="en-US" altLang="en-US" sz="2400" dirty="0" smtClean="0"/>
              <a:t>Consider solutions not containing, and containing </a:t>
            </a:r>
            <a:r>
              <a:rPr lang="en-US" altLang="en-US" sz="2400" dirty="0" err="1" smtClean="0"/>
              <a:t>I</a:t>
            </a:r>
            <a:r>
              <a:rPr lang="en-US" altLang="en-US" sz="2400" baseline="-25000" dirty="0" err="1" smtClean="0"/>
              <a:t>j</a:t>
            </a:r>
            <a:endParaRPr lang="en-US" altLang="en-US" sz="2400" baseline="-25000" dirty="0"/>
          </a:p>
          <a:p>
            <a:pPr eaLnBrk="1" hangingPunct="1">
              <a:buFontTx/>
              <a:buNone/>
            </a:pPr>
            <a:r>
              <a:rPr lang="en-US" altLang="en-US" sz="2400" dirty="0" smtClean="0"/>
              <a:t>Record </a:t>
            </a:r>
            <a:r>
              <a:rPr lang="en-US" altLang="en-US" sz="2400" dirty="0"/>
              <a:t>which case is used in Opt computation</a:t>
            </a:r>
          </a:p>
        </p:txBody>
      </p:sp>
      <p:sp>
        <p:nvSpPr>
          <p:cNvPr id="9220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914400" y="44958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2438400" y="48768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3276600" y="5257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514600" y="57150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181600" y="61722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4343400" y="66294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965325" y="3998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9227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352800" y="4495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9228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26085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9229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181600" y="5334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9230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096000" y="5791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9231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705600" y="6248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9232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914400" y="3962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143000" y="3581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graphicFrame>
        <p:nvGraphicFramePr>
          <p:cNvPr id="266278" name="Group 38"/>
          <p:cNvGraphicFramePr>
            <a:graphicFrameLocks noGrp="1"/>
          </p:cNvGraphicFramePr>
          <p:nvPr>
            <p:ph sz="half" idx="4294967295"/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579501122"/>
              </p:ext>
            </p:extLst>
          </p:nvPr>
        </p:nvGraphicFramePr>
        <p:xfrm>
          <a:off x="4572000" y="3321091"/>
          <a:ext cx="4038600" cy="639763"/>
        </p:xfrm>
        <a:graphic>
          <a:graphicData uri="http://schemas.openxmlformats.org/drawingml/2006/table">
            <a:tbl>
              <a:tblPr/>
              <a:tblGrid>
                <a:gridCol w="577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66283" name="Group 43"/>
          <p:cNvGraphicFramePr>
            <a:graphicFrameLocks noGrp="1"/>
          </p:cNvGraphicFramePr>
          <p:nvPr>
            <p:ph sz="half" idx="4294967295"/>
            <p:custDataLst>
              <p:tags r:id="rId18"/>
            </p:custDataLst>
            <p:extLst>
              <p:ext uri="{D42A27DB-BD31-4B8C-83A1-F6EECF244321}">
                <p14:modId xmlns:p14="http://schemas.microsoft.com/office/powerpoint/2010/main" val="1336910311"/>
              </p:ext>
            </p:extLst>
          </p:nvPr>
        </p:nvGraphicFramePr>
        <p:xfrm>
          <a:off x="4572000" y="4235491"/>
          <a:ext cx="4038600" cy="639763"/>
        </p:xfrm>
        <a:graphic>
          <a:graphicData uri="http://schemas.openxmlformats.org/drawingml/2006/table">
            <a:tbl>
              <a:tblPr/>
              <a:tblGrid>
                <a:gridCol w="577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Optimal linear interpolation   </a:t>
            </a:r>
          </a:p>
        </p:txBody>
      </p:sp>
      <p:sp>
        <p:nvSpPr>
          <p:cNvPr id="11267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68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908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69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1242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0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133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1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9530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2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0668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3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429000" y="3429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4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9624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5" name="Oval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5908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6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629400" y="2971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7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705600" y="2286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8" name="Oval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467600" y="2514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9" name="Oval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848600" y="1676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0" name="Oval 1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4958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1" name="Oval 1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610600" y="137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2" name="Oval 1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7912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3" name="Text Box 20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114800" y="5105400"/>
            <a:ext cx="45926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/>
              <a:t>Error = </a:t>
            </a:r>
            <a:r>
              <a:rPr lang="en-US" altLang="en-US" sz="5400">
                <a:latin typeface="Symbol" panose="05050102010706020507" pitchFamily="18" charset="2"/>
              </a:rPr>
              <a:t>S</a:t>
            </a:r>
            <a:r>
              <a:rPr lang="en-US" altLang="en-US" sz="3600"/>
              <a:t>(y</a:t>
            </a:r>
            <a:r>
              <a:rPr lang="en-US" altLang="en-US" sz="3600" baseline="-25000"/>
              <a:t>i</a:t>
            </a:r>
            <a:r>
              <a:rPr lang="en-US" altLang="en-US" sz="3600"/>
              <a:t> –ax</a:t>
            </a:r>
            <a:r>
              <a:rPr lang="en-US" altLang="en-US" sz="3600" baseline="-25000"/>
              <a:t>i</a:t>
            </a:r>
            <a:r>
              <a:rPr lang="en-US" altLang="en-US" sz="3600"/>
              <a:t> – b)</a:t>
            </a:r>
            <a:r>
              <a:rPr lang="en-US" altLang="en-US" sz="3600" baseline="30000"/>
              <a:t>2</a:t>
            </a:r>
          </a:p>
        </p:txBody>
      </p:sp>
      <p:sp>
        <p:nvSpPr>
          <p:cNvPr id="11284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228600" y="1371600"/>
            <a:ext cx="8763000" cy="426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297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4000"/>
              <a:t>What is the optimal linear interpolation with three line segments</a:t>
            </a:r>
          </a:p>
        </p:txBody>
      </p:sp>
      <p:sp>
        <p:nvSpPr>
          <p:cNvPr id="12291" name="Oval 21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2" name="Oval 22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908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3" name="Oval 23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1242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4" name="Oval 2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133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5" name="Oval 2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9530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6" name="Oval 26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0668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7" name="Oval 27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429000" y="3429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8" name="Oval 28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9624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9" name="Oval 29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5908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0" name="Oval 30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629400" y="2971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1" name="Oval 31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705600" y="2286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2" name="Oval 32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467600" y="2514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3" name="Oval 33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848600" y="1676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4" name="Oval 34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4958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5" name="Oval 3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610600" y="137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6" name="Oval 36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7912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7" name="Content Placeholder 21"/>
          <p:cNvSpPr>
            <a:spLocks noGrp="1"/>
          </p:cNvSpPr>
          <p:nvPr>
            <p:ph idx="1"/>
            <p:custDataLst>
              <p:tags r:id="rId18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9755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What is the optimal linear interpolation with two line segments</a:t>
            </a:r>
          </a:p>
        </p:txBody>
      </p:sp>
      <p:sp>
        <p:nvSpPr>
          <p:cNvPr id="13315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6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908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1242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133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9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9530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0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0668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1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429000" y="3429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2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9624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3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5908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4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629400" y="2971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5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705600" y="2286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6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467600" y="2514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7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848600" y="1676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8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4958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9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610600" y="137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30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7912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31" name="Content Placeholder 21"/>
          <p:cNvSpPr>
            <a:spLocks noGrp="1"/>
          </p:cNvSpPr>
          <p:nvPr>
            <p:ph idx="1"/>
            <p:custDataLst>
              <p:tags r:id="rId18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516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What is the optimal linear interpolation with n line segments</a:t>
            </a:r>
          </a:p>
        </p:txBody>
      </p:sp>
      <p:sp>
        <p:nvSpPr>
          <p:cNvPr id="14339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908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1242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133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9530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0668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429000" y="3429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6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9624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7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5908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8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629400" y="2971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9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705600" y="2286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50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467600" y="2514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51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848600" y="1676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52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4958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53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610600" y="137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54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7912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55" name="Content Placeholder 21"/>
          <p:cNvSpPr>
            <a:spLocks noGrp="1"/>
          </p:cNvSpPr>
          <p:nvPr>
            <p:ph idx="1"/>
            <p:custDataLst>
              <p:tags r:id="rId18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155171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</TotalTime>
  <Words>1158</Words>
  <Application>Microsoft Office PowerPoint</Application>
  <PresentationFormat>On-screen Show (4:3)</PresentationFormat>
  <Paragraphs>200</Paragraphs>
  <Slides>29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Calibri</vt:lpstr>
      <vt:lpstr>Courier New</vt:lpstr>
      <vt:lpstr>Symbol</vt:lpstr>
      <vt:lpstr>Times New Roman</vt:lpstr>
      <vt:lpstr>1_Default Design</vt:lpstr>
      <vt:lpstr>CSE 417 Algorithms</vt:lpstr>
      <vt:lpstr>Announcements</vt:lpstr>
      <vt:lpstr>Reading</vt:lpstr>
      <vt:lpstr>Dynamic Programming</vt:lpstr>
      <vt:lpstr>Weighted Interval Scheduling</vt:lpstr>
      <vt:lpstr>Optimal linear interpolation   </vt:lpstr>
      <vt:lpstr>What is the optimal linear interpolation with three line segments</vt:lpstr>
      <vt:lpstr>What is the optimal linear interpolation with two line segments</vt:lpstr>
      <vt:lpstr>What is the optimal linear interpolation with n line segments</vt:lpstr>
      <vt:lpstr>Notation</vt:lpstr>
      <vt:lpstr>Optimal interpolation with two segments</vt:lpstr>
      <vt:lpstr>Optimal interpolation with k segments</vt:lpstr>
      <vt:lpstr>Optk[ j ] : Minimum error approximating p1…pj with k segments</vt:lpstr>
      <vt:lpstr>Optimal sub-solution property</vt:lpstr>
      <vt:lpstr>Optimal multi-segment interpolation</vt:lpstr>
      <vt:lpstr>Determining the solution</vt:lpstr>
      <vt:lpstr>Variable number of segments</vt:lpstr>
      <vt:lpstr>Penalty cost measure</vt:lpstr>
      <vt:lpstr>Optk[ j ] = min i { Optk-1[ i ] + Ei,j } for 0 &lt; i &lt; j</vt:lpstr>
      <vt:lpstr>Subset Sum Problem</vt:lpstr>
      <vt:lpstr>Adding a variable for Weight</vt:lpstr>
      <vt:lpstr>Subset Sum Recurrence</vt:lpstr>
      <vt:lpstr>Subset Sum Grid</vt:lpstr>
      <vt:lpstr>Subset Sum Code</vt:lpstr>
      <vt:lpstr>Knapsack Problem</vt:lpstr>
      <vt:lpstr>Knapsack Recurrence</vt:lpstr>
      <vt:lpstr>Knapsack Grid</vt:lpstr>
      <vt:lpstr>Alternate approach for Subset Sum</vt:lpstr>
      <vt:lpstr>Run time for Subset Sum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Anderson</dc:creator>
  <cp:lastModifiedBy>Richard Anderson</cp:lastModifiedBy>
  <cp:revision>5</cp:revision>
  <dcterms:created xsi:type="dcterms:W3CDTF">1601-01-01T00:00:00Z</dcterms:created>
  <dcterms:modified xsi:type="dcterms:W3CDTF">2020-11-16T19:45:28Z</dcterms:modified>
</cp:coreProperties>
</file>