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6"/>
  </p:handoutMasterIdLst>
  <p:sldIdLst>
    <p:sldId id="381" r:id="rId2"/>
    <p:sldId id="386" r:id="rId3"/>
    <p:sldId id="365" r:id="rId4"/>
    <p:sldId id="357" r:id="rId5"/>
    <p:sldId id="359" r:id="rId6"/>
    <p:sldId id="360" r:id="rId7"/>
    <p:sldId id="362" r:id="rId8"/>
    <p:sldId id="363" r:id="rId9"/>
    <p:sldId id="380" r:id="rId10"/>
    <p:sldId id="364" r:id="rId11"/>
    <p:sldId id="389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D072C-217E-4E40-8A5B-D469352A43F8}" v="33" dt="2020-11-13T07:31:36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10" Type="http://schemas.openxmlformats.org/officeDocument/2006/relationships/tags" Target="../tags/tag11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tags" Target="../tags/tag15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7.xml"/><Relationship Id="rId1" Type="http://schemas.openxmlformats.org/officeDocument/2006/relationships/tags" Target="../tags/tag1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10" Type="http://schemas.openxmlformats.org/officeDocument/2006/relationships/tags" Target="../tags/tag16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19,  Autumn 2020</a:t>
            </a:r>
          </a:p>
          <a:p>
            <a:pPr eaLnBrk="1" hangingPunct="1"/>
            <a:r>
              <a:rPr lang="en-US" altLang="en-US"/>
              <a:t>Dynamic Programming  </a:t>
            </a:r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[] M = new 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[n+1];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j = 1; j &lt; n+1; 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v2 = W[j] + M[P[j]];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if (v1 &gt; v2) 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M[j] = v1;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R[j] = ‘A’;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M[j] = v2;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R[j] = ‘B’;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295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9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755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16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5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1133327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4590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</p:spTree>
    <p:extLst>
      <p:ext uri="{BB962C8B-B14F-4D97-AF65-F5344CB8AC3E}">
        <p14:creationId xmlns:p14="http://schemas.microsoft.com/office/powerpoint/2010/main" val="2687938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err="1"/>
              <a:t>Opt</a:t>
            </a:r>
            <a:r>
              <a:rPr lang="en-US" altLang="en-US" sz="4000" baseline="-25000" err="1"/>
              <a:t>k</a:t>
            </a:r>
            <a:r>
              <a:rPr lang="en-US" altLang="en-US" sz="4000"/>
              <a:t>[ j ] : Minimum error approximating p</a:t>
            </a:r>
            <a:r>
              <a:rPr lang="en-US" altLang="en-US" sz="4000" baseline="-25000"/>
              <a:t>1</a:t>
            </a:r>
            <a:r>
              <a:rPr lang="en-US" altLang="en-US" sz="4000"/>
              <a:t>…</a:t>
            </a:r>
            <a:r>
              <a:rPr lang="en-US" altLang="en-US" sz="4000" err="1"/>
              <a:t>p</a:t>
            </a:r>
            <a:r>
              <a:rPr lang="en-US" altLang="en-US" sz="4000" baseline="-25000" err="1"/>
              <a:t>j</a:t>
            </a:r>
            <a:r>
              <a:rPr lang="en-US" altLang="en-US" sz="400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  <p:extLst>
      <p:ext uri="{BB962C8B-B14F-4D97-AF65-F5344CB8AC3E}">
        <p14:creationId xmlns:p14="http://schemas.microsoft.com/office/powerpoint/2010/main" val="10100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Dynamic Programming Reading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6.3 Segmented Least Squares</a:t>
            </a:r>
          </a:p>
          <a:p>
            <a:pPr lvl="1"/>
            <a:r>
              <a:rPr lang="en-US" dirty="0"/>
              <a:t>6.4 Knapsack and Subset Sum </a:t>
            </a:r>
            <a:endParaRPr lang="en-US" dirty="0" smtClean="0"/>
          </a:p>
          <a:p>
            <a:pPr lvl="1"/>
            <a:r>
              <a:rPr lang="en-US" dirty="0" smtClean="0"/>
              <a:t>6.6 String Alignment</a:t>
            </a:r>
          </a:p>
          <a:p>
            <a:pPr lvl="2"/>
            <a:r>
              <a:rPr lang="en-US" dirty="0" smtClean="0"/>
              <a:t>6.7* String Alignment in linear space</a:t>
            </a:r>
          </a:p>
          <a:p>
            <a:pPr lvl="1"/>
            <a:r>
              <a:rPr lang="en-US" dirty="0" smtClean="0"/>
              <a:t>6.8 Shortest Paths (again)</a:t>
            </a:r>
          </a:p>
          <a:p>
            <a:pPr lvl="1"/>
            <a:r>
              <a:rPr lang="en-US" dirty="0" smtClean="0"/>
              <a:t>6.9 Negative cost cycles </a:t>
            </a:r>
          </a:p>
          <a:p>
            <a:pPr lvl="2"/>
            <a:r>
              <a:rPr lang="en-US" dirty="0" smtClean="0"/>
              <a:t>How to make an infinite amount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270437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719299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j = 1 to n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  Opt[1, j] = E</a:t>
            </a:r>
            <a:r>
              <a:rPr lang="en-US" altLang="en-US" sz="24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k = 2 to n-1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  for j = 2 to n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t = E</a:t>
            </a:r>
            <a:r>
              <a:rPr lang="en-US" altLang="en-US" sz="24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for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= 1 to j-1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   t = min(t, Opt[k-1,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altLang="en-US" sz="2400" b="1" baseline="-2500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Opt[k, j] = t</a:t>
            </a:r>
          </a:p>
        </p:txBody>
      </p:sp>
    </p:spTree>
    <p:extLst>
      <p:ext uri="{BB962C8B-B14F-4D97-AF65-F5344CB8AC3E}">
        <p14:creationId xmlns:p14="http://schemas.microsoft.com/office/powerpoint/2010/main" val="765026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</a:t>
            </a:r>
            <a:r>
              <a:rPr lang="en-US" altLang="en-US" err="1"/>
              <a:t>Opt</a:t>
            </a:r>
            <a:r>
              <a:rPr lang="en-US" altLang="en-US"/>
              <a:t>[</a:t>
            </a:r>
            <a:r>
              <a:rPr lang="en-US" altLang="en-US" err="1"/>
              <a:t>k,j</a:t>
            </a:r>
            <a:r>
              <a:rPr lang="en-US" altLang="en-US"/>
              <a:t>] is computed, record the value of </a:t>
            </a:r>
            <a:r>
              <a:rPr lang="en-US" altLang="en-US" err="1"/>
              <a:t>i</a:t>
            </a:r>
            <a:r>
              <a:rPr lang="en-US" altLang="en-US"/>
              <a:t> that minimized the sum</a:t>
            </a:r>
          </a:p>
          <a:p>
            <a:pPr eaLnBrk="1" hangingPunct="1"/>
            <a:r>
              <a:rPr lang="en-US" altLang="en-US"/>
              <a:t>Store this value in an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</p:spTree>
    <p:extLst>
      <p:ext uri="{BB962C8B-B14F-4D97-AF65-F5344CB8AC3E}">
        <p14:creationId xmlns:p14="http://schemas.microsoft.com/office/powerpoint/2010/main" val="4214244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342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</p:spTree>
    <p:extLst>
      <p:ext uri="{BB962C8B-B14F-4D97-AF65-F5344CB8AC3E}">
        <p14:creationId xmlns:p14="http://schemas.microsoft.com/office/powerpoint/2010/main" val="33944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most important algorithmic technique covered in CSE 417</a:t>
            </a:r>
          </a:p>
          <a:p>
            <a:pPr eaLnBrk="1" hangingPunct="1"/>
            <a:r>
              <a:rPr lang="en-US" altLang="en-US"/>
              <a:t>Key ideas</a:t>
            </a:r>
          </a:p>
          <a:p>
            <a:pPr lvl="1" eaLnBrk="1" hangingPunct="1"/>
            <a:r>
              <a:rPr lang="en-US" altLang="en-US"/>
              <a:t>Express solution in terms of a polynomial number of sub problems</a:t>
            </a:r>
          </a:p>
          <a:p>
            <a:pPr lvl="1" eaLnBrk="1" hangingPunct="1"/>
            <a:r>
              <a:rPr lang="en-US" altLang="en-US"/>
              <a:t>Order sub problems to avoid </a:t>
            </a:r>
            <a:r>
              <a:rPr lang="en-US" altLang="en-US" err="1"/>
              <a:t>recomputation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M[ j ] = max(MaxValue(j-1), w</a:t>
            </a:r>
            <a:r>
              <a:rPr lang="en-US" altLang="en-US" sz="2400" baseline="-25000"/>
              <a:t>j</a:t>
            </a:r>
            <a:r>
              <a:rPr lang="en-US" altLang="en-US" sz="240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return M[ j ];</a:t>
            </a:r>
            <a:r>
              <a:rPr lang="en-US" altLang="en-US" sz="2800"/>
              <a:t>                                                       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220F8A-8F02-4689-9EDD-2CAFEBBDF12B}"/>
              </a:ext>
            </a:extLst>
          </p:cNvPr>
          <p:cNvSpPr txBox="1"/>
          <p:nvPr/>
        </p:nvSpPr>
        <p:spPr>
          <a:xfrm>
            <a:off x="1752600" y="352270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3BD17-6A8B-4B78-BBAD-B5B3503D6E7E}"/>
              </a:ext>
            </a:extLst>
          </p:cNvPr>
          <p:cNvSpPr txBox="1"/>
          <p:nvPr/>
        </p:nvSpPr>
        <p:spPr>
          <a:xfrm>
            <a:off x="2691966" y="40386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DCDDB-1050-449B-AAF5-1B6B187641F7}"/>
              </a:ext>
            </a:extLst>
          </p:cNvPr>
          <p:cNvSpPr txBox="1"/>
          <p:nvPr/>
        </p:nvSpPr>
        <p:spPr>
          <a:xfrm>
            <a:off x="3827072" y="44312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FCCF-9B4E-42B7-8DDF-9D513609D82C}"/>
              </a:ext>
            </a:extLst>
          </p:cNvPr>
          <p:cNvSpPr txBox="1"/>
          <p:nvPr/>
        </p:nvSpPr>
        <p:spPr>
          <a:xfrm>
            <a:off x="4610100" y="488113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]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3A986-3512-47BA-9D4D-97DCE3F2BDF7}"/>
              </a:ext>
            </a:extLst>
          </p:cNvPr>
          <p:cNvSpPr txBox="1"/>
          <p:nvPr/>
        </p:nvSpPr>
        <p:spPr>
          <a:xfrm>
            <a:off x="6879733" y="57359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]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1E8D3-DD48-48C4-B5E1-B4FC63F0D3C3}"/>
              </a:ext>
            </a:extLst>
          </p:cNvPr>
          <p:cNvSpPr txBox="1"/>
          <p:nvPr/>
        </p:nvSpPr>
        <p:spPr>
          <a:xfrm>
            <a:off x="5739909" y="540286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717BC-853E-46DE-8D5C-3769BDDB6D57}"/>
              </a:ext>
            </a:extLst>
          </p:cNvPr>
          <p:cNvSpPr txBox="1"/>
          <p:nvPr/>
        </p:nvSpPr>
        <p:spPr>
          <a:xfrm>
            <a:off x="7620000" y="6216135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7</a:t>
            </a:r>
            <a:r>
              <a:rPr lang="en-US">
                <a:solidFill>
                  <a:srgbClr val="FF0000"/>
                </a:solidFill>
              </a:rPr>
              <a:t>] = 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867</Words>
  <Application>Microsoft Office PowerPoint</Application>
  <PresentationFormat>On-screen Show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Symbol</vt:lpstr>
      <vt:lpstr>Times New Roman</vt:lpstr>
      <vt:lpstr>1_Default Design</vt:lpstr>
      <vt:lpstr>CSE 417 Algorithms</vt:lpstr>
      <vt:lpstr>Announcements</vt:lpstr>
      <vt:lpstr>Dynamic Programming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Iterative Algorithm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3</cp:revision>
  <dcterms:created xsi:type="dcterms:W3CDTF">1601-01-01T00:00:00Z</dcterms:created>
  <dcterms:modified xsi:type="dcterms:W3CDTF">2020-11-13T18:36:27Z</dcterms:modified>
</cp:coreProperties>
</file>