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9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9" r:id="rId3"/>
    <p:sldId id="326" r:id="rId4"/>
    <p:sldId id="332" r:id="rId5"/>
    <p:sldId id="333" r:id="rId6"/>
    <p:sldId id="334" r:id="rId7"/>
    <p:sldId id="335" r:id="rId8"/>
    <p:sldId id="336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10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273801E-CAAC-448C-B40F-BB1F7D3461B3}"/>
    <pc:docChg chg="custSel delSld modSld">
      <pc:chgData name="Richard Anderson" userId="4654cc452026b74c" providerId="LiveId" clId="{1273801E-CAAC-448C-B40F-BB1F7D3461B3}" dt="2020-10-26T03:05:25.388" v="202" actId="2696"/>
      <pc:docMkLst>
        <pc:docMk/>
      </pc:docMkLst>
      <pc:sldChg chg="addSp modSp mod">
        <pc:chgData name="Richard Anderson" userId="4654cc452026b74c" providerId="LiveId" clId="{1273801E-CAAC-448C-B40F-BB1F7D3461B3}" dt="2020-10-25T23:05:34.846" v="70" actId="14100"/>
        <pc:sldMkLst>
          <pc:docMk/>
          <pc:sldMk cId="0" sldId="256"/>
        </pc:sldMkLst>
        <pc:spChg chg="mod">
          <ac:chgData name="Richard Anderson" userId="4654cc452026b74c" providerId="LiveId" clId="{1273801E-CAAC-448C-B40F-BB1F7D3461B3}" dt="2020-10-25T23:00:43.636" v="53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1273801E-CAAC-448C-B40F-BB1F7D3461B3}" dt="2020-10-25T23:01:05.398" v="67" actId="1076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Richard Anderson" userId="4654cc452026b74c" providerId="LiveId" clId="{1273801E-CAAC-448C-B40F-BB1F7D3461B3}" dt="2020-10-25T23:05:34.846" v="70" actId="14100"/>
          <ac:picMkLst>
            <pc:docMk/>
            <pc:sldMk cId="0" sldId="256"/>
            <ac:picMk id="1026" creationId="{F3AFF812-A7D6-48FA-B9C3-07E58F481D9A}"/>
          </ac:picMkLst>
        </pc:picChg>
      </pc:sldChg>
      <pc:sldChg chg="modSp mod">
        <pc:chgData name="Richard Anderson" userId="4654cc452026b74c" providerId="LiveId" clId="{1273801E-CAAC-448C-B40F-BB1F7D3461B3}" dt="2020-10-25T23:08:30.625" v="87" actId="1076"/>
        <pc:sldMkLst>
          <pc:docMk/>
          <pc:sldMk cId="0" sldId="275"/>
        </pc:sldMkLst>
        <pc:spChg chg="mod">
          <ac:chgData name="Richard Anderson" userId="4654cc452026b74c" providerId="LiveId" clId="{1273801E-CAAC-448C-B40F-BB1F7D3461B3}" dt="2020-10-25T23:08:01.669" v="85" actId="1076"/>
          <ac:spMkLst>
            <pc:docMk/>
            <pc:sldMk cId="0" sldId="275"/>
            <ac:spMk id="614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1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6T03:05:25.388" v="202" actId="2696"/>
        <pc:sldMkLst>
          <pc:docMk/>
          <pc:sldMk cId="0" sldId="276"/>
        </pc:sldMkLst>
      </pc:sldChg>
      <pc:sldChg chg="delSp modSp del mod">
        <pc:chgData name="Richard Anderson" userId="4654cc452026b74c" providerId="LiveId" clId="{1273801E-CAAC-448C-B40F-BB1F7D3461B3}" dt="2020-10-25T23:09:47.071" v="132" actId="2696"/>
        <pc:sldMkLst>
          <pc:docMk/>
          <pc:sldMk cId="0" sldId="277"/>
        </pc:sldMkLst>
        <pc:spChg chg="mod">
          <ac:chgData name="Richard Anderson" userId="4654cc452026b74c" providerId="LiveId" clId="{1273801E-CAAC-448C-B40F-BB1F7D3461B3}" dt="2020-10-25T23:09:08.936" v="126" actId="20577"/>
          <ac:spMkLst>
            <pc:docMk/>
            <pc:sldMk cId="0" sldId="277"/>
            <ac:spMk id="819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9:14.899" v="127" actId="20577"/>
          <ac:spMkLst>
            <pc:docMk/>
            <pc:sldMk cId="0" sldId="277"/>
            <ac:spMk id="8195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28.950" v="128" actId="21"/>
          <ac:spMkLst>
            <pc:docMk/>
            <pc:sldMk cId="0" sldId="277"/>
            <ac:spMk id="8196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1.079" v="129" actId="21"/>
          <ac:spMkLst>
            <pc:docMk/>
            <pc:sldMk cId="0" sldId="277"/>
            <ac:spMk id="8197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2.745" v="130" actId="21"/>
          <ac:spMkLst>
            <pc:docMk/>
            <pc:sldMk cId="0" sldId="277"/>
            <ac:spMk id="8198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4.708" v="131" actId="21"/>
          <ac:spMkLst>
            <pc:docMk/>
            <pc:sldMk cId="0" sldId="277"/>
            <ac:spMk id="819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0:00.184" v="136" actId="2696"/>
        <pc:sldMkLst>
          <pc:docMk/>
          <pc:sldMk cId="0" sldId="282"/>
        </pc:sldMkLst>
      </pc:sldChg>
      <pc:sldChg chg="addSp modSp mod">
        <pc:chgData name="Richard Anderson" userId="4654cc452026b74c" providerId="LiveId" clId="{1273801E-CAAC-448C-B40F-BB1F7D3461B3}" dt="2020-10-25T23:12:48.874" v="192" actId="1076"/>
        <pc:sldMkLst>
          <pc:docMk/>
          <pc:sldMk cId="0" sldId="283"/>
        </pc:sldMkLst>
        <pc:spChg chg="add mod">
          <ac:chgData name="Richard Anderson" userId="4654cc452026b74c" providerId="LiveId" clId="{1273801E-CAAC-448C-B40F-BB1F7D3461B3}" dt="2020-10-25T23:12:48.874" v="192" actId="1076"/>
          <ac:spMkLst>
            <pc:docMk/>
            <pc:sldMk cId="0" sldId="283"/>
            <ac:spMk id="2" creationId="{2FA183FD-6609-4EF7-A789-FAF4D1D82F02}"/>
          </ac:spMkLst>
        </pc:spChg>
        <pc:spChg chg="mod">
          <ac:chgData name="Richard Anderson" userId="4654cc452026b74c" providerId="LiveId" clId="{1273801E-CAAC-448C-B40F-BB1F7D3461B3}" dt="2020-10-25T23:12:10.828" v="187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2:57.732" v="193" actId="2696"/>
        <pc:sldMkLst>
          <pc:docMk/>
          <pc:sldMk cId="0" sldId="284"/>
        </pc:sldMkLst>
      </pc:sldChg>
      <pc:sldChg chg="del">
        <pc:chgData name="Richard Anderson" userId="4654cc452026b74c" providerId="LiveId" clId="{1273801E-CAAC-448C-B40F-BB1F7D3461B3}" dt="2020-10-25T23:13:03.220" v="194" actId="2696"/>
        <pc:sldMkLst>
          <pc:docMk/>
          <pc:sldMk cId="0" sldId="285"/>
        </pc:sldMkLst>
      </pc:sldChg>
      <pc:sldChg chg="modSp mod">
        <pc:chgData name="Richard Anderson" userId="4654cc452026b74c" providerId="LiveId" clId="{1273801E-CAAC-448C-B40F-BB1F7D3461B3}" dt="2020-10-25T23:05:53.029" v="71" actId="20577"/>
        <pc:sldMkLst>
          <pc:docMk/>
          <pc:sldMk cId="0" sldId="289"/>
        </pc:sldMkLst>
        <pc:spChg chg="mod">
          <ac:chgData name="Richard Anderson" userId="4654cc452026b74c" providerId="LiveId" clId="{1273801E-CAAC-448C-B40F-BB1F7D3461B3}" dt="2020-10-25T23:00:57.350" v="66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5:53.029" v="71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09:52.426" v="134" actId="2696"/>
        <pc:sldMkLst>
          <pc:docMk/>
          <pc:sldMk cId="0" sldId="292"/>
        </pc:sldMkLst>
      </pc:sldChg>
      <pc:sldChg chg="del">
        <pc:chgData name="Richard Anderson" userId="4654cc452026b74c" providerId="LiveId" clId="{1273801E-CAAC-448C-B40F-BB1F7D3461B3}" dt="2020-10-25T23:09:58.738" v="135" actId="2696"/>
        <pc:sldMkLst>
          <pc:docMk/>
          <pc:sldMk cId="0" sldId="293"/>
        </pc:sldMkLst>
      </pc:sldChg>
      <pc:sldChg chg="del">
        <pc:chgData name="Richard Anderson" userId="4654cc452026b74c" providerId="LiveId" clId="{1273801E-CAAC-448C-B40F-BB1F7D3461B3}" dt="2020-10-25T23:09:50.748" v="133" actId="2696"/>
        <pc:sldMkLst>
          <pc:docMk/>
          <pc:sldMk cId="1333741462" sldId="294"/>
        </pc:sldMkLst>
      </pc:sldChg>
      <pc:sldChg chg="modSp mod">
        <pc:chgData name="Richard Anderson" userId="4654cc452026b74c" providerId="LiveId" clId="{1273801E-CAAC-448C-B40F-BB1F7D3461B3}" dt="2020-10-25T23:27:55.983" v="195" actId="27636"/>
        <pc:sldMkLst>
          <pc:docMk/>
          <pc:sldMk cId="0" sldId="302"/>
        </pc:sldMkLst>
        <pc:spChg chg="mod">
          <ac:chgData name="Richard Anderson" userId="4654cc452026b74c" providerId="LiveId" clId="{1273801E-CAAC-448C-B40F-BB1F7D3461B3}" dt="2020-10-25T23:27:55.983" v="195" actId="27636"/>
          <ac:spMkLst>
            <pc:docMk/>
            <pc:sldMk cId="0" sldId="302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898" v="196" actId="27636"/>
        <pc:sldMkLst>
          <pc:docMk/>
          <pc:sldMk cId="0" sldId="303"/>
        </pc:sldMkLst>
        <pc:spChg chg="mod">
          <ac:chgData name="Richard Anderson" userId="4654cc452026b74c" providerId="LiveId" clId="{1273801E-CAAC-448C-B40F-BB1F7D3461B3}" dt="2020-10-25T23:30:24.898" v="196" actId="27636"/>
          <ac:spMkLst>
            <pc:docMk/>
            <pc:sldMk cId="0" sldId="303"/>
            <ac:spMk id="10242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2" v="197" actId="27636"/>
        <pc:sldMkLst>
          <pc:docMk/>
          <pc:sldMk cId="0" sldId="305"/>
        </pc:sldMkLst>
        <pc:spChg chg="mod">
          <ac:chgData name="Richard Anderson" userId="4654cc452026b74c" providerId="LiveId" clId="{1273801E-CAAC-448C-B40F-BB1F7D3461B3}" dt="2020-10-25T23:30:24.902" v="197" actId="27636"/>
          <ac:spMkLst>
            <pc:docMk/>
            <pc:sldMk cId="0" sldId="305"/>
            <ac:spMk id="11266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7" v="198" actId="27636"/>
        <pc:sldMkLst>
          <pc:docMk/>
          <pc:sldMk cId="0" sldId="306"/>
        </pc:sldMkLst>
        <pc:spChg chg="mod">
          <ac:chgData name="Richard Anderson" userId="4654cc452026b74c" providerId="LiveId" clId="{1273801E-CAAC-448C-B40F-BB1F7D3461B3}" dt="2020-10-25T23:30:24.907" v="198" actId="27636"/>
          <ac:spMkLst>
            <pc:docMk/>
            <pc:sldMk cId="0" sldId="30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0" v="199" actId="27636"/>
        <pc:sldMkLst>
          <pc:docMk/>
          <pc:sldMk cId="0" sldId="307"/>
        </pc:sldMkLst>
        <pc:spChg chg="mod">
          <ac:chgData name="Richard Anderson" userId="4654cc452026b74c" providerId="LiveId" clId="{1273801E-CAAC-448C-B40F-BB1F7D3461B3}" dt="2020-10-25T23:30:24.910" v="199" actId="27636"/>
          <ac:spMkLst>
            <pc:docMk/>
            <pc:sldMk cId="0" sldId="307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3" v="200" actId="27636"/>
        <pc:sldMkLst>
          <pc:docMk/>
          <pc:sldMk cId="0" sldId="308"/>
        </pc:sldMkLst>
        <pc:spChg chg="mod">
          <ac:chgData name="Richard Anderson" userId="4654cc452026b74c" providerId="LiveId" clId="{1273801E-CAAC-448C-B40F-BB1F7D3461B3}" dt="2020-10-25T23:30:24.913" v="200" actId="27636"/>
          <ac:spMkLst>
            <pc:docMk/>
            <pc:sldMk cId="0" sldId="308"/>
            <ac:spMk id="19459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8" v="201" actId="27636"/>
        <pc:sldMkLst>
          <pc:docMk/>
          <pc:sldMk cId="0" sldId="310"/>
        </pc:sldMkLst>
        <pc:spChg chg="mod">
          <ac:chgData name="Richard Anderson" userId="4654cc452026b74c" providerId="LiveId" clId="{1273801E-CAAC-448C-B40F-BB1F7D3461B3}" dt="2020-10-25T23:30:24.918" v="201" actId="27636"/>
          <ac:spMkLst>
            <pc:docMk/>
            <pc:sldMk cId="0" sldId="310"/>
            <ac:spMk id="21506" creationId="{00000000-0000-0000-0000-000000000000}"/>
          </ac:spMkLst>
        </pc:spChg>
      </pc:sldChg>
    </pc:docChg>
  </pc:docChgLst>
  <pc:docChgLst>
    <pc:chgData name="Richard Anderson" userId="4654cc452026b74c" providerId="LiveId" clId="{EF629356-F73B-4441-B6D7-8E0A6DFEF012}"/>
    <pc:docChg chg="custSel delSld modSld">
      <pc:chgData name="Richard Anderson" userId="4654cc452026b74c" providerId="LiveId" clId="{EF629356-F73B-4441-B6D7-8E0A6DFEF012}" dt="2020-11-02T07:15:53.649" v="22" actId="2696"/>
      <pc:docMkLst>
        <pc:docMk/>
      </pc:docMkLst>
      <pc:sldChg chg="modSp mod">
        <pc:chgData name="Richard Anderson" userId="4654cc452026b74c" providerId="LiveId" clId="{EF629356-F73B-4441-B6D7-8E0A6DFEF012}" dt="2020-11-02T07:11:40.785" v="2" actId="20577"/>
        <pc:sldMkLst>
          <pc:docMk/>
          <pc:sldMk cId="0" sldId="256"/>
        </pc:sldMkLst>
        <pc:spChg chg="mod">
          <ac:chgData name="Richard Anderson" userId="4654cc452026b74c" providerId="LiveId" clId="{EF629356-F73B-4441-B6D7-8E0A6DFEF012}" dt="2020-11-02T07:11:40.785" v="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Sp mod">
        <pc:chgData name="Richard Anderson" userId="4654cc452026b74c" providerId="LiveId" clId="{EF629356-F73B-4441-B6D7-8E0A6DFEF012}" dt="2020-11-02T07:12:15.363" v="21" actId="478"/>
        <pc:sldMkLst>
          <pc:docMk/>
          <pc:sldMk cId="0" sldId="289"/>
        </pc:sldMkLst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8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3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9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4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1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3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1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4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6" creationId="{00000000-0000-0000-0000-000000000000}"/>
          </ac:spMkLst>
        </pc:spChg>
        <pc:spChg chg="mod">
          <ac:chgData name="Richard Anderson" userId="4654cc452026b74c" providerId="LiveId" clId="{EF629356-F73B-4441-B6D7-8E0A6DFEF012}" dt="2020-11-02T07:12:08.219" v="20" actId="5793"/>
          <ac:spMkLst>
            <pc:docMk/>
            <pc:sldMk cId="0" sldId="289"/>
            <ac:spMk id="5123" creationId="{00000000-0000-0000-0000-000000000000}"/>
          </ac:spMkLst>
        </pc:sp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9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1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4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8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1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3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5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8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9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2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4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8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9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0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3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5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7" creationId="{00000000-0000-0000-0000-000000000000}"/>
          </ac:cxnSpMkLst>
        </pc:cxnChg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0" sldId="310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0" sldId="312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3782663206" sldId="316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3096208013" sldId="317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2033185664" sldId="318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1198357078" sldId="319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4096185542" sldId="320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988791053" sldId="321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2419740742" sldId="32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6281B0-7957-4628-90A5-0B605E476E25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549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5E52E0-F1E0-403C-BF34-E3D0B2D5CA35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51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5AE56C-CD0B-495D-941F-3C0AD06B2964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438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4CE33E-7C57-40EE-AEBC-BAF5E11C9D1B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922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11DADD-AF6C-47D4-B1A4-29FC186274AE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597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1AB98D-E94F-4B39-AAF7-39B15C7EE1AE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171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F64364-C623-4E5C-860F-3AE42E04F18A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48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2741-654F-4704-9697-D953FC52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9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10" Type="http://schemas.openxmlformats.org/officeDocument/2006/relationships/tags" Target="../tags/tag7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10" Type="http://schemas.openxmlformats.org/officeDocument/2006/relationships/tags" Target="../tags/tag9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tags" Target="../tags/tag10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5.xml"/><Relationship Id="rId1" Type="http://schemas.openxmlformats.org/officeDocument/2006/relationships/tags" Target="../tags/tag10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26" Type="http://schemas.openxmlformats.org/officeDocument/2006/relationships/tags" Target="../tags/tag43.xml"/><Relationship Id="rId39" Type="http://schemas.openxmlformats.org/officeDocument/2006/relationships/tags" Target="../tags/tag56.xml"/><Relationship Id="rId21" Type="http://schemas.openxmlformats.org/officeDocument/2006/relationships/tags" Target="../tags/tag38.xml"/><Relationship Id="rId34" Type="http://schemas.openxmlformats.org/officeDocument/2006/relationships/tags" Target="../tags/tag51.xml"/><Relationship Id="rId42" Type="http://schemas.openxmlformats.org/officeDocument/2006/relationships/tags" Target="../tags/tag59.xml"/><Relationship Id="rId47" Type="http://schemas.openxmlformats.org/officeDocument/2006/relationships/tags" Target="../tags/tag64.xml"/><Relationship Id="rId50" Type="http://schemas.openxmlformats.org/officeDocument/2006/relationships/notesSlide" Target="../notesSlides/notesSlide9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9" Type="http://schemas.openxmlformats.org/officeDocument/2006/relationships/tags" Target="../tags/tag46.xml"/><Relationship Id="rId11" Type="http://schemas.openxmlformats.org/officeDocument/2006/relationships/tags" Target="../tags/tag28.xml"/><Relationship Id="rId24" Type="http://schemas.openxmlformats.org/officeDocument/2006/relationships/tags" Target="../tags/tag41.xml"/><Relationship Id="rId32" Type="http://schemas.openxmlformats.org/officeDocument/2006/relationships/tags" Target="../tags/tag49.xml"/><Relationship Id="rId37" Type="http://schemas.openxmlformats.org/officeDocument/2006/relationships/tags" Target="../tags/tag54.xml"/><Relationship Id="rId40" Type="http://schemas.openxmlformats.org/officeDocument/2006/relationships/tags" Target="../tags/tag57.xml"/><Relationship Id="rId45" Type="http://schemas.openxmlformats.org/officeDocument/2006/relationships/tags" Target="../tags/tag62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28" Type="http://schemas.openxmlformats.org/officeDocument/2006/relationships/tags" Target="../tags/tag45.xml"/><Relationship Id="rId36" Type="http://schemas.openxmlformats.org/officeDocument/2006/relationships/tags" Target="../tags/tag53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31" Type="http://schemas.openxmlformats.org/officeDocument/2006/relationships/tags" Target="../tags/tag48.xml"/><Relationship Id="rId44" Type="http://schemas.openxmlformats.org/officeDocument/2006/relationships/tags" Target="../tags/tag61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Relationship Id="rId27" Type="http://schemas.openxmlformats.org/officeDocument/2006/relationships/tags" Target="../tags/tag44.xml"/><Relationship Id="rId30" Type="http://schemas.openxmlformats.org/officeDocument/2006/relationships/tags" Target="../tags/tag47.xml"/><Relationship Id="rId35" Type="http://schemas.openxmlformats.org/officeDocument/2006/relationships/tags" Target="../tags/tag52.xml"/><Relationship Id="rId43" Type="http://schemas.openxmlformats.org/officeDocument/2006/relationships/tags" Target="../tags/tag60.xml"/><Relationship Id="rId48" Type="http://schemas.openxmlformats.org/officeDocument/2006/relationships/tags" Target="../tags/tag65.xml"/><Relationship Id="rId8" Type="http://schemas.openxmlformats.org/officeDocument/2006/relationships/tags" Target="../tags/tag25.xml"/><Relationship Id="rId51" Type="http://schemas.openxmlformats.org/officeDocument/2006/relationships/image" Target="../media/image1.png"/><Relationship Id="rId3" Type="http://schemas.openxmlformats.org/officeDocument/2006/relationships/tags" Target="../tags/tag20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33" Type="http://schemas.openxmlformats.org/officeDocument/2006/relationships/tags" Target="../tags/tag50.xml"/><Relationship Id="rId38" Type="http://schemas.openxmlformats.org/officeDocument/2006/relationships/tags" Target="../tags/tag55.xml"/><Relationship Id="rId46" Type="http://schemas.openxmlformats.org/officeDocument/2006/relationships/tags" Target="../tags/tag63.xml"/><Relationship Id="rId20" Type="http://schemas.openxmlformats.org/officeDocument/2006/relationships/tags" Target="../tags/tag37.xml"/><Relationship Id="rId41" Type="http://schemas.openxmlformats.org/officeDocument/2006/relationships/tags" Target="../tags/tag58.xml"/><Relationship Id="rId1" Type="http://schemas.openxmlformats.org/officeDocument/2006/relationships/tags" Target="../tags/tag18.xml"/><Relationship Id="rId6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Autumn 2020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15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Recurrences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4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34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1268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823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basic behaviors</a:t>
            </a:r>
          </a:p>
          <a:p>
            <a:pPr lvl="1" eaLnBrk="1" hangingPunct="1"/>
            <a:r>
              <a:rPr lang="en-US" altLang="en-US"/>
              <a:t>Dominated by initial case</a:t>
            </a:r>
          </a:p>
          <a:p>
            <a:pPr lvl="1" eaLnBrk="1" hangingPunct="1"/>
            <a:r>
              <a:rPr lang="en-US" altLang="en-US"/>
              <a:t>Dominated by base case</a:t>
            </a:r>
          </a:p>
          <a:p>
            <a:pPr lvl="1" eaLnBrk="1" hangingPunct="1"/>
            <a:r>
              <a:rPr lang="en-US" altLang="en-US"/>
              <a:t>All cases equal – we care about the depth</a:t>
            </a:r>
          </a:p>
        </p:txBody>
      </p:sp>
    </p:spTree>
    <p:extLst>
      <p:ext uri="{BB962C8B-B14F-4D97-AF65-F5344CB8AC3E}">
        <p14:creationId xmlns:p14="http://schemas.microsoft.com/office/powerpoint/2010/main" val="959348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What you really need to know about recurrences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Work per level changes geometrically with the level</a:t>
            </a:r>
          </a:p>
          <a:p>
            <a:pPr eaLnBrk="1" hangingPunct="1"/>
            <a:r>
              <a:rPr lang="en-US" altLang="en-US"/>
              <a:t>Geometrically increasing (x &gt; 1)</a:t>
            </a:r>
          </a:p>
          <a:p>
            <a:pPr lvl="1" eaLnBrk="1" hangingPunct="1"/>
            <a:r>
              <a:rPr lang="en-US" altLang="en-US"/>
              <a:t>The bottom level wins</a:t>
            </a:r>
          </a:p>
          <a:p>
            <a:pPr eaLnBrk="1" hangingPunct="1"/>
            <a:r>
              <a:rPr lang="en-US" altLang="en-US"/>
              <a:t>Geometrically decreasing  (x &lt; 1)</a:t>
            </a:r>
          </a:p>
          <a:p>
            <a:pPr lvl="1" eaLnBrk="1" hangingPunct="1"/>
            <a:r>
              <a:rPr lang="en-US" altLang="en-US"/>
              <a:t>The top level wins</a:t>
            </a:r>
          </a:p>
          <a:p>
            <a:pPr eaLnBrk="1" hangingPunct="1"/>
            <a:r>
              <a:rPr lang="en-US" altLang="en-US"/>
              <a:t>Balanced (x = 1)</a:t>
            </a:r>
          </a:p>
          <a:p>
            <a:pPr lvl="1" eaLnBrk="1" hangingPunct="1"/>
            <a:r>
              <a:rPr lang="en-US" altLang="en-US"/>
              <a:t>Equal contribution</a:t>
            </a:r>
          </a:p>
        </p:txBody>
      </p:sp>
    </p:spTree>
    <p:extLst>
      <p:ext uri="{BB962C8B-B14F-4D97-AF65-F5344CB8AC3E}">
        <p14:creationId xmlns:p14="http://schemas.microsoft.com/office/powerpoint/2010/main" val="3239737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Classify the following recurrences</a:t>
            </a:r>
            <a:br>
              <a:rPr lang="en-US" altLang="en-US" sz="4000"/>
            </a:br>
            <a:r>
              <a:rPr lang="en-US" altLang="en-US" sz="4000"/>
              <a:t>(Increasing, Decreasing, Balanced)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+ 5T(n/8)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+ 9T(n/8)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2</a:t>
            </a:r>
            <a:r>
              <a:rPr lang="en-US" altLang="en-US" sz="2800"/>
              <a:t> + 4T(n/2)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3</a:t>
            </a:r>
            <a:r>
              <a:rPr lang="en-US" altLang="en-US" sz="2800"/>
              <a:t> + 7T(n/2)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1/2</a:t>
            </a:r>
            <a:r>
              <a:rPr lang="en-US" altLang="en-US" sz="2800"/>
              <a:t> + 3T(n/4)</a:t>
            </a:r>
          </a:p>
        </p:txBody>
      </p:sp>
    </p:spTree>
    <p:extLst>
      <p:ext uri="{BB962C8B-B14F-4D97-AF65-F5344CB8AC3E}">
        <p14:creationId xmlns:p14="http://schemas.microsoft.com/office/powerpoint/2010/main" val="3433740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981200"/>
            <a:ext cx="347723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Multiply 2 x 2 Matrices:</a:t>
            </a:r>
          </a:p>
          <a:p>
            <a:pPr eaLnBrk="1" hangingPunct="1"/>
            <a:r>
              <a:rPr lang="en-US" altLang="en-US" sz="2400" dirty="0"/>
              <a:t>| r    s |    | a    b|   |e    g|</a:t>
            </a:r>
          </a:p>
          <a:p>
            <a:pPr eaLnBrk="1" hangingPunct="1"/>
            <a:r>
              <a:rPr lang="en-US" altLang="en-US" sz="2400" dirty="0"/>
              <a:t>| t    u |    | c    d|   | f    h|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r  = ae + bf</a:t>
            </a:r>
          </a:p>
          <a:p>
            <a:pPr eaLnBrk="1" hangingPunct="1"/>
            <a:r>
              <a:rPr lang="en-US" altLang="en-US" sz="2400" dirty="0"/>
              <a:t>s  = ag + </a:t>
            </a:r>
            <a:r>
              <a:rPr lang="en-US" altLang="en-US" sz="2400" dirty="0" err="1"/>
              <a:t>bh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t  =  </a:t>
            </a:r>
            <a:r>
              <a:rPr lang="en-US" altLang="en-US" sz="2400" dirty="0" err="1"/>
              <a:t>ce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df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u </a:t>
            </a:r>
            <a:r>
              <a:rPr lang="en-US" altLang="en-US" sz="2400"/>
              <a:t>= </a:t>
            </a:r>
            <a:r>
              <a:rPr lang="en-US" altLang="en-US" sz="2400" dirty="0"/>
              <a:t> </a:t>
            </a:r>
            <a:r>
              <a:rPr lang="en-US" altLang="en-US" sz="2400"/>
              <a:t>cg </a:t>
            </a:r>
            <a:r>
              <a:rPr lang="en-US" altLang="en-US" sz="2400" dirty="0"/>
              <a:t>+ dh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2057400"/>
            <a:ext cx="39624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 N x N matrix can be viewed as a 2 x 2 matrix with entries that are (N/2) x (N/2) matrices.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The recursive matrix multiplication algorithm recursively multiplies the       (N/2) x (N/2) matrices and combines them using the equations for multiplying 2 x 2 matrices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590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76291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eaLnBrk="1" hangingPunct="1"/>
            <a:r>
              <a:rPr lang="en-US" altLang="en-US" sz="2800"/>
              <a:t>How many recursive calls are made at each level?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How much work in combining the results?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What is the recurrence?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7172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167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/>
              <a:t>What is the run time for the recursive Matrix Multiplication Algorithm?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Recurrence: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042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Strassen’s Algorithm</a:t>
            </a:r>
          </a:p>
        </p:txBody>
      </p:sp>
      <p:sp>
        <p:nvSpPr>
          <p:cNvPr id="1536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981200"/>
            <a:ext cx="41148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Multiply 2 x 2 Matrices:</a:t>
            </a:r>
          </a:p>
          <a:p>
            <a:pPr eaLnBrk="1" hangingPunct="1"/>
            <a:r>
              <a:rPr lang="en-US" altLang="en-US" sz="2400"/>
              <a:t>| r    s |    | a    b|   |e    g|</a:t>
            </a:r>
          </a:p>
          <a:p>
            <a:pPr eaLnBrk="1" hangingPunct="1"/>
            <a:r>
              <a:rPr lang="en-US" altLang="en-US" sz="2400"/>
              <a:t>| t     u|    | c    d|   | f    h|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536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5146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=</a:t>
            </a: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3810000"/>
            <a:ext cx="3810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r =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–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s =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t = 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u =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- 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 - p</a:t>
            </a:r>
            <a:r>
              <a:rPr lang="en-US" altLang="en-US" sz="2400" baseline="-25000" dirty="0"/>
              <a:t>7</a:t>
            </a:r>
          </a:p>
        </p:txBody>
      </p:sp>
      <p:sp>
        <p:nvSpPr>
          <p:cNvPr id="8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1676400"/>
            <a:ext cx="37338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Where: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(b – d)(f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= (a + d)(e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= (a – c)(e + g)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= (a + b)h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= a(g –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= d(f – 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  <a:r>
              <a:rPr lang="en-US" altLang="en-US" sz="2400" dirty="0"/>
              <a:t>= (c + d)e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61722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From AHU 1974</a:t>
            </a:r>
          </a:p>
        </p:txBody>
      </p:sp>
    </p:spTree>
    <p:extLst>
      <p:ext uri="{BB962C8B-B14F-4D97-AF65-F5344CB8AC3E}">
        <p14:creationId xmlns:p14="http://schemas.microsoft.com/office/powerpoint/2010/main" val="3084228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Recurrence for Strassen’s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T(n) = 7 T(n/2) + cn</a:t>
            </a:r>
            <a:r>
              <a:rPr lang="en-US" altLang="en-US" sz="2800" baseline="30000"/>
              <a:t>2</a:t>
            </a:r>
          </a:p>
          <a:p>
            <a:pPr eaLnBrk="1" hangingPunct="1"/>
            <a:r>
              <a:rPr lang="en-US" altLang="en-US" sz="2800"/>
              <a:t>What is the runtime?</a:t>
            </a:r>
          </a:p>
        </p:txBody>
      </p:sp>
      <p:sp>
        <p:nvSpPr>
          <p:cNvPr id="16388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6400800"/>
            <a:ext cx="2590800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 7 = 2.8073549221</a:t>
            </a:r>
          </a:p>
        </p:txBody>
      </p:sp>
    </p:spTree>
    <p:extLst>
      <p:ext uri="{BB962C8B-B14F-4D97-AF65-F5344CB8AC3E}">
        <p14:creationId xmlns:p14="http://schemas.microsoft.com/office/powerpoint/2010/main" val="812576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6170692" cy="4724399"/>
          </a:xfrm>
        </p:spPr>
        <p:txBody>
          <a:bodyPr>
            <a:normAutofit/>
          </a:bodyPr>
          <a:lstStyle/>
          <a:p>
            <a:r>
              <a:rPr lang="en-US" altLang="en-US" dirty="0"/>
              <a:t>Homework 5,  Due Friday</a:t>
            </a:r>
          </a:p>
          <a:p>
            <a:pPr marL="457200" lvl="1" indent="0">
              <a:buNone/>
            </a:pPr>
            <a:endParaRPr lang="en-US" altLang="en-US" dirty="0"/>
          </a:p>
          <a:p>
            <a:pPr lvl="2"/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BFPRT Recurrence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2819400"/>
            <a:ext cx="8229600" cy="4525963"/>
          </a:xfrm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1741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What bound do you expect?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676400"/>
            <a:ext cx="7924800" cy="1046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4400" dirty="0"/>
              <a:t>T(n) &lt;= T(3n/4) + T(n/5) + 20 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8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Divide and </a:t>
            </a:r>
            <a:r>
              <a:rPr lang="en-US" altLang="en-US" dirty="0" smtClean="0"/>
              <a:t>Conquer - </a:t>
            </a:r>
            <a:r>
              <a:rPr lang="en-US" altLang="en-US" dirty="0" err="1" smtClean="0"/>
              <a:t>MergeSort</a:t>
            </a:r>
            <a:endParaRPr lang="en-US" altLang="en-US" dirty="0"/>
          </a:p>
        </p:txBody>
      </p:sp>
      <p:sp>
        <p:nvSpPr>
          <p:cNvPr id="512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439517"/>
            <a:ext cx="3200400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100" dirty="0"/>
              <a:t>Array </a:t>
            </a:r>
            <a:r>
              <a:rPr lang="en-US" altLang="en-US" sz="1100" dirty="0" err="1"/>
              <a:t>Mergesort</a:t>
            </a:r>
            <a:r>
              <a:rPr lang="en-US" altLang="en-US" sz="1100" dirty="0"/>
              <a:t>(Array a){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100" dirty="0"/>
              <a:t>	</a:t>
            </a:r>
            <a:r>
              <a:rPr lang="en-US" altLang="en-US" sz="1100" dirty="0" smtClean="0"/>
              <a:t>n </a:t>
            </a:r>
            <a:r>
              <a:rPr lang="en-US" altLang="en-US" sz="1100" dirty="0"/>
              <a:t>= </a:t>
            </a:r>
            <a:r>
              <a:rPr lang="en-US" altLang="en-US" sz="1100" dirty="0" err="1"/>
              <a:t>a.Length</a:t>
            </a:r>
            <a:r>
              <a:rPr lang="en-US" altLang="en-US" sz="1100" dirty="0"/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100" dirty="0"/>
              <a:t>	if (n &lt;= 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100" dirty="0"/>
              <a:t>		return a;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100" dirty="0"/>
              <a:t>	b = </a:t>
            </a:r>
            <a:r>
              <a:rPr lang="en-US" altLang="en-US" sz="1100" dirty="0" err="1"/>
              <a:t>Mergesort</a:t>
            </a:r>
            <a:r>
              <a:rPr lang="en-US" altLang="en-US" sz="1100" dirty="0"/>
              <a:t>(a[0 .. n/2]);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100" dirty="0"/>
              <a:t>	c = </a:t>
            </a:r>
            <a:r>
              <a:rPr lang="en-US" altLang="en-US" sz="1100" dirty="0" err="1"/>
              <a:t>Mergesort</a:t>
            </a:r>
            <a:r>
              <a:rPr lang="en-US" altLang="en-US" sz="1100" dirty="0"/>
              <a:t>(a[n/2+1 .. n-1]);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100" dirty="0"/>
              <a:t>	return Merge(b, c);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100" dirty="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100" dirty="0"/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41910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Analysis: Cost of Merge,  Cost of </a:t>
            </a:r>
            <a:r>
              <a:rPr lang="en-US" dirty="0" err="1" smtClean="0"/>
              <a:t>Mergesort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MS(n) = MS(n/2) + n;	MS(1) = 1;</a:t>
            </a:r>
          </a:p>
          <a:p>
            <a:endParaRPr lang="en-US" dirty="0"/>
          </a:p>
          <a:p>
            <a:r>
              <a:rPr lang="en-US" dirty="0" smtClean="0"/>
              <a:t>Solution:   MS(n) = n (log</a:t>
            </a:r>
            <a:r>
              <a:rPr lang="en-US" baseline="-25000" dirty="0" smtClean="0"/>
              <a:t>2</a:t>
            </a:r>
            <a:r>
              <a:rPr lang="en-US" dirty="0" smtClean="0"/>
              <a:t> n + 1)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7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better mergesort (?)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3 subarrays and recursively sort</a:t>
            </a:r>
          </a:p>
          <a:p>
            <a:pPr eaLnBrk="1" hangingPunct="1"/>
            <a:r>
              <a:rPr lang="en-US" altLang="en-US"/>
              <a:t>Apply 3-way merge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172200"/>
            <a:ext cx="260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What is the recurrence?</a:t>
            </a:r>
          </a:p>
        </p:txBody>
      </p:sp>
    </p:spTree>
    <p:extLst>
      <p:ext uri="{BB962C8B-B14F-4D97-AF65-F5344CB8AC3E}">
        <p14:creationId xmlns:p14="http://schemas.microsoft.com/office/powerpoint/2010/main" val="4076955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Unroll recurrence for  T(n) = 3T(n/3) </a:t>
            </a:r>
            <a:r>
              <a:rPr lang="en-US" altLang="en-US" sz="4000"/>
              <a:t>+ n</a:t>
            </a:r>
            <a:endParaRPr lang="en-US" altLang="en-US" sz="4000" dirty="0"/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3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aT(n/b) + f(n)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935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T(n/2) + cn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00200"/>
            <a:ext cx="5630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Where does this recurrence arise?</a:t>
            </a:r>
          </a:p>
        </p:txBody>
      </p:sp>
    </p:spTree>
    <p:extLst>
      <p:ext uri="{BB962C8B-B14F-4D97-AF65-F5344CB8AC3E}">
        <p14:creationId xmlns:p14="http://schemas.microsoft.com/office/powerpoint/2010/main" val="3282233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Solving the recurrence exactly</a:t>
            </a:r>
          </a:p>
        </p:txBody>
      </p:sp>
    </p:spTree>
    <p:extLst>
      <p:ext uri="{BB962C8B-B14F-4D97-AF65-F5344CB8AC3E}">
        <p14:creationId xmlns:p14="http://schemas.microsoft.com/office/powerpoint/2010/main" val="1176682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Freeform 1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285352" y="1577106"/>
            <a:ext cx="220921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9" name="Freeform 19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83185" y="1554007"/>
            <a:ext cx="681268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81070" y="3505937"/>
            <a:ext cx="1572095" cy="1866900"/>
            <a:chOff x="281070" y="3505937"/>
            <a:chExt cx="1572095" cy="1866900"/>
          </a:xfrm>
        </p:grpSpPr>
        <p:sp>
          <p:nvSpPr>
            <p:cNvPr id="265" name="Freeform 19"/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" name="Freeform 19"/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825869" y="3449611"/>
            <a:ext cx="1572095" cy="1866900"/>
            <a:chOff x="281070" y="3505937"/>
            <a:chExt cx="1572095" cy="1866900"/>
          </a:xfrm>
        </p:grpSpPr>
        <p:sp>
          <p:nvSpPr>
            <p:cNvPr id="269" name="Freeform 19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0" name="Freeform 19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2463616" y="3430561"/>
            <a:ext cx="1572095" cy="1866900"/>
            <a:chOff x="281070" y="3505937"/>
            <a:chExt cx="1572095" cy="1866900"/>
          </a:xfrm>
        </p:grpSpPr>
        <p:sp>
          <p:nvSpPr>
            <p:cNvPr id="272" name="Freeform 19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3" name="Freeform 19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7017999" y="3403038"/>
            <a:ext cx="1572095" cy="1866900"/>
            <a:chOff x="281070" y="3505937"/>
            <a:chExt cx="1572095" cy="1866900"/>
          </a:xfrm>
        </p:grpSpPr>
        <p:sp>
          <p:nvSpPr>
            <p:cNvPr id="275" name="Freeform 19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" name="Freeform 19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143000" y="-1770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T(n) = 4T(n/2) + 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8" y="533130"/>
            <a:ext cx="2891259" cy="116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242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Work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789" y="5181600"/>
            <a:ext cx="2071466" cy="1067537"/>
            <a:chOff x="809698" y="3599545"/>
            <a:chExt cx="2071466" cy="1067537"/>
          </a:xfrm>
        </p:grpSpPr>
        <p:grpSp>
          <p:nvGrpSpPr>
            <p:cNvPr id="9" name="Group 8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150" name="Freeform 149"/>
              <p:cNvSpPr>
                <a:spLocks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1" name="Freeform 21"/>
              <p:cNvSpPr>
                <a:spLocks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187" name="Freeform 186"/>
              <p:cNvSpPr>
                <a:spLocks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8" name="Freeform 21"/>
              <p:cNvSpPr>
                <a:spLocks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192" name="Freeform 191"/>
              <p:cNvSpPr>
                <a:spLocks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3" name="Freeform 21"/>
              <p:cNvSpPr>
                <a:spLocks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197" name="Freeform 196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8" name="Freeform 21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02" name="Group 201"/>
          <p:cNvGrpSpPr/>
          <p:nvPr/>
        </p:nvGrpSpPr>
        <p:grpSpPr>
          <a:xfrm>
            <a:off x="2235017" y="5127591"/>
            <a:ext cx="2071466" cy="1067537"/>
            <a:chOff x="809698" y="3599545"/>
            <a:chExt cx="2071466" cy="1067537"/>
          </a:xfrm>
        </p:grpSpPr>
        <p:grpSp>
          <p:nvGrpSpPr>
            <p:cNvPr id="203" name="Group 202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19" name="Freeform 218"/>
              <p:cNvSpPr>
                <a:spLocks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0" name="Freeform 21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15" name="Freeform 214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6" name="Freeform 21"/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11" name="Freeform 210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2" name="Freeform 21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07" name="Freeform 206"/>
              <p:cNvSpPr>
                <a:spLocks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" name="Freeform 21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23" name="Group 222"/>
          <p:cNvGrpSpPr/>
          <p:nvPr/>
        </p:nvGrpSpPr>
        <p:grpSpPr>
          <a:xfrm>
            <a:off x="6779816" y="5086331"/>
            <a:ext cx="2071466" cy="1067537"/>
            <a:chOff x="809698" y="3599545"/>
            <a:chExt cx="2071466" cy="1067537"/>
          </a:xfrm>
        </p:grpSpPr>
        <p:grpSp>
          <p:nvGrpSpPr>
            <p:cNvPr id="224" name="Group 223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40" name="Freeform 239"/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1" name="Freeform 21"/>
              <p:cNvSpPr>
                <a:spLocks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36" name="Freeform 235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7" name="Freeform 21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32" name="Freeform 231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3" name="Freeform 21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28" name="Freeform 227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" name="Freeform 21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44" name="Group 243"/>
          <p:cNvGrpSpPr/>
          <p:nvPr/>
        </p:nvGrpSpPr>
        <p:grpSpPr>
          <a:xfrm>
            <a:off x="4555588" y="5105275"/>
            <a:ext cx="2071466" cy="1067537"/>
            <a:chOff x="809698" y="3599545"/>
            <a:chExt cx="2071466" cy="1067537"/>
          </a:xfrm>
        </p:grpSpPr>
        <p:grpSp>
          <p:nvGrpSpPr>
            <p:cNvPr id="245" name="Group 244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61" name="Freeform 260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2" name="Freeform 21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57" name="Freeform 256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8" name="Freeform 21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7" name="Group 246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53" name="Freeform 252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4" name="Freeform 21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49" name="Freeform 248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0" name="Freeform 21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813899" y="3149855"/>
            <a:ext cx="467880" cy="485209"/>
            <a:chOff x="3646142" y="1802242"/>
            <a:chExt cx="467880" cy="485209"/>
          </a:xfrm>
        </p:grpSpPr>
        <p:sp>
          <p:nvSpPr>
            <p:cNvPr id="277" name="Oval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3015256" y="3149856"/>
            <a:ext cx="467880" cy="485209"/>
            <a:chOff x="3646142" y="1802242"/>
            <a:chExt cx="467880" cy="485209"/>
          </a:xfrm>
        </p:grpSpPr>
        <p:sp>
          <p:nvSpPr>
            <p:cNvPr id="281" name="Oval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5361243" y="3159516"/>
            <a:ext cx="467880" cy="485209"/>
            <a:chOff x="3646142" y="1802242"/>
            <a:chExt cx="467880" cy="485209"/>
          </a:xfrm>
        </p:grpSpPr>
        <p:sp>
          <p:nvSpPr>
            <p:cNvPr id="28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7585471" y="3160433"/>
            <a:ext cx="467880" cy="485209"/>
            <a:chOff x="3646142" y="1802242"/>
            <a:chExt cx="467880" cy="485209"/>
          </a:xfrm>
        </p:grpSpPr>
        <p:sp>
          <p:nvSpPr>
            <p:cNvPr id="287" name="Oval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4154947" y="1235202"/>
            <a:ext cx="467880" cy="485209"/>
            <a:chOff x="3646142" y="1802242"/>
            <a:chExt cx="467880" cy="485209"/>
          </a:xfrm>
        </p:grpSpPr>
        <p:sp>
          <p:nvSpPr>
            <p:cNvPr id="292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779143" y="189915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0021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3699</TotalTime>
  <Words>633</Words>
  <Application>Microsoft Office PowerPoint</Application>
  <PresentationFormat>On-screen Show (4:3)</PresentationFormat>
  <Paragraphs>132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CSE 417 Algorithms and Complexity</vt:lpstr>
      <vt:lpstr>Announcements</vt:lpstr>
      <vt:lpstr>Divide and Conquer - MergeSort</vt:lpstr>
      <vt:lpstr>A better mergesort (?)</vt:lpstr>
      <vt:lpstr>Unroll recurrence for  T(n) = 3T(n/3) + n</vt:lpstr>
      <vt:lpstr>T(n) = aT(n/b) + f(n)</vt:lpstr>
      <vt:lpstr>T(n) = T(n/2) + cn</vt:lpstr>
      <vt:lpstr>Solving the recurrence exactly</vt:lpstr>
      <vt:lpstr>T(n) = 4T(n/2) + n</vt:lpstr>
      <vt:lpstr>T(n) = 2T(n/2) + n2</vt:lpstr>
      <vt:lpstr>T(n) = 2T(n/2) + n1/2</vt:lpstr>
      <vt:lpstr>Recurrences</vt:lpstr>
      <vt:lpstr>What you really need to know about recurrences</vt:lpstr>
      <vt:lpstr>Classify the following recurrences (Increasing, Decreasing, Balanced)</vt:lpstr>
      <vt:lpstr>Recursive Matrix Multiplication</vt:lpstr>
      <vt:lpstr>Recursive Matrix Multiplication</vt:lpstr>
      <vt:lpstr>What is the run time for the recursive Matrix Multiplication Algorithm?</vt:lpstr>
      <vt:lpstr>Strassen’s Algorithm</vt:lpstr>
      <vt:lpstr>Recurrence for Strassen’s Algorithms</vt:lpstr>
      <vt:lpstr>BFPRT Recurrence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85</cp:revision>
  <dcterms:created xsi:type="dcterms:W3CDTF">1601-01-01T00:00:00Z</dcterms:created>
  <dcterms:modified xsi:type="dcterms:W3CDTF">2020-11-02T19:10:08Z</dcterms:modified>
</cp:coreProperties>
</file>