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9"/>
  </p:notesMasterIdLst>
  <p:handoutMasterIdLst>
    <p:handoutMasterId r:id="rId40"/>
  </p:handoutMasterIdLst>
  <p:sldIdLst>
    <p:sldId id="256" r:id="rId2"/>
    <p:sldId id="289" r:id="rId3"/>
    <p:sldId id="304" r:id="rId4"/>
    <p:sldId id="315" r:id="rId5"/>
    <p:sldId id="293" r:id="rId6"/>
    <p:sldId id="303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6" r:id="rId16"/>
    <p:sldId id="317" r:id="rId17"/>
    <p:sldId id="318" r:id="rId18"/>
    <p:sldId id="319" r:id="rId19"/>
    <p:sldId id="320" r:id="rId20"/>
    <p:sldId id="321" r:id="rId21"/>
    <p:sldId id="338" r:id="rId22"/>
    <p:sldId id="322" r:id="rId23"/>
    <p:sldId id="323" r:id="rId24"/>
    <p:sldId id="324" r:id="rId25"/>
    <p:sldId id="325" r:id="rId26"/>
    <p:sldId id="326" r:id="rId27"/>
    <p:sldId id="327" r:id="rId28"/>
    <p:sldId id="328" r:id="rId29"/>
    <p:sldId id="329" r:id="rId30"/>
    <p:sldId id="330" r:id="rId31"/>
    <p:sldId id="331" r:id="rId32"/>
    <p:sldId id="332" r:id="rId33"/>
    <p:sldId id="333" r:id="rId34"/>
    <p:sldId id="334" r:id="rId35"/>
    <p:sldId id="335" r:id="rId36"/>
    <p:sldId id="336" r:id="rId37"/>
    <p:sldId id="337" r:id="rId38"/>
  </p:sldIdLst>
  <p:sldSz cx="9144000" cy="6858000" type="screen4x3"/>
  <p:notesSz cx="7315200" cy="9601200"/>
  <p:custDataLst>
    <p:tags r:id="rId4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73801E-CAAC-448C-B40F-BB1F7D3461B3}" v="8" dt="2020-10-25T23:30:24.8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3" autoAdjust="0"/>
    <p:restoredTop sz="94660"/>
  </p:normalViewPr>
  <p:slideViewPr>
    <p:cSldViewPr>
      <p:cViewPr varScale="1">
        <p:scale>
          <a:sx n="106" d="100"/>
          <a:sy n="106" d="100"/>
        </p:scale>
        <p:origin x="10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47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1273801E-CAAC-448C-B40F-BB1F7D3461B3}"/>
    <pc:docChg chg="custSel delSld modSld">
      <pc:chgData name="Richard Anderson" userId="4654cc452026b74c" providerId="LiveId" clId="{1273801E-CAAC-448C-B40F-BB1F7D3461B3}" dt="2020-10-26T03:05:25.388" v="202" actId="2696"/>
      <pc:docMkLst>
        <pc:docMk/>
      </pc:docMkLst>
      <pc:sldChg chg="addSp modSp mod">
        <pc:chgData name="Richard Anderson" userId="4654cc452026b74c" providerId="LiveId" clId="{1273801E-CAAC-448C-B40F-BB1F7D3461B3}" dt="2020-10-25T23:05:34.846" v="70" actId="14100"/>
        <pc:sldMkLst>
          <pc:docMk/>
          <pc:sldMk cId="0" sldId="256"/>
        </pc:sldMkLst>
        <pc:spChg chg="mod">
          <ac:chgData name="Richard Anderson" userId="4654cc452026b74c" providerId="LiveId" clId="{1273801E-CAAC-448C-B40F-BB1F7D3461B3}" dt="2020-10-25T23:00:43.636" v="53" actId="20577"/>
          <ac:spMkLst>
            <pc:docMk/>
            <pc:sldMk cId="0" sldId="256"/>
            <ac:spMk id="2051" creationId="{00000000-0000-0000-0000-000000000000}"/>
          </ac:spMkLst>
        </pc:spChg>
        <pc:picChg chg="mod">
          <ac:chgData name="Richard Anderson" userId="4654cc452026b74c" providerId="LiveId" clId="{1273801E-CAAC-448C-B40F-BB1F7D3461B3}" dt="2020-10-25T23:01:05.398" v="67" actId="1076"/>
          <ac:picMkLst>
            <pc:docMk/>
            <pc:sldMk cId="0" sldId="256"/>
            <ac:picMk id="4" creationId="{00000000-0000-0000-0000-000000000000}"/>
          </ac:picMkLst>
        </pc:picChg>
        <pc:picChg chg="add mod">
          <ac:chgData name="Richard Anderson" userId="4654cc452026b74c" providerId="LiveId" clId="{1273801E-CAAC-448C-B40F-BB1F7D3461B3}" dt="2020-10-25T23:05:34.846" v="70" actId="14100"/>
          <ac:picMkLst>
            <pc:docMk/>
            <pc:sldMk cId="0" sldId="256"/>
            <ac:picMk id="1026" creationId="{F3AFF812-A7D6-48FA-B9C3-07E58F481D9A}"/>
          </ac:picMkLst>
        </pc:picChg>
      </pc:sldChg>
      <pc:sldChg chg="modSp mod">
        <pc:chgData name="Richard Anderson" userId="4654cc452026b74c" providerId="LiveId" clId="{1273801E-CAAC-448C-B40F-BB1F7D3461B3}" dt="2020-10-25T23:08:30.625" v="87" actId="1076"/>
        <pc:sldMkLst>
          <pc:docMk/>
          <pc:sldMk cId="0" sldId="275"/>
        </pc:sldMkLst>
        <pc:spChg chg="mod">
          <ac:chgData name="Richard Anderson" userId="4654cc452026b74c" providerId="LiveId" clId="{1273801E-CAAC-448C-B40F-BB1F7D3461B3}" dt="2020-10-25T23:08:01.669" v="85" actId="1076"/>
          <ac:spMkLst>
            <pc:docMk/>
            <pc:sldMk cId="0" sldId="275"/>
            <ac:spMk id="614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4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4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1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3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5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6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6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61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3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5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6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7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71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6T03:05:25.388" v="202" actId="2696"/>
        <pc:sldMkLst>
          <pc:docMk/>
          <pc:sldMk cId="0" sldId="276"/>
        </pc:sldMkLst>
      </pc:sldChg>
      <pc:sldChg chg="delSp modSp del mod">
        <pc:chgData name="Richard Anderson" userId="4654cc452026b74c" providerId="LiveId" clId="{1273801E-CAAC-448C-B40F-BB1F7D3461B3}" dt="2020-10-25T23:09:47.071" v="132" actId="2696"/>
        <pc:sldMkLst>
          <pc:docMk/>
          <pc:sldMk cId="0" sldId="277"/>
        </pc:sldMkLst>
        <pc:spChg chg="mod">
          <ac:chgData name="Richard Anderson" userId="4654cc452026b74c" providerId="LiveId" clId="{1273801E-CAAC-448C-B40F-BB1F7D3461B3}" dt="2020-10-25T23:09:08.936" v="126" actId="20577"/>
          <ac:spMkLst>
            <pc:docMk/>
            <pc:sldMk cId="0" sldId="277"/>
            <ac:spMk id="819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9:14.899" v="127" actId="20577"/>
          <ac:spMkLst>
            <pc:docMk/>
            <pc:sldMk cId="0" sldId="277"/>
            <ac:spMk id="8195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28.950" v="128" actId="21"/>
          <ac:spMkLst>
            <pc:docMk/>
            <pc:sldMk cId="0" sldId="277"/>
            <ac:spMk id="8196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1.079" v="129" actId="21"/>
          <ac:spMkLst>
            <pc:docMk/>
            <pc:sldMk cId="0" sldId="277"/>
            <ac:spMk id="8197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2.745" v="130" actId="21"/>
          <ac:spMkLst>
            <pc:docMk/>
            <pc:sldMk cId="0" sldId="277"/>
            <ac:spMk id="8198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4.708" v="131" actId="21"/>
          <ac:spMkLst>
            <pc:docMk/>
            <pc:sldMk cId="0" sldId="277"/>
            <ac:spMk id="8199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10:00.184" v="136" actId="2696"/>
        <pc:sldMkLst>
          <pc:docMk/>
          <pc:sldMk cId="0" sldId="282"/>
        </pc:sldMkLst>
      </pc:sldChg>
      <pc:sldChg chg="addSp modSp mod">
        <pc:chgData name="Richard Anderson" userId="4654cc452026b74c" providerId="LiveId" clId="{1273801E-CAAC-448C-B40F-BB1F7D3461B3}" dt="2020-10-25T23:12:48.874" v="192" actId="1076"/>
        <pc:sldMkLst>
          <pc:docMk/>
          <pc:sldMk cId="0" sldId="283"/>
        </pc:sldMkLst>
        <pc:spChg chg="add mod">
          <ac:chgData name="Richard Anderson" userId="4654cc452026b74c" providerId="LiveId" clId="{1273801E-CAAC-448C-B40F-BB1F7D3461B3}" dt="2020-10-25T23:12:48.874" v="192" actId="1076"/>
          <ac:spMkLst>
            <pc:docMk/>
            <pc:sldMk cId="0" sldId="283"/>
            <ac:spMk id="2" creationId="{2FA183FD-6609-4EF7-A789-FAF4D1D82F02}"/>
          </ac:spMkLst>
        </pc:spChg>
        <pc:spChg chg="mod">
          <ac:chgData name="Richard Anderson" userId="4654cc452026b74c" providerId="LiveId" clId="{1273801E-CAAC-448C-B40F-BB1F7D3461B3}" dt="2020-10-25T23:12:10.828" v="187" actId="20577"/>
          <ac:spMkLst>
            <pc:docMk/>
            <pc:sldMk cId="0" sldId="283"/>
            <ac:spMk id="14339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12:57.732" v="193" actId="2696"/>
        <pc:sldMkLst>
          <pc:docMk/>
          <pc:sldMk cId="0" sldId="284"/>
        </pc:sldMkLst>
      </pc:sldChg>
      <pc:sldChg chg="del">
        <pc:chgData name="Richard Anderson" userId="4654cc452026b74c" providerId="LiveId" clId="{1273801E-CAAC-448C-B40F-BB1F7D3461B3}" dt="2020-10-25T23:13:03.220" v="194" actId="2696"/>
        <pc:sldMkLst>
          <pc:docMk/>
          <pc:sldMk cId="0" sldId="285"/>
        </pc:sldMkLst>
      </pc:sldChg>
      <pc:sldChg chg="modSp mod">
        <pc:chgData name="Richard Anderson" userId="4654cc452026b74c" providerId="LiveId" clId="{1273801E-CAAC-448C-B40F-BB1F7D3461B3}" dt="2020-10-25T23:05:53.029" v="71" actId="20577"/>
        <pc:sldMkLst>
          <pc:docMk/>
          <pc:sldMk cId="0" sldId="289"/>
        </pc:sldMkLst>
        <pc:spChg chg="mod">
          <ac:chgData name="Richard Anderson" userId="4654cc452026b74c" providerId="LiveId" clId="{1273801E-CAAC-448C-B40F-BB1F7D3461B3}" dt="2020-10-25T23:00:57.350" v="66" actId="20577"/>
          <ac:spMkLst>
            <pc:docMk/>
            <pc:sldMk cId="0" sldId="289"/>
            <ac:spMk id="512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5:53.029" v="71" actId="20577"/>
          <ac:spMkLst>
            <pc:docMk/>
            <pc:sldMk cId="0" sldId="289"/>
            <ac:spMk id="5123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09:52.426" v="134" actId="2696"/>
        <pc:sldMkLst>
          <pc:docMk/>
          <pc:sldMk cId="0" sldId="292"/>
        </pc:sldMkLst>
      </pc:sldChg>
      <pc:sldChg chg="del">
        <pc:chgData name="Richard Anderson" userId="4654cc452026b74c" providerId="LiveId" clId="{1273801E-CAAC-448C-B40F-BB1F7D3461B3}" dt="2020-10-25T23:09:58.738" v="135" actId="2696"/>
        <pc:sldMkLst>
          <pc:docMk/>
          <pc:sldMk cId="0" sldId="293"/>
        </pc:sldMkLst>
      </pc:sldChg>
      <pc:sldChg chg="del">
        <pc:chgData name="Richard Anderson" userId="4654cc452026b74c" providerId="LiveId" clId="{1273801E-CAAC-448C-B40F-BB1F7D3461B3}" dt="2020-10-25T23:09:50.748" v="133" actId="2696"/>
        <pc:sldMkLst>
          <pc:docMk/>
          <pc:sldMk cId="1333741462" sldId="294"/>
        </pc:sldMkLst>
      </pc:sldChg>
      <pc:sldChg chg="modSp mod">
        <pc:chgData name="Richard Anderson" userId="4654cc452026b74c" providerId="LiveId" clId="{1273801E-CAAC-448C-B40F-BB1F7D3461B3}" dt="2020-10-25T23:27:55.983" v="195" actId="27636"/>
        <pc:sldMkLst>
          <pc:docMk/>
          <pc:sldMk cId="0" sldId="302"/>
        </pc:sldMkLst>
        <pc:spChg chg="mod">
          <ac:chgData name="Richard Anderson" userId="4654cc452026b74c" providerId="LiveId" clId="{1273801E-CAAC-448C-B40F-BB1F7D3461B3}" dt="2020-10-25T23:27:55.983" v="195" actId="27636"/>
          <ac:spMkLst>
            <pc:docMk/>
            <pc:sldMk cId="0" sldId="302"/>
            <ac:spMk id="7171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898" v="196" actId="27636"/>
        <pc:sldMkLst>
          <pc:docMk/>
          <pc:sldMk cId="0" sldId="303"/>
        </pc:sldMkLst>
        <pc:spChg chg="mod">
          <ac:chgData name="Richard Anderson" userId="4654cc452026b74c" providerId="LiveId" clId="{1273801E-CAAC-448C-B40F-BB1F7D3461B3}" dt="2020-10-25T23:30:24.898" v="196" actId="27636"/>
          <ac:spMkLst>
            <pc:docMk/>
            <pc:sldMk cId="0" sldId="303"/>
            <ac:spMk id="10242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02" v="197" actId="27636"/>
        <pc:sldMkLst>
          <pc:docMk/>
          <pc:sldMk cId="0" sldId="305"/>
        </pc:sldMkLst>
        <pc:spChg chg="mod">
          <ac:chgData name="Richard Anderson" userId="4654cc452026b74c" providerId="LiveId" clId="{1273801E-CAAC-448C-B40F-BB1F7D3461B3}" dt="2020-10-25T23:30:24.902" v="197" actId="27636"/>
          <ac:spMkLst>
            <pc:docMk/>
            <pc:sldMk cId="0" sldId="305"/>
            <ac:spMk id="11266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07" v="198" actId="27636"/>
        <pc:sldMkLst>
          <pc:docMk/>
          <pc:sldMk cId="0" sldId="306"/>
        </pc:sldMkLst>
        <pc:spChg chg="mod">
          <ac:chgData name="Richard Anderson" userId="4654cc452026b74c" providerId="LiveId" clId="{1273801E-CAAC-448C-B40F-BB1F7D3461B3}" dt="2020-10-25T23:30:24.907" v="198" actId="27636"/>
          <ac:spMkLst>
            <pc:docMk/>
            <pc:sldMk cId="0" sldId="306"/>
            <ac:spMk id="12290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0" v="199" actId="27636"/>
        <pc:sldMkLst>
          <pc:docMk/>
          <pc:sldMk cId="0" sldId="307"/>
        </pc:sldMkLst>
        <pc:spChg chg="mod">
          <ac:chgData name="Richard Anderson" userId="4654cc452026b74c" providerId="LiveId" clId="{1273801E-CAAC-448C-B40F-BB1F7D3461B3}" dt="2020-10-25T23:30:24.910" v="199" actId="27636"/>
          <ac:spMkLst>
            <pc:docMk/>
            <pc:sldMk cId="0" sldId="307"/>
            <ac:spMk id="13314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3" v="200" actId="27636"/>
        <pc:sldMkLst>
          <pc:docMk/>
          <pc:sldMk cId="0" sldId="308"/>
        </pc:sldMkLst>
        <pc:spChg chg="mod">
          <ac:chgData name="Richard Anderson" userId="4654cc452026b74c" providerId="LiveId" clId="{1273801E-CAAC-448C-B40F-BB1F7D3461B3}" dt="2020-10-25T23:30:24.913" v="200" actId="27636"/>
          <ac:spMkLst>
            <pc:docMk/>
            <pc:sldMk cId="0" sldId="308"/>
            <ac:spMk id="19459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8" v="201" actId="27636"/>
        <pc:sldMkLst>
          <pc:docMk/>
          <pc:sldMk cId="0" sldId="310"/>
        </pc:sldMkLst>
        <pc:spChg chg="mod">
          <ac:chgData name="Richard Anderson" userId="4654cc452026b74c" providerId="LiveId" clId="{1273801E-CAAC-448C-B40F-BB1F7D3461B3}" dt="2020-10-25T23:30:24.918" v="201" actId="27636"/>
          <ac:spMkLst>
            <pc:docMk/>
            <pc:sldMk cId="0" sldId="310"/>
            <ac:spMk id="2150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9F3C1C2D-4742-4EF3-BA39-4EF9B5221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95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8C586D9-D8A8-44D4-983D-1036A3CA5C3F}" type="datetimeFigureOut">
              <a:rPr lang="en-US"/>
              <a:pPr>
                <a:defRPr/>
              </a:pPr>
              <a:t>10/28/2020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00E2E6B-D737-464D-A17A-F922115FB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44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A3C4B7-38D5-4CA8-8F53-9A12A966C088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9482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9744C5-65AC-4129-B8DB-F73EB60DDD8D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145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35D09-6001-42E8-A17F-8067BE5E95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5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3A439-F8E7-4CCB-87CB-02A98C0185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4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ED6EB-62F4-4A22-826D-8915941CD3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7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6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597A2-7570-44F3-89DB-3FC571AD67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6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91BAF-37C0-4C5D-AF80-5F5B206846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6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DAE6E-FC71-46C3-BB3E-32ACE91C7C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8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6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032FF-B271-449F-9F1F-7ED6AD2F13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5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9DF62-33FE-410E-B7EA-940516F354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1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9E853-93FD-42E0-977F-5E7A0870B0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6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709EB9-EB05-444B-A365-C8F26B2DAD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0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243.xml"/><Relationship Id="rId18" Type="http://schemas.openxmlformats.org/officeDocument/2006/relationships/tags" Target="../tags/tag248.xml"/><Relationship Id="rId26" Type="http://schemas.openxmlformats.org/officeDocument/2006/relationships/tags" Target="../tags/tag256.xml"/><Relationship Id="rId3" Type="http://schemas.openxmlformats.org/officeDocument/2006/relationships/tags" Target="../tags/tag233.xml"/><Relationship Id="rId21" Type="http://schemas.openxmlformats.org/officeDocument/2006/relationships/tags" Target="../tags/tag251.xml"/><Relationship Id="rId34" Type="http://schemas.openxmlformats.org/officeDocument/2006/relationships/tags" Target="../tags/tag264.xml"/><Relationship Id="rId7" Type="http://schemas.openxmlformats.org/officeDocument/2006/relationships/tags" Target="../tags/tag237.xml"/><Relationship Id="rId12" Type="http://schemas.openxmlformats.org/officeDocument/2006/relationships/tags" Target="../tags/tag242.xml"/><Relationship Id="rId17" Type="http://schemas.openxmlformats.org/officeDocument/2006/relationships/tags" Target="../tags/tag247.xml"/><Relationship Id="rId25" Type="http://schemas.openxmlformats.org/officeDocument/2006/relationships/tags" Target="../tags/tag255.xml"/><Relationship Id="rId33" Type="http://schemas.openxmlformats.org/officeDocument/2006/relationships/tags" Target="../tags/tag263.xml"/><Relationship Id="rId2" Type="http://schemas.openxmlformats.org/officeDocument/2006/relationships/tags" Target="../tags/tag232.xml"/><Relationship Id="rId16" Type="http://schemas.openxmlformats.org/officeDocument/2006/relationships/tags" Target="../tags/tag246.xml"/><Relationship Id="rId20" Type="http://schemas.openxmlformats.org/officeDocument/2006/relationships/tags" Target="../tags/tag250.xml"/><Relationship Id="rId29" Type="http://schemas.openxmlformats.org/officeDocument/2006/relationships/tags" Target="../tags/tag259.xml"/><Relationship Id="rId1" Type="http://schemas.openxmlformats.org/officeDocument/2006/relationships/tags" Target="../tags/tag231.xml"/><Relationship Id="rId6" Type="http://schemas.openxmlformats.org/officeDocument/2006/relationships/tags" Target="../tags/tag236.xml"/><Relationship Id="rId11" Type="http://schemas.openxmlformats.org/officeDocument/2006/relationships/tags" Target="../tags/tag241.xml"/><Relationship Id="rId24" Type="http://schemas.openxmlformats.org/officeDocument/2006/relationships/tags" Target="../tags/tag254.xml"/><Relationship Id="rId32" Type="http://schemas.openxmlformats.org/officeDocument/2006/relationships/tags" Target="../tags/tag262.xml"/><Relationship Id="rId5" Type="http://schemas.openxmlformats.org/officeDocument/2006/relationships/tags" Target="../tags/tag235.xml"/><Relationship Id="rId15" Type="http://schemas.openxmlformats.org/officeDocument/2006/relationships/tags" Target="../tags/tag245.xml"/><Relationship Id="rId23" Type="http://schemas.openxmlformats.org/officeDocument/2006/relationships/tags" Target="../tags/tag253.xml"/><Relationship Id="rId28" Type="http://schemas.openxmlformats.org/officeDocument/2006/relationships/tags" Target="../tags/tag258.xml"/><Relationship Id="rId36" Type="http://schemas.openxmlformats.org/officeDocument/2006/relationships/slideLayout" Target="../slideLayouts/slideLayout2.xml"/><Relationship Id="rId10" Type="http://schemas.openxmlformats.org/officeDocument/2006/relationships/tags" Target="../tags/tag240.xml"/><Relationship Id="rId19" Type="http://schemas.openxmlformats.org/officeDocument/2006/relationships/tags" Target="../tags/tag249.xml"/><Relationship Id="rId31" Type="http://schemas.openxmlformats.org/officeDocument/2006/relationships/tags" Target="../tags/tag261.xml"/><Relationship Id="rId4" Type="http://schemas.openxmlformats.org/officeDocument/2006/relationships/tags" Target="../tags/tag234.xml"/><Relationship Id="rId9" Type="http://schemas.openxmlformats.org/officeDocument/2006/relationships/tags" Target="../tags/tag239.xml"/><Relationship Id="rId14" Type="http://schemas.openxmlformats.org/officeDocument/2006/relationships/tags" Target="../tags/tag244.xml"/><Relationship Id="rId22" Type="http://schemas.openxmlformats.org/officeDocument/2006/relationships/tags" Target="../tags/tag252.xml"/><Relationship Id="rId27" Type="http://schemas.openxmlformats.org/officeDocument/2006/relationships/tags" Target="../tags/tag257.xml"/><Relationship Id="rId30" Type="http://schemas.openxmlformats.org/officeDocument/2006/relationships/tags" Target="../tags/tag260.xml"/><Relationship Id="rId35" Type="http://schemas.openxmlformats.org/officeDocument/2006/relationships/tags" Target="../tags/tag265.xml"/><Relationship Id="rId8" Type="http://schemas.openxmlformats.org/officeDocument/2006/relationships/tags" Target="../tags/tag238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278.xml"/><Relationship Id="rId18" Type="http://schemas.openxmlformats.org/officeDocument/2006/relationships/tags" Target="../tags/tag283.xml"/><Relationship Id="rId26" Type="http://schemas.openxmlformats.org/officeDocument/2006/relationships/tags" Target="../tags/tag291.xml"/><Relationship Id="rId39" Type="http://schemas.openxmlformats.org/officeDocument/2006/relationships/tags" Target="../tags/tag304.xml"/><Relationship Id="rId21" Type="http://schemas.openxmlformats.org/officeDocument/2006/relationships/tags" Target="../tags/tag286.xml"/><Relationship Id="rId34" Type="http://schemas.openxmlformats.org/officeDocument/2006/relationships/tags" Target="../tags/tag299.xml"/><Relationship Id="rId42" Type="http://schemas.openxmlformats.org/officeDocument/2006/relationships/tags" Target="../tags/tag307.xml"/><Relationship Id="rId47" Type="http://schemas.openxmlformats.org/officeDocument/2006/relationships/tags" Target="../tags/tag312.xml"/><Relationship Id="rId50" Type="http://schemas.openxmlformats.org/officeDocument/2006/relationships/tags" Target="../tags/tag315.xml"/><Relationship Id="rId7" Type="http://schemas.openxmlformats.org/officeDocument/2006/relationships/tags" Target="../tags/tag272.xml"/><Relationship Id="rId2" Type="http://schemas.openxmlformats.org/officeDocument/2006/relationships/tags" Target="../tags/tag267.xml"/><Relationship Id="rId16" Type="http://schemas.openxmlformats.org/officeDocument/2006/relationships/tags" Target="../tags/tag281.xml"/><Relationship Id="rId29" Type="http://schemas.openxmlformats.org/officeDocument/2006/relationships/tags" Target="../tags/tag294.xml"/><Relationship Id="rId11" Type="http://schemas.openxmlformats.org/officeDocument/2006/relationships/tags" Target="../tags/tag276.xml"/><Relationship Id="rId24" Type="http://schemas.openxmlformats.org/officeDocument/2006/relationships/tags" Target="../tags/tag289.xml"/><Relationship Id="rId32" Type="http://schemas.openxmlformats.org/officeDocument/2006/relationships/tags" Target="../tags/tag297.xml"/><Relationship Id="rId37" Type="http://schemas.openxmlformats.org/officeDocument/2006/relationships/tags" Target="../tags/tag302.xml"/><Relationship Id="rId40" Type="http://schemas.openxmlformats.org/officeDocument/2006/relationships/tags" Target="../tags/tag305.xml"/><Relationship Id="rId45" Type="http://schemas.openxmlformats.org/officeDocument/2006/relationships/tags" Target="../tags/tag310.xml"/><Relationship Id="rId5" Type="http://schemas.openxmlformats.org/officeDocument/2006/relationships/tags" Target="../tags/tag270.xml"/><Relationship Id="rId15" Type="http://schemas.openxmlformats.org/officeDocument/2006/relationships/tags" Target="../tags/tag280.xml"/><Relationship Id="rId23" Type="http://schemas.openxmlformats.org/officeDocument/2006/relationships/tags" Target="../tags/tag288.xml"/><Relationship Id="rId28" Type="http://schemas.openxmlformats.org/officeDocument/2006/relationships/tags" Target="../tags/tag293.xml"/><Relationship Id="rId36" Type="http://schemas.openxmlformats.org/officeDocument/2006/relationships/tags" Target="../tags/tag301.xml"/><Relationship Id="rId49" Type="http://schemas.openxmlformats.org/officeDocument/2006/relationships/tags" Target="../tags/tag314.xml"/><Relationship Id="rId10" Type="http://schemas.openxmlformats.org/officeDocument/2006/relationships/tags" Target="../tags/tag275.xml"/><Relationship Id="rId19" Type="http://schemas.openxmlformats.org/officeDocument/2006/relationships/tags" Target="../tags/tag284.xml"/><Relationship Id="rId31" Type="http://schemas.openxmlformats.org/officeDocument/2006/relationships/tags" Target="../tags/tag296.xml"/><Relationship Id="rId44" Type="http://schemas.openxmlformats.org/officeDocument/2006/relationships/tags" Target="../tags/tag309.xml"/><Relationship Id="rId4" Type="http://schemas.openxmlformats.org/officeDocument/2006/relationships/tags" Target="../tags/tag269.xml"/><Relationship Id="rId9" Type="http://schemas.openxmlformats.org/officeDocument/2006/relationships/tags" Target="../tags/tag274.xml"/><Relationship Id="rId14" Type="http://schemas.openxmlformats.org/officeDocument/2006/relationships/tags" Target="../tags/tag279.xml"/><Relationship Id="rId22" Type="http://schemas.openxmlformats.org/officeDocument/2006/relationships/tags" Target="../tags/tag287.xml"/><Relationship Id="rId27" Type="http://schemas.openxmlformats.org/officeDocument/2006/relationships/tags" Target="../tags/tag292.xml"/><Relationship Id="rId30" Type="http://schemas.openxmlformats.org/officeDocument/2006/relationships/tags" Target="../tags/tag295.xml"/><Relationship Id="rId35" Type="http://schemas.openxmlformats.org/officeDocument/2006/relationships/tags" Target="../tags/tag300.xml"/><Relationship Id="rId43" Type="http://schemas.openxmlformats.org/officeDocument/2006/relationships/tags" Target="../tags/tag308.xml"/><Relationship Id="rId48" Type="http://schemas.openxmlformats.org/officeDocument/2006/relationships/tags" Target="../tags/tag313.xml"/><Relationship Id="rId8" Type="http://schemas.openxmlformats.org/officeDocument/2006/relationships/tags" Target="../tags/tag273.xml"/><Relationship Id="rId51" Type="http://schemas.openxmlformats.org/officeDocument/2006/relationships/slideLayout" Target="../slideLayouts/slideLayout2.xml"/><Relationship Id="rId3" Type="http://schemas.openxmlformats.org/officeDocument/2006/relationships/tags" Target="../tags/tag268.xml"/><Relationship Id="rId12" Type="http://schemas.openxmlformats.org/officeDocument/2006/relationships/tags" Target="../tags/tag277.xml"/><Relationship Id="rId17" Type="http://schemas.openxmlformats.org/officeDocument/2006/relationships/tags" Target="../tags/tag282.xml"/><Relationship Id="rId25" Type="http://schemas.openxmlformats.org/officeDocument/2006/relationships/tags" Target="../tags/tag290.xml"/><Relationship Id="rId33" Type="http://schemas.openxmlformats.org/officeDocument/2006/relationships/tags" Target="../tags/tag298.xml"/><Relationship Id="rId38" Type="http://schemas.openxmlformats.org/officeDocument/2006/relationships/tags" Target="../tags/tag303.xml"/><Relationship Id="rId46" Type="http://schemas.openxmlformats.org/officeDocument/2006/relationships/tags" Target="../tags/tag311.xml"/><Relationship Id="rId20" Type="http://schemas.openxmlformats.org/officeDocument/2006/relationships/tags" Target="../tags/tag285.xml"/><Relationship Id="rId41" Type="http://schemas.openxmlformats.org/officeDocument/2006/relationships/tags" Target="../tags/tag306.xml"/><Relationship Id="rId1" Type="http://schemas.openxmlformats.org/officeDocument/2006/relationships/tags" Target="../tags/tag266.xml"/><Relationship Id="rId6" Type="http://schemas.openxmlformats.org/officeDocument/2006/relationships/tags" Target="../tags/tag27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323.xml"/><Relationship Id="rId13" Type="http://schemas.openxmlformats.org/officeDocument/2006/relationships/tags" Target="../tags/tag328.xml"/><Relationship Id="rId18" Type="http://schemas.openxmlformats.org/officeDocument/2006/relationships/tags" Target="../tags/tag333.xml"/><Relationship Id="rId3" Type="http://schemas.openxmlformats.org/officeDocument/2006/relationships/tags" Target="../tags/tag318.xml"/><Relationship Id="rId21" Type="http://schemas.openxmlformats.org/officeDocument/2006/relationships/tags" Target="../tags/tag336.xml"/><Relationship Id="rId7" Type="http://schemas.openxmlformats.org/officeDocument/2006/relationships/tags" Target="../tags/tag322.xml"/><Relationship Id="rId12" Type="http://schemas.openxmlformats.org/officeDocument/2006/relationships/tags" Target="../tags/tag327.xml"/><Relationship Id="rId17" Type="http://schemas.openxmlformats.org/officeDocument/2006/relationships/tags" Target="../tags/tag332.xml"/><Relationship Id="rId2" Type="http://schemas.openxmlformats.org/officeDocument/2006/relationships/tags" Target="../tags/tag317.xml"/><Relationship Id="rId16" Type="http://schemas.openxmlformats.org/officeDocument/2006/relationships/tags" Target="../tags/tag331.xml"/><Relationship Id="rId20" Type="http://schemas.openxmlformats.org/officeDocument/2006/relationships/tags" Target="../tags/tag335.xml"/><Relationship Id="rId1" Type="http://schemas.openxmlformats.org/officeDocument/2006/relationships/tags" Target="../tags/tag316.xml"/><Relationship Id="rId6" Type="http://schemas.openxmlformats.org/officeDocument/2006/relationships/tags" Target="../tags/tag321.xml"/><Relationship Id="rId11" Type="http://schemas.openxmlformats.org/officeDocument/2006/relationships/tags" Target="../tags/tag326.xml"/><Relationship Id="rId5" Type="http://schemas.openxmlformats.org/officeDocument/2006/relationships/tags" Target="../tags/tag320.xml"/><Relationship Id="rId15" Type="http://schemas.openxmlformats.org/officeDocument/2006/relationships/tags" Target="../tags/tag330.xml"/><Relationship Id="rId10" Type="http://schemas.openxmlformats.org/officeDocument/2006/relationships/tags" Target="../tags/tag325.xml"/><Relationship Id="rId19" Type="http://schemas.openxmlformats.org/officeDocument/2006/relationships/tags" Target="../tags/tag334.xml"/><Relationship Id="rId4" Type="http://schemas.openxmlformats.org/officeDocument/2006/relationships/tags" Target="../tags/tag319.xml"/><Relationship Id="rId9" Type="http://schemas.openxmlformats.org/officeDocument/2006/relationships/tags" Target="../tags/tag324.xml"/><Relationship Id="rId14" Type="http://schemas.openxmlformats.org/officeDocument/2006/relationships/tags" Target="../tags/tag329.xml"/><Relationship Id="rId22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8.xml"/><Relationship Id="rId1" Type="http://schemas.openxmlformats.org/officeDocument/2006/relationships/tags" Target="../tags/tag33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346.xml"/><Relationship Id="rId3" Type="http://schemas.openxmlformats.org/officeDocument/2006/relationships/tags" Target="../tags/tag341.xml"/><Relationship Id="rId7" Type="http://schemas.openxmlformats.org/officeDocument/2006/relationships/tags" Target="../tags/tag345.xml"/><Relationship Id="rId2" Type="http://schemas.openxmlformats.org/officeDocument/2006/relationships/tags" Target="../tags/tag340.xml"/><Relationship Id="rId1" Type="http://schemas.openxmlformats.org/officeDocument/2006/relationships/tags" Target="../tags/tag339.xml"/><Relationship Id="rId6" Type="http://schemas.openxmlformats.org/officeDocument/2006/relationships/tags" Target="../tags/tag344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43.xml"/><Relationship Id="rId10" Type="http://schemas.openxmlformats.org/officeDocument/2006/relationships/tags" Target="../tags/tag348.xml"/><Relationship Id="rId4" Type="http://schemas.openxmlformats.org/officeDocument/2006/relationships/tags" Target="../tags/tag342.xml"/><Relationship Id="rId9" Type="http://schemas.openxmlformats.org/officeDocument/2006/relationships/tags" Target="../tags/tag34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356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351.xml"/><Relationship Id="rId7" Type="http://schemas.openxmlformats.org/officeDocument/2006/relationships/tags" Target="../tags/tag355.xml"/><Relationship Id="rId12" Type="http://schemas.openxmlformats.org/officeDocument/2006/relationships/tags" Target="../tags/tag360.xml"/><Relationship Id="rId2" Type="http://schemas.openxmlformats.org/officeDocument/2006/relationships/tags" Target="../tags/tag350.xml"/><Relationship Id="rId1" Type="http://schemas.openxmlformats.org/officeDocument/2006/relationships/tags" Target="../tags/tag349.xml"/><Relationship Id="rId6" Type="http://schemas.openxmlformats.org/officeDocument/2006/relationships/tags" Target="../tags/tag354.xml"/><Relationship Id="rId11" Type="http://schemas.openxmlformats.org/officeDocument/2006/relationships/tags" Target="../tags/tag359.xml"/><Relationship Id="rId5" Type="http://schemas.openxmlformats.org/officeDocument/2006/relationships/tags" Target="../tags/tag353.xml"/><Relationship Id="rId10" Type="http://schemas.openxmlformats.org/officeDocument/2006/relationships/tags" Target="../tags/tag358.xml"/><Relationship Id="rId4" Type="http://schemas.openxmlformats.org/officeDocument/2006/relationships/tags" Target="../tags/tag352.xml"/><Relationship Id="rId9" Type="http://schemas.openxmlformats.org/officeDocument/2006/relationships/tags" Target="../tags/tag35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2.xml"/><Relationship Id="rId1" Type="http://schemas.openxmlformats.org/officeDocument/2006/relationships/tags" Target="../tags/tag36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4.xml"/><Relationship Id="rId1" Type="http://schemas.openxmlformats.org/officeDocument/2006/relationships/tags" Target="../tags/tag36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6.xml"/><Relationship Id="rId1" Type="http://schemas.openxmlformats.org/officeDocument/2006/relationships/tags" Target="../tags/tag36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8.xml"/><Relationship Id="rId1" Type="http://schemas.openxmlformats.org/officeDocument/2006/relationships/tags" Target="../tags/tag36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0.xml"/><Relationship Id="rId1" Type="http://schemas.openxmlformats.org/officeDocument/2006/relationships/tags" Target="../tags/tag36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378.xml"/><Relationship Id="rId3" Type="http://schemas.openxmlformats.org/officeDocument/2006/relationships/tags" Target="../tags/tag373.xml"/><Relationship Id="rId7" Type="http://schemas.openxmlformats.org/officeDocument/2006/relationships/tags" Target="../tags/tag377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372.xml"/><Relationship Id="rId1" Type="http://schemas.openxmlformats.org/officeDocument/2006/relationships/tags" Target="../tags/tag371.xml"/><Relationship Id="rId6" Type="http://schemas.openxmlformats.org/officeDocument/2006/relationships/tags" Target="../tags/tag376.xml"/><Relationship Id="rId11" Type="http://schemas.openxmlformats.org/officeDocument/2006/relationships/tags" Target="../tags/tag381.xml"/><Relationship Id="rId5" Type="http://schemas.openxmlformats.org/officeDocument/2006/relationships/tags" Target="../tags/tag375.xml"/><Relationship Id="rId10" Type="http://schemas.openxmlformats.org/officeDocument/2006/relationships/tags" Target="../tags/tag380.xml"/><Relationship Id="rId4" Type="http://schemas.openxmlformats.org/officeDocument/2006/relationships/tags" Target="../tags/tag374.xml"/><Relationship Id="rId9" Type="http://schemas.openxmlformats.org/officeDocument/2006/relationships/tags" Target="../tags/tag379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389.xml"/><Relationship Id="rId3" Type="http://schemas.openxmlformats.org/officeDocument/2006/relationships/tags" Target="../tags/tag384.xml"/><Relationship Id="rId7" Type="http://schemas.openxmlformats.org/officeDocument/2006/relationships/tags" Target="../tags/tag388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383.xml"/><Relationship Id="rId1" Type="http://schemas.openxmlformats.org/officeDocument/2006/relationships/tags" Target="../tags/tag382.xml"/><Relationship Id="rId6" Type="http://schemas.openxmlformats.org/officeDocument/2006/relationships/tags" Target="../tags/tag387.xml"/><Relationship Id="rId11" Type="http://schemas.openxmlformats.org/officeDocument/2006/relationships/tags" Target="../tags/tag392.xml"/><Relationship Id="rId5" Type="http://schemas.openxmlformats.org/officeDocument/2006/relationships/tags" Target="../tags/tag386.xml"/><Relationship Id="rId10" Type="http://schemas.openxmlformats.org/officeDocument/2006/relationships/tags" Target="../tags/tag391.xml"/><Relationship Id="rId4" Type="http://schemas.openxmlformats.org/officeDocument/2006/relationships/tags" Target="../tags/tag385.xml"/><Relationship Id="rId9" Type="http://schemas.openxmlformats.org/officeDocument/2006/relationships/tags" Target="../tags/tag390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400.xml"/><Relationship Id="rId13" Type="http://schemas.openxmlformats.org/officeDocument/2006/relationships/tags" Target="../tags/tag405.xml"/><Relationship Id="rId18" Type="http://schemas.openxmlformats.org/officeDocument/2006/relationships/tags" Target="../tags/tag410.xml"/><Relationship Id="rId26" Type="http://schemas.openxmlformats.org/officeDocument/2006/relationships/tags" Target="../tags/tag418.xml"/><Relationship Id="rId3" Type="http://schemas.openxmlformats.org/officeDocument/2006/relationships/tags" Target="../tags/tag395.xml"/><Relationship Id="rId21" Type="http://schemas.openxmlformats.org/officeDocument/2006/relationships/tags" Target="../tags/tag413.xml"/><Relationship Id="rId7" Type="http://schemas.openxmlformats.org/officeDocument/2006/relationships/tags" Target="../tags/tag399.xml"/><Relationship Id="rId12" Type="http://schemas.openxmlformats.org/officeDocument/2006/relationships/tags" Target="../tags/tag404.xml"/><Relationship Id="rId17" Type="http://schemas.openxmlformats.org/officeDocument/2006/relationships/tags" Target="../tags/tag409.xml"/><Relationship Id="rId25" Type="http://schemas.openxmlformats.org/officeDocument/2006/relationships/tags" Target="../tags/tag417.xml"/><Relationship Id="rId2" Type="http://schemas.openxmlformats.org/officeDocument/2006/relationships/tags" Target="../tags/tag394.xml"/><Relationship Id="rId16" Type="http://schemas.openxmlformats.org/officeDocument/2006/relationships/tags" Target="../tags/tag408.xml"/><Relationship Id="rId20" Type="http://schemas.openxmlformats.org/officeDocument/2006/relationships/tags" Target="../tags/tag412.xml"/><Relationship Id="rId29" Type="http://schemas.openxmlformats.org/officeDocument/2006/relationships/tags" Target="../tags/tag421.xml"/><Relationship Id="rId1" Type="http://schemas.openxmlformats.org/officeDocument/2006/relationships/tags" Target="../tags/tag393.xml"/><Relationship Id="rId6" Type="http://schemas.openxmlformats.org/officeDocument/2006/relationships/tags" Target="../tags/tag398.xml"/><Relationship Id="rId11" Type="http://schemas.openxmlformats.org/officeDocument/2006/relationships/tags" Target="../tags/tag403.xml"/><Relationship Id="rId24" Type="http://schemas.openxmlformats.org/officeDocument/2006/relationships/tags" Target="../tags/tag416.xml"/><Relationship Id="rId5" Type="http://schemas.openxmlformats.org/officeDocument/2006/relationships/tags" Target="../tags/tag397.xml"/><Relationship Id="rId15" Type="http://schemas.openxmlformats.org/officeDocument/2006/relationships/tags" Target="../tags/tag407.xml"/><Relationship Id="rId23" Type="http://schemas.openxmlformats.org/officeDocument/2006/relationships/tags" Target="../tags/tag415.xml"/><Relationship Id="rId28" Type="http://schemas.openxmlformats.org/officeDocument/2006/relationships/tags" Target="../tags/tag420.xml"/><Relationship Id="rId10" Type="http://schemas.openxmlformats.org/officeDocument/2006/relationships/tags" Target="../tags/tag402.xml"/><Relationship Id="rId19" Type="http://schemas.openxmlformats.org/officeDocument/2006/relationships/tags" Target="../tags/tag411.xml"/><Relationship Id="rId4" Type="http://schemas.openxmlformats.org/officeDocument/2006/relationships/tags" Target="../tags/tag396.xml"/><Relationship Id="rId9" Type="http://schemas.openxmlformats.org/officeDocument/2006/relationships/tags" Target="../tags/tag401.xml"/><Relationship Id="rId14" Type="http://schemas.openxmlformats.org/officeDocument/2006/relationships/tags" Target="../tags/tag406.xml"/><Relationship Id="rId22" Type="http://schemas.openxmlformats.org/officeDocument/2006/relationships/tags" Target="../tags/tag414.xml"/><Relationship Id="rId27" Type="http://schemas.openxmlformats.org/officeDocument/2006/relationships/tags" Target="../tags/tag419.xml"/><Relationship Id="rId30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429.xml"/><Relationship Id="rId13" Type="http://schemas.openxmlformats.org/officeDocument/2006/relationships/tags" Target="../tags/tag434.xml"/><Relationship Id="rId18" Type="http://schemas.openxmlformats.org/officeDocument/2006/relationships/tags" Target="../tags/tag439.xml"/><Relationship Id="rId26" Type="http://schemas.openxmlformats.org/officeDocument/2006/relationships/tags" Target="../tags/tag447.xml"/><Relationship Id="rId3" Type="http://schemas.openxmlformats.org/officeDocument/2006/relationships/tags" Target="../tags/tag424.xml"/><Relationship Id="rId21" Type="http://schemas.openxmlformats.org/officeDocument/2006/relationships/tags" Target="../tags/tag442.xml"/><Relationship Id="rId7" Type="http://schemas.openxmlformats.org/officeDocument/2006/relationships/tags" Target="../tags/tag428.xml"/><Relationship Id="rId12" Type="http://schemas.openxmlformats.org/officeDocument/2006/relationships/tags" Target="../tags/tag433.xml"/><Relationship Id="rId17" Type="http://schemas.openxmlformats.org/officeDocument/2006/relationships/tags" Target="../tags/tag438.xml"/><Relationship Id="rId25" Type="http://schemas.openxmlformats.org/officeDocument/2006/relationships/tags" Target="../tags/tag446.xml"/><Relationship Id="rId2" Type="http://schemas.openxmlformats.org/officeDocument/2006/relationships/tags" Target="../tags/tag423.xml"/><Relationship Id="rId16" Type="http://schemas.openxmlformats.org/officeDocument/2006/relationships/tags" Target="../tags/tag437.xml"/><Relationship Id="rId20" Type="http://schemas.openxmlformats.org/officeDocument/2006/relationships/tags" Target="../tags/tag441.xml"/><Relationship Id="rId29" Type="http://schemas.openxmlformats.org/officeDocument/2006/relationships/tags" Target="../tags/tag450.xml"/><Relationship Id="rId1" Type="http://schemas.openxmlformats.org/officeDocument/2006/relationships/tags" Target="../tags/tag422.xml"/><Relationship Id="rId6" Type="http://schemas.openxmlformats.org/officeDocument/2006/relationships/tags" Target="../tags/tag427.xml"/><Relationship Id="rId11" Type="http://schemas.openxmlformats.org/officeDocument/2006/relationships/tags" Target="../tags/tag432.xml"/><Relationship Id="rId24" Type="http://schemas.openxmlformats.org/officeDocument/2006/relationships/tags" Target="../tags/tag445.xml"/><Relationship Id="rId5" Type="http://schemas.openxmlformats.org/officeDocument/2006/relationships/tags" Target="../tags/tag426.xml"/><Relationship Id="rId15" Type="http://schemas.openxmlformats.org/officeDocument/2006/relationships/tags" Target="../tags/tag436.xml"/><Relationship Id="rId23" Type="http://schemas.openxmlformats.org/officeDocument/2006/relationships/tags" Target="../tags/tag444.xml"/><Relationship Id="rId28" Type="http://schemas.openxmlformats.org/officeDocument/2006/relationships/tags" Target="../tags/tag449.xml"/><Relationship Id="rId10" Type="http://schemas.openxmlformats.org/officeDocument/2006/relationships/tags" Target="../tags/tag431.xml"/><Relationship Id="rId19" Type="http://schemas.openxmlformats.org/officeDocument/2006/relationships/tags" Target="../tags/tag440.xml"/><Relationship Id="rId4" Type="http://schemas.openxmlformats.org/officeDocument/2006/relationships/tags" Target="../tags/tag425.xml"/><Relationship Id="rId9" Type="http://schemas.openxmlformats.org/officeDocument/2006/relationships/tags" Target="../tags/tag430.xml"/><Relationship Id="rId14" Type="http://schemas.openxmlformats.org/officeDocument/2006/relationships/tags" Target="../tags/tag435.xml"/><Relationship Id="rId22" Type="http://schemas.openxmlformats.org/officeDocument/2006/relationships/tags" Target="../tags/tag443.xml"/><Relationship Id="rId27" Type="http://schemas.openxmlformats.org/officeDocument/2006/relationships/tags" Target="../tags/tag448.xml"/><Relationship Id="rId30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458.xml"/><Relationship Id="rId13" Type="http://schemas.openxmlformats.org/officeDocument/2006/relationships/tags" Target="../tags/tag463.xml"/><Relationship Id="rId18" Type="http://schemas.openxmlformats.org/officeDocument/2006/relationships/tags" Target="../tags/tag468.xml"/><Relationship Id="rId26" Type="http://schemas.openxmlformats.org/officeDocument/2006/relationships/tags" Target="../tags/tag476.xml"/><Relationship Id="rId3" Type="http://schemas.openxmlformats.org/officeDocument/2006/relationships/tags" Target="../tags/tag453.xml"/><Relationship Id="rId21" Type="http://schemas.openxmlformats.org/officeDocument/2006/relationships/tags" Target="../tags/tag471.xml"/><Relationship Id="rId7" Type="http://schemas.openxmlformats.org/officeDocument/2006/relationships/tags" Target="../tags/tag457.xml"/><Relationship Id="rId12" Type="http://schemas.openxmlformats.org/officeDocument/2006/relationships/tags" Target="../tags/tag462.xml"/><Relationship Id="rId17" Type="http://schemas.openxmlformats.org/officeDocument/2006/relationships/tags" Target="../tags/tag467.xml"/><Relationship Id="rId25" Type="http://schemas.openxmlformats.org/officeDocument/2006/relationships/tags" Target="../tags/tag475.xml"/><Relationship Id="rId2" Type="http://schemas.openxmlformats.org/officeDocument/2006/relationships/tags" Target="../tags/tag452.xml"/><Relationship Id="rId16" Type="http://schemas.openxmlformats.org/officeDocument/2006/relationships/tags" Target="../tags/tag466.xml"/><Relationship Id="rId20" Type="http://schemas.openxmlformats.org/officeDocument/2006/relationships/tags" Target="../tags/tag470.xml"/><Relationship Id="rId29" Type="http://schemas.openxmlformats.org/officeDocument/2006/relationships/tags" Target="../tags/tag479.xml"/><Relationship Id="rId1" Type="http://schemas.openxmlformats.org/officeDocument/2006/relationships/tags" Target="../tags/tag451.xml"/><Relationship Id="rId6" Type="http://schemas.openxmlformats.org/officeDocument/2006/relationships/tags" Target="../tags/tag456.xml"/><Relationship Id="rId11" Type="http://schemas.openxmlformats.org/officeDocument/2006/relationships/tags" Target="../tags/tag461.xml"/><Relationship Id="rId24" Type="http://schemas.openxmlformats.org/officeDocument/2006/relationships/tags" Target="../tags/tag474.xml"/><Relationship Id="rId5" Type="http://schemas.openxmlformats.org/officeDocument/2006/relationships/tags" Target="../tags/tag455.xml"/><Relationship Id="rId15" Type="http://schemas.openxmlformats.org/officeDocument/2006/relationships/tags" Target="../tags/tag465.xml"/><Relationship Id="rId23" Type="http://schemas.openxmlformats.org/officeDocument/2006/relationships/tags" Target="../tags/tag473.xml"/><Relationship Id="rId28" Type="http://schemas.openxmlformats.org/officeDocument/2006/relationships/tags" Target="../tags/tag478.xml"/><Relationship Id="rId10" Type="http://schemas.openxmlformats.org/officeDocument/2006/relationships/tags" Target="../tags/tag460.xml"/><Relationship Id="rId19" Type="http://schemas.openxmlformats.org/officeDocument/2006/relationships/tags" Target="../tags/tag469.xml"/><Relationship Id="rId4" Type="http://schemas.openxmlformats.org/officeDocument/2006/relationships/tags" Target="../tags/tag454.xml"/><Relationship Id="rId9" Type="http://schemas.openxmlformats.org/officeDocument/2006/relationships/tags" Target="../tags/tag459.xml"/><Relationship Id="rId14" Type="http://schemas.openxmlformats.org/officeDocument/2006/relationships/tags" Target="../tags/tag464.xml"/><Relationship Id="rId22" Type="http://schemas.openxmlformats.org/officeDocument/2006/relationships/tags" Target="../tags/tag472.xml"/><Relationship Id="rId27" Type="http://schemas.openxmlformats.org/officeDocument/2006/relationships/tags" Target="../tags/tag477.xml"/><Relationship Id="rId30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1.xml"/><Relationship Id="rId1" Type="http://schemas.openxmlformats.org/officeDocument/2006/relationships/tags" Target="../tags/tag480.xml"/></Relationships>
</file>

<file path=ppt/slides/_rels/slide28.xml.rels><?xml version="1.0" encoding="UTF-8" standalone="yes"?>
<Relationships xmlns="http://schemas.openxmlformats.org/package/2006/relationships"><Relationship Id="rId13" Type="http://schemas.openxmlformats.org/officeDocument/2006/relationships/tags" Target="../tags/tag494.xml"/><Relationship Id="rId18" Type="http://schemas.openxmlformats.org/officeDocument/2006/relationships/tags" Target="../tags/tag499.xml"/><Relationship Id="rId26" Type="http://schemas.openxmlformats.org/officeDocument/2006/relationships/tags" Target="../tags/tag507.xml"/><Relationship Id="rId39" Type="http://schemas.openxmlformats.org/officeDocument/2006/relationships/tags" Target="../tags/tag520.xml"/><Relationship Id="rId21" Type="http://schemas.openxmlformats.org/officeDocument/2006/relationships/tags" Target="../tags/tag502.xml"/><Relationship Id="rId34" Type="http://schemas.openxmlformats.org/officeDocument/2006/relationships/tags" Target="../tags/tag515.xml"/><Relationship Id="rId42" Type="http://schemas.openxmlformats.org/officeDocument/2006/relationships/tags" Target="../tags/tag523.xml"/><Relationship Id="rId47" Type="http://schemas.openxmlformats.org/officeDocument/2006/relationships/tags" Target="../tags/tag528.xml"/><Relationship Id="rId50" Type="http://schemas.openxmlformats.org/officeDocument/2006/relationships/tags" Target="../tags/tag531.xml"/><Relationship Id="rId55" Type="http://schemas.openxmlformats.org/officeDocument/2006/relationships/slideLayout" Target="../slideLayouts/slideLayout2.xml"/><Relationship Id="rId7" Type="http://schemas.openxmlformats.org/officeDocument/2006/relationships/tags" Target="../tags/tag488.xml"/><Relationship Id="rId2" Type="http://schemas.openxmlformats.org/officeDocument/2006/relationships/tags" Target="../tags/tag483.xml"/><Relationship Id="rId16" Type="http://schemas.openxmlformats.org/officeDocument/2006/relationships/tags" Target="../tags/tag497.xml"/><Relationship Id="rId29" Type="http://schemas.openxmlformats.org/officeDocument/2006/relationships/tags" Target="../tags/tag510.xml"/><Relationship Id="rId11" Type="http://schemas.openxmlformats.org/officeDocument/2006/relationships/tags" Target="../tags/tag492.xml"/><Relationship Id="rId24" Type="http://schemas.openxmlformats.org/officeDocument/2006/relationships/tags" Target="../tags/tag505.xml"/><Relationship Id="rId32" Type="http://schemas.openxmlformats.org/officeDocument/2006/relationships/tags" Target="../tags/tag513.xml"/><Relationship Id="rId37" Type="http://schemas.openxmlformats.org/officeDocument/2006/relationships/tags" Target="../tags/tag518.xml"/><Relationship Id="rId40" Type="http://schemas.openxmlformats.org/officeDocument/2006/relationships/tags" Target="../tags/tag521.xml"/><Relationship Id="rId45" Type="http://schemas.openxmlformats.org/officeDocument/2006/relationships/tags" Target="../tags/tag526.xml"/><Relationship Id="rId53" Type="http://schemas.openxmlformats.org/officeDocument/2006/relationships/tags" Target="../tags/tag534.xml"/><Relationship Id="rId5" Type="http://schemas.openxmlformats.org/officeDocument/2006/relationships/tags" Target="../tags/tag486.xml"/><Relationship Id="rId10" Type="http://schemas.openxmlformats.org/officeDocument/2006/relationships/tags" Target="../tags/tag491.xml"/><Relationship Id="rId19" Type="http://schemas.openxmlformats.org/officeDocument/2006/relationships/tags" Target="../tags/tag500.xml"/><Relationship Id="rId31" Type="http://schemas.openxmlformats.org/officeDocument/2006/relationships/tags" Target="../tags/tag512.xml"/><Relationship Id="rId44" Type="http://schemas.openxmlformats.org/officeDocument/2006/relationships/tags" Target="../tags/tag525.xml"/><Relationship Id="rId52" Type="http://schemas.openxmlformats.org/officeDocument/2006/relationships/tags" Target="../tags/tag533.xml"/><Relationship Id="rId4" Type="http://schemas.openxmlformats.org/officeDocument/2006/relationships/tags" Target="../tags/tag485.xml"/><Relationship Id="rId9" Type="http://schemas.openxmlformats.org/officeDocument/2006/relationships/tags" Target="../tags/tag490.xml"/><Relationship Id="rId14" Type="http://schemas.openxmlformats.org/officeDocument/2006/relationships/tags" Target="../tags/tag495.xml"/><Relationship Id="rId22" Type="http://schemas.openxmlformats.org/officeDocument/2006/relationships/tags" Target="../tags/tag503.xml"/><Relationship Id="rId27" Type="http://schemas.openxmlformats.org/officeDocument/2006/relationships/tags" Target="../tags/tag508.xml"/><Relationship Id="rId30" Type="http://schemas.openxmlformats.org/officeDocument/2006/relationships/tags" Target="../tags/tag511.xml"/><Relationship Id="rId35" Type="http://schemas.openxmlformats.org/officeDocument/2006/relationships/tags" Target="../tags/tag516.xml"/><Relationship Id="rId43" Type="http://schemas.openxmlformats.org/officeDocument/2006/relationships/tags" Target="../tags/tag524.xml"/><Relationship Id="rId48" Type="http://schemas.openxmlformats.org/officeDocument/2006/relationships/tags" Target="../tags/tag529.xml"/><Relationship Id="rId8" Type="http://schemas.openxmlformats.org/officeDocument/2006/relationships/tags" Target="../tags/tag489.xml"/><Relationship Id="rId51" Type="http://schemas.openxmlformats.org/officeDocument/2006/relationships/tags" Target="../tags/tag532.xml"/><Relationship Id="rId3" Type="http://schemas.openxmlformats.org/officeDocument/2006/relationships/tags" Target="../tags/tag484.xml"/><Relationship Id="rId12" Type="http://schemas.openxmlformats.org/officeDocument/2006/relationships/tags" Target="../tags/tag493.xml"/><Relationship Id="rId17" Type="http://schemas.openxmlformats.org/officeDocument/2006/relationships/tags" Target="../tags/tag498.xml"/><Relationship Id="rId25" Type="http://schemas.openxmlformats.org/officeDocument/2006/relationships/tags" Target="../tags/tag506.xml"/><Relationship Id="rId33" Type="http://schemas.openxmlformats.org/officeDocument/2006/relationships/tags" Target="../tags/tag514.xml"/><Relationship Id="rId38" Type="http://schemas.openxmlformats.org/officeDocument/2006/relationships/tags" Target="../tags/tag519.xml"/><Relationship Id="rId46" Type="http://schemas.openxmlformats.org/officeDocument/2006/relationships/tags" Target="../tags/tag527.xml"/><Relationship Id="rId20" Type="http://schemas.openxmlformats.org/officeDocument/2006/relationships/tags" Target="../tags/tag501.xml"/><Relationship Id="rId41" Type="http://schemas.openxmlformats.org/officeDocument/2006/relationships/tags" Target="../tags/tag522.xml"/><Relationship Id="rId54" Type="http://schemas.openxmlformats.org/officeDocument/2006/relationships/tags" Target="../tags/tag535.xml"/><Relationship Id="rId1" Type="http://schemas.openxmlformats.org/officeDocument/2006/relationships/tags" Target="../tags/tag482.xml"/><Relationship Id="rId6" Type="http://schemas.openxmlformats.org/officeDocument/2006/relationships/tags" Target="../tags/tag487.xml"/><Relationship Id="rId15" Type="http://schemas.openxmlformats.org/officeDocument/2006/relationships/tags" Target="../tags/tag496.xml"/><Relationship Id="rId23" Type="http://schemas.openxmlformats.org/officeDocument/2006/relationships/tags" Target="../tags/tag504.xml"/><Relationship Id="rId28" Type="http://schemas.openxmlformats.org/officeDocument/2006/relationships/tags" Target="../tags/tag509.xml"/><Relationship Id="rId36" Type="http://schemas.openxmlformats.org/officeDocument/2006/relationships/tags" Target="../tags/tag517.xml"/><Relationship Id="rId49" Type="http://schemas.openxmlformats.org/officeDocument/2006/relationships/tags" Target="../tags/tag530.xml"/></Relationships>
</file>

<file path=ppt/slides/_rels/slide29.xml.rels><?xml version="1.0" encoding="UTF-8" standalone="yes"?>
<Relationships xmlns="http://schemas.openxmlformats.org/package/2006/relationships"><Relationship Id="rId26" Type="http://schemas.openxmlformats.org/officeDocument/2006/relationships/tags" Target="../tags/tag561.xml"/><Relationship Id="rId21" Type="http://schemas.openxmlformats.org/officeDocument/2006/relationships/tags" Target="../tags/tag556.xml"/><Relationship Id="rId42" Type="http://schemas.openxmlformats.org/officeDocument/2006/relationships/tags" Target="../tags/tag577.xml"/><Relationship Id="rId47" Type="http://schemas.openxmlformats.org/officeDocument/2006/relationships/tags" Target="../tags/tag582.xml"/><Relationship Id="rId63" Type="http://schemas.openxmlformats.org/officeDocument/2006/relationships/tags" Target="../tags/tag598.xml"/><Relationship Id="rId68" Type="http://schemas.openxmlformats.org/officeDocument/2006/relationships/tags" Target="../tags/tag603.xml"/><Relationship Id="rId2" Type="http://schemas.openxmlformats.org/officeDocument/2006/relationships/tags" Target="../tags/tag537.xml"/><Relationship Id="rId16" Type="http://schemas.openxmlformats.org/officeDocument/2006/relationships/tags" Target="../tags/tag551.xml"/><Relationship Id="rId29" Type="http://schemas.openxmlformats.org/officeDocument/2006/relationships/tags" Target="../tags/tag564.xml"/><Relationship Id="rId11" Type="http://schemas.openxmlformats.org/officeDocument/2006/relationships/tags" Target="../tags/tag546.xml"/><Relationship Id="rId24" Type="http://schemas.openxmlformats.org/officeDocument/2006/relationships/tags" Target="../tags/tag559.xml"/><Relationship Id="rId32" Type="http://schemas.openxmlformats.org/officeDocument/2006/relationships/tags" Target="../tags/tag567.xml"/><Relationship Id="rId37" Type="http://schemas.openxmlformats.org/officeDocument/2006/relationships/tags" Target="../tags/tag572.xml"/><Relationship Id="rId40" Type="http://schemas.openxmlformats.org/officeDocument/2006/relationships/tags" Target="../tags/tag575.xml"/><Relationship Id="rId45" Type="http://schemas.openxmlformats.org/officeDocument/2006/relationships/tags" Target="../tags/tag580.xml"/><Relationship Id="rId53" Type="http://schemas.openxmlformats.org/officeDocument/2006/relationships/tags" Target="../tags/tag588.xml"/><Relationship Id="rId58" Type="http://schemas.openxmlformats.org/officeDocument/2006/relationships/tags" Target="../tags/tag593.xml"/><Relationship Id="rId66" Type="http://schemas.openxmlformats.org/officeDocument/2006/relationships/tags" Target="../tags/tag601.xml"/><Relationship Id="rId5" Type="http://schemas.openxmlformats.org/officeDocument/2006/relationships/tags" Target="../tags/tag540.xml"/><Relationship Id="rId61" Type="http://schemas.openxmlformats.org/officeDocument/2006/relationships/tags" Target="../tags/tag596.xml"/><Relationship Id="rId19" Type="http://schemas.openxmlformats.org/officeDocument/2006/relationships/tags" Target="../tags/tag554.xml"/><Relationship Id="rId14" Type="http://schemas.openxmlformats.org/officeDocument/2006/relationships/tags" Target="../tags/tag549.xml"/><Relationship Id="rId22" Type="http://schemas.openxmlformats.org/officeDocument/2006/relationships/tags" Target="../tags/tag557.xml"/><Relationship Id="rId27" Type="http://schemas.openxmlformats.org/officeDocument/2006/relationships/tags" Target="../tags/tag562.xml"/><Relationship Id="rId30" Type="http://schemas.openxmlformats.org/officeDocument/2006/relationships/tags" Target="../tags/tag565.xml"/><Relationship Id="rId35" Type="http://schemas.openxmlformats.org/officeDocument/2006/relationships/tags" Target="../tags/tag570.xml"/><Relationship Id="rId43" Type="http://schemas.openxmlformats.org/officeDocument/2006/relationships/tags" Target="../tags/tag578.xml"/><Relationship Id="rId48" Type="http://schemas.openxmlformats.org/officeDocument/2006/relationships/tags" Target="../tags/tag583.xml"/><Relationship Id="rId56" Type="http://schemas.openxmlformats.org/officeDocument/2006/relationships/tags" Target="../tags/tag591.xml"/><Relationship Id="rId64" Type="http://schemas.openxmlformats.org/officeDocument/2006/relationships/tags" Target="../tags/tag599.xml"/><Relationship Id="rId69" Type="http://schemas.openxmlformats.org/officeDocument/2006/relationships/tags" Target="../tags/tag604.xml"/><Relationship Id="rId8" Type="http://schemas.openxmlformats.org/officeDocument/2006/relationships/tags" Target="../tags/tag543.xml"/><Relationship Id="rId51" Type="http://schemas.openxmlformats.org/officeDocument/2006/relationships/tags" Target="../tags/tag586.xml"/><Relationship Id="rId72" Type="http://schemas.openxmlformats.org/officeDocument/2006/relationships/tags" Target="../tags/tag607.xml"/><Relationship Id="rId3" Type="http://schemas.openxmlformats.org/officeDocument/2006/relationships/tags" Target="../tags/tag538.xml"/><Relationship Id="rId12" Type="http://schemas.openxmlformats.org/officeDocument/2006/relationships/tags" Target="../tags/tag547.xml"/><Relationship Id="rId17" Type="http://schemas.openxmlformats.org/officeDocument/2006/relationships/tags" Target="../tags/tag552.xml"/><Relationship Id="rId25" Type="http://schemas.openxmlformats.org/officeDocument/2006/relationships/tags" Target="../tags/tag560.xml"/><Relationship Id="rId33" Type="http://schemas.openxmlformats.org/officeDocument/2006/relationships/tags" Target="../tags/tag568.xml"/><Relationship Id="rId38" Type="http://schemas.openxmlformats.org/officeDocument/2006/relationships/tags" Target="../tags/tag573.xml"/><Relationship Id="rId46" Type="http://schemas.openxmlformats.org/officeDocument/2006/relationships/tags" Target="../tags/tag581.xml"/><Relationship Id="rId59" Type="http://schemas.openxmlformats.org/officeDocument/2006/relationships/tags" Target="../tags/tag594.xml"/><Relationship Id="rId67" Type="http://schemas.openxmlformats.org/officeDocument/2006/relationships/tags" Target="../tags/tag602.xml"/><Relationship Id="rId20" Type="http://schemas.openxmlformats.org/officeDocument/2006/relationships/tags" Target="../tags/tag555.xml"/><Relationship Id="rId41" Type="http://schemas.openxmlformats.org/officeDocument/2006/relationships/tags" Target="../tags/tag576.xml"/><Relationship Id="rId54" Type="http://schemas.openxmlformats.org/officeDocument/2006/relationships/tags" Target="../tags/tag589.xml"/><Relationship Id="rId62" Type="http://schemas.openxmlformats.org/officeDocument/2006/relationships/tags" Target="../tags/tag597.xml"/><Relationship Id="rId70" Type="http://schemas.openxmlformats.org/officeDocument/2006/relationships/tags" Target="../tags/tag605.xml"/><Relationship Id="rId1" Type="http://schemas.openxmlformats.org/officeDocument/2006/relationships/tags" Target="../tags/tag536.xml"/><Relationship Id="rId6" Type="http://schemas.openxmlformats.org/officeDocument/2006/relationships/tags" Target="../tags/tag541.xml"/><Relationship Id="rId15" Type="http://schemas.openxmlformats.org/officeDocument/2006/relationships/tags" Target="../tags/tag550.xml"/><Relationship Id="rId23" Type="http://schemas.openxmlformats.org/officeDocument/2006/relationships/tags" Target="../tags/tag558.xml"/><Relationship Id="rId28" Type="http://schemas.openxmlformats.org/officeDocument/2006/relationships/tags" Target="../tags/tag563.xml"/><Relationship Id="rId36" Type="http://schemas.openxmlformats.org/officeDocument/2006/relationships/tags" Target="../tags/tag571.xml"/><Relationship Id="rId49" Type="http://schemas.openxmlformats.org/officeDocument/2006/relationships/tags" Target="../tags/tag584.xml"/><Relationship Id="rId57" Type="http://schemas.openxmlformats.org/officeDocument/2006/relationships/tags" Target="../tags/tag592.xml"/><Relationship Id="rId10" Type="http://schemas.openxmlformats.org/officeDocument/2006/relationships/tags" Target="../tags/tag545.xml"/><Relationship Id="rId31" Type="http://schemas.openxmlformats.org/officeDocument/2006/relationships/tags" Target="../tags/tag566.xml"/><Relationship Id="rId44" Type="http://schemas.openxmlformats.org/officeDocument/2006/relationships/tags" Target="../tags/tag579.xml"/><Relationship Id="rId52" Type="http://schemas.openxmlformats.org/officeDocument/2006/relationships/tags" Target="../tags/tag587.xml"/><Relationship Id="rId60" Type="http://schemas.openxmlformats.org/officeDocument/2006/relationships/tags" Target="../tags/tag595.xml"/><Relationship Id="rId65" Type="http://schemas.openxmlformats.org/officeDocument/2006/relationships/tags" Target="../tags/tag600.xml"/><Relationship Id="rId73" Type="http://schemas.openxmlformats.org/officeDocument/2006/relationships/slideLayout" Target="../slideLayouts/slideLayout6.xml"/><Relationship Id="rId4" Type="http://schemas.openxmlformats.org/officeDocument/2006/relationships/tags" Target="../tags/tag539.xml"/><Relationship Id="rId9" Type="http://schemas.openxmlformats.org/officeDocument/2006/relationships/tags" Target="../tags/tag544.xml"/><Relationship Id="rId13" Type="http://schemas.openxmlformats.org/officeDocument/2006/relationships/tags" Target="../tags/tag548.xml"/><Relationship Id="rId18" Type="http://schemas.openxmlformats.org/officeDocument/2006/relationships/tags" Target="../tags/tag553.xml"/><Relationship Id="rId39" Type="http://schemas.openxmlformats.org/officeDocument/2006/relationships/tags" Target="../tags/tag574.xml"/><Relationship Id="rId34" Type="http://schemas.openxmlformats.org/officeDocument/2006/relationships/tags" Target="../tags/tag569.xml"/><Relationship Id="rId50" Type="http://schemas.openxmlformats.org/officeDocument/2006/relationships/tags" Target="../tags/tag585.xml"/><Relationship Id="rId55" Type="http://schemas.openxmlformats.org/officeDocument/2006/relationships/tags" Target="../tags/tag590.xml"/><Relationship Id="rId7" Type="http://schemas.openxmlformats.org/officeDocument/2006/relationships/tags" Target="../tags/tag542.xml"/><Relationship Id="rId71" Type="http://schemas.openxmlformats.org/officeDocument/2006/relationships/tags" Target="../tags/tag60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30.xml.rels><?xml version="1.0" encoding="UTF-8" standalone="yes"?>
<Relationships xmlns="http://schemas.openxmlformats.org/package/2006/relationships"><Relationship Id="rId26" Type="http://schemas.openxmlformats.org/officeDocument/2006/relationships/tags" Target="../tags/tag633.xml"/><Relationship Id="rId21" Type="http://schemas.openxmlformats.org/officeDocument/2006/relationships/tags" Target="../tags/tag628.xml"/><Relationship Id="rId42" Type="http://schemas.openxmlformats.org/officeDocument/2006/relationships/tags" Target="../tags/tag649.xml"/><Relationship Id="rId47" Type="http://schemas.openxmlformats.org/officeDocument/2006/relationships/tags" Target="../tags/tag654.xml"/><Relationship Id="rId63" Type="http://schemas.openxmlformats.org/officeDocument/2006/relationships/tags" Target="../tags/tag670.xml"/><Relationship Id="rId68" Type="http://schemas.openxmlformats.org/officeDocument/2006/relationships/tags" Target="../tags/tag675.xml"/><Relationship Id="rId2" Type="http://schemas.openxmlformats.org/officeDocument/2006/relationships/tags" Target="../tags/tag609.xml"/><Relationship Id="rId16" Type="http://schemas.openxmlformats.org/officeDocument/2006/relationships/tags" Target="../tags/tag623.xml"/><Relationship Id="rId29" Type="http://schemas.openxmlformats.org/officeDocument/2006/relationships/tags" Target="../tags/tag636.xml"/><Relationship Id="rId11" Type="http://schemas.openxmlformats.org/officeDocument/2006/relationships/tags" Target="../tags/tag618.xml"/><Relationship Id="rId24" Type="http://schemas.openxmlformats.org/officeDocument/2006/relationships/tags" Target="../tags/tag631.xml"/><Relationship Id="rId32" Type="http://schemas.openxmlformats.org/officeDocument/2006/relationships/tags" Target="../tags/tag639.xml"/><Relationship Id="rId37" Type="http://schemas.openxmlformats.org/officeDocument/2006/relationships/tags" Target="../tags/tag644.xml"/><Relationship Id="rId40" Type="http://schemas.openxmlformats.org/officeDocument/2006/relationships/tags" Target="../tags/tag647.xml"/><Relationship Id="rId45" Type="http://schemas.openxmlformats.org/officeDocument/2006/relationships/tags" Target="../tags/tag652.xml"/><Relationship Id="rId53" Type="http://schemas.openxmlformats.org/officeDocument/2006/relationships/tags" Target="../tags/tag660.xml"/><Relationship Id="rId58" Type="http://schemas.openxmlformats.org/officeDocument/2006/relationships/tags" Target="../tags/tag665.xml"/><Relationship Id="rId66" Type="http://schemas.openxmlformats.org/officeDocument/2006/relationships/tags" Target="../tags/tag673.xml"/><Relationship Id="rId5" Type="http://schemas.openxmlformats.org/officeDocument/2006/relationships/tags" Target="../tags/tag612.xml"/><Relationship Id="rId61" Type="http://schemas.openxmlformats.org/officeDocument/2006/relationships/tags" Target="../tags/tag668.xml"/><Relationship Id="rId19" Type="http://schemas.openxmlformats.org/officeDocument/2006/relationships/tags" Target="../tags/tag626.xml"/><Relationship Id="rId14" Type="http://schemas.openxmlformats.org/officeDocument/2006/relationships/tags" Target="../tags/tag621.xml"/><Relationship Id="rId22" Type="http://schemas.openxmlformats.org/officeDocument/2006/relationships/tags" Target="../tags/tag629.xml"/><Relationship Id="rId27" Type="http://schemas.openxmlformats.org/officeDocument/2006/relationships/tags" Target="../tags/tag634.xml"/><Relationship Id="rId30" Type="http://schemas.openxmlformats.org/officeDocument/2006/relationships/tags" Target="../tags/tag637.xml"/><Relationship Id="rId35" Type="http://schemas.openxmlformats.org/officeDocument/2006/relationships/tags" Target="../tags/tag642.xml"/><Relationship Id="rId43" Type="http://schemas.openxmlformats.org/officeDocument/2006/relationships/tags" Target="../tags/tag650.xml"/><Relationship Id="rId48" Type="http://schemas.openxmlformats.org/officeDocument/2006/relationships/tags" Target="../tags/tag655.xml"/><Relationship Id="rId56" Type="http://schemas.openxmlformats.org/officeDocument/2006/relationships/tags" Target="../tags/tag663.xml"/><Relationship Id="rId64" Type="http://schemas.openxmlformats.org/officeDocument/2006/relationships/tags" Target="../tags/tag671.xml"/><Relationship Id="rId69" Type="http://schemas.openxmlformats.org/officeDocument/2006/relationships/tags" Target="../tags/tag676.xml"/><Relationship Id="rId8" Type="http://schemas.openxmlformats.org/officeDocument/2006/relationships/tags" Target="../tags/tag615.xml"/><Relationship Id="rId51" Type="http://schemas.openxmlformats.org/officeDocument/2006/relationships/tags" Target="../tags/tag658.xml"/><Relationship Id="rId72" Type="http://schemas.openxmlformats.org/officeDocument/2006/relationships/tags" Target="../tags/tag679.xml"/><Relationship Id="rId3" Type="http://schemas.openxmlformats.org/officeDocument/2006/relationships/tags" Target="../tags/tag610.xml"/><Relationship Id="rId12" Type="http://schemas.openxmlformats.org/officeDocument/2006/relationships/tags" Target="../tags/tag619.xml"/><Relationship Id="rId17" Type="http://schemas.openxmlformats.org/officeDocument/2006/relationships/tags" Target="../tags/tag624.xml"/><Relationship Id="rId25" Type="http://schemas.openxmlformats.org/officeDocument/2006/relationships/tags" Target="../tags/tag632.xml"/><Relationship Id="rId33" Type="http://schemas.openxmlformats.org/officeDocument/2006/relationships/tags" Target="../tags/tag640.xml"/><Relationship Id="rId38" Type="http://schemas.openxmlformats.org/officeDocument/2006/relationships/tags" Target="../tags/tag645.xml"/><Relationship Id="rId46" Type="http://schemas.openxmlformats.org/officeDocument/2006/relationships/tags" Target="../tags/tag653.xml"/><Relationship Id="rId59" Type="http://schemas.openxmlformats.org/officeDocument/2006/relationships/tags" Target="../tags/tag666.xml"/><Relationship Id="rId67" Type="http://schemas.openxmlformats.org/officeDocument/2006/relationships/tags" Target="../tags/tag674.xml"/><Relationship Id="rId20" Type="http://schemas.openxmlformats.org/officeDocument/2006/relationships/tags" Target="../tags/tag627.xml"/><Relationship Id="rId41" Type="http://schemas.openxmlformats.org/officeDocument/2006/relationships/tags" Target="../tags/tag648.xml"/><Relationship Id="rId54" Type="http://schemas.openxmlformats.org/officeDocument/2006/relationships/tags" Target="../tags/tag661.xml"/><Relationship Id="rId62" Type="http://schemas.openxmlformats.org/officeDocument/2006/relationships/tags" Target="../tags/tag669.xml"/><Relationship Id="rId70" Type="http://schemas.openxmlformats.org/officeDocument/2006/relationships/tags" Target="../tags/tag677.xml"/><Relationship Id="rId1" Type="http://schemas.openxmlformats.org/officeDocument/2006/relationships/tags" Target="../tags/tag608.xml"/><Relationship Id="rId6" Type="http://schemas.openxmlformats.org/officeDocument/2006/relationships/tags" Target="../tags/tag613.xml"/><Relationship Id="rId15" Type="http://schemas.openxmlformats.org/officeDocument/2006/relationships/tags" Target="../tags/tag622.xml"/><Relationship Id="rId23" Type="http://schemas.openxmlformats.org/officeDocument/2006/relationships/tags" Target="../tags/tag630.xml"/><Relationship Id="rId28" Type="http://schemas.openxmlformats.org/officeDocument/2006/relationships/tags" Target="../tags/tag635.xml"/><Relationship Id="rId36" Type="http://schemas.openxmlformats.org/officeDocument/2006/relationships/tags" Target="../tags/tag643.xml"/><Relationship Id="rId49" Type="http://schemas.openxmlformats.org/officeDocument/2006/relationships/tags" Target="../tags/tag656.xml"/><Relationship Id="rId57" Type="http://schemas.openxmlformats.org/officeDocument/2006/relationships/tags" Target="../tags/tag664.xml"/><Relationship Id="rId10" Type="http://schemas.openxmlformats.org/officeDocument/2006/relationships/tags" Target="../tags/tag617.xml"/><Relationship Id="rId31" Type="http://schemas.openxmlformats.org/officeDocument/2006/relationships/tags" Target="../tags/tag638.xml"/><Relationship Id="rId44" Type="http://schemas.openxmlformats.org/officeDocument/2006/relationships/tags" Target="../tags/tag651.xml"/><Relationship Id="rId52" Type="http://schemas.openxmlformats.org/officeDocument/2006/relationships/tags" Target="../tags/tag659.xml"/><Relationship Id="rId60" Type="http://schemas.openxmlformats.org/officeDocument/2006/relationships/tags" Target="../tags/tag667.xml"/><Relationship Id="rId65" Type="http://schemas.openxmlformats.org/officeDocument/2006/relationships/tags" Target="../tags/tag672.xml"/><Relationship Id="rId73" Type="http://schemas.openxmlformats.org/officeDocument/2006/relationships/slideLayout" Target="../slideLayouts/slideLayout2.xml"/><Relationship Id="rId4" Type="http://schemas.openxmlformats.org/officeDocument/2006/relationships/tags" Target="../tags/tag611.xml"/><Relationship Id="rId9" Type="http://schemas.openxmlformats.org/officeDocument/2006/relationships/tags" Target="../tags/tag616.xml"/><Relationship Id="rId13" Type="http://schemas.openxmlformats.org/officeDocument/2006/relationships/tags" Target="../tags/tag620.xml"/><Relationship Id="rId18" Type="http://schemas.openxmlformats.org/officeDocument/2006/relationships/tags" Target="../tags/tag625.xml"/><Relationship Id="rId39" Type="http://schemas.openxmlformats.org/officeDocument/2006/relationships/tags" Target="../tags/tag646.xml"/><Relationship Id="rId34" Type="http://schemas.openxmlformats.org/officeDocument/2006/relationships/tags" Target="../tags/tag641.xml"/><Relationship Id="rId50" Type="http://schemas.openxmlformats.org/officeDocument/2006/relationships/tags" Target="../tags/tag657.xml"/><Relationship Id="rId55" Type="http://schemas.openxmlformats.org/officeDocument/2006/relationships/tags" Target="../tags/tag662.xml"/><Relationship Id="rId7" Type="http://schemas.openxmlformats.org/officeDocument/2006/relationships/tags" Target="../tags/tag614.xml"/><Relationship Id="rId71" Type="http://schemas.openxmlformats.org/officeDocument/2006/relationships/tags" Target="../tags/tag67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687.xml"/><Relationship Id="rId13" Type="http://schemas.openxmlformats.org/officeDocument/2006/relationships/tags" Target="../tags/tag692.xml"/><Relationship Id="rId18" Type="http://schemas.openxmlformats.org/officeDocument/2006/relationships/tags" Target="../tags/tag697.xml"/><Relationship Id="rId26" Type="http://schemas.openxmlformats.org/officeDocument/2006/relationships/tags" Target="../tags/tag705.xml"/><Relationship Id="rId3" Type="http://schemas.openxmlformats.org/officeDocument/2006/relationships/tags" Target="../tags/tag682.xml"/><Relationship Id="rId21" Type="http://schemas.openxmlformats.org/officeDocument/2006/relationships/tags" Target="../tags/tag700.xml"/><Relationship Id="rId7" Type="http://schemas.openxmlformats.org/officeDocument/2006/relationships/tags" Target="../tags/tag686.xml"/><Relationship Id="rId12" Type="http://schemas.openxmlformats.org/officeDocument/2006/relationships/tags" Target="../tags/tag691.xml"/><Relationship Id="rId17" Type="http://schemas.openxmlformats.org/officeDocument/2006/relationships/tags" Target="../tags/tag696.xml"/><Relationship Id="rId25" Type="http://schemas.openxmlformats.org/officeDocument/2006/relationships/tags" Target="../tags/tag704.xml"/><Relationship Id="rId2" Type="http://schemas.openxmlformats.org/officeDocument/2006/relationships/tags" Target="../tags/tag681.xml"/><Relationship Id="rId16" Type="http://schemas.openxmlformats.org/officeDocument/2006/relationships/tags" Target="../tags/tag695.xml"/><Relationship Id="rId20" Type="http://schemas.openxmlformats.org/officeDocument/2006/relationships/tags" Target="../tags/tag699.xml"/><Relationship Id="rId1" Type="http://schemas.openxmlformats.org/officeDocument/2006/relationships/tags" Target="../tags/tag680.xml"/><Relationship Id="rId6" Type="http://schemas.openxmlformats.org/officeDocument/2006/relationships/tags" Target="../tags/tag685.xml"/><Relationship Id="rId11" Type="http://schemas.openxmlformats.org/officeDocument/2006/relationships/tags" Target="../tags/tag690.xml"/><Relationship Id="rId24" Type="http://schemas.openxmlformats.org/officeDocument/2006/relationships/tags" Target="../tags/tag703.xml"/><Relationship Id="rId5" Type="http://schemas.openxmlformats.org/officeDocument/2006/relationships/tags" Target="../tags/tag684.xml"/><Relationship Id="rId15" Type="http://schemas.openxmlformats.org/officeDocument/2006/relationships/tags" Target="../tags/tag694.xml"/><Relationship Id="rId23" Type="http://schemas.openxmlformats.org/officeDocument/2006/relationships/tags" Target="../tags/tag702.xml"/><Relationship Id="rId10" Type="http://schemas.openxmlformats.org/officeDocument/2006/relationships/tags" Target="../tags/tag689.xml"/><Relationship Id="rId19" Type="http://schemas.openxmlformats.org/officeDocument/2006/relationships/tags" Target="../tags/tag698.xml"/><Relationship Id="rId4" Type="http://schemas.openxmlformats.org/officeDocument/2006/relationships/tags" Target="../tags/tag683.xml"/><Relationship Id="rId9" Type="http://schemas.openxmlformats.org/officeDocument/2006/relationships/tags" Target="../tags/tag688.xml"/><Relationship Id="rId14" Type="http://schemas.openxmlformats.org/officeDocument/2006/relationships/tags" Target="../tags/tag693.xml"/><Relationship Id="rId22" Type="http://schemas.openxmlformats.org/officeDocument/2006/relationships/tags" Target="../tags/tag701.xml"/><Relationship Id="rId27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3" Type="http://schemas.openxmlformats.org/officeDocument/2006/relationships/tags" Target="../tags/tag718.xml"/><Relationship Id="rId18" Type="http://schemas.openxmlformats.org/officeDocument/2006/relationships/tags" Target="../tags/tag723.xml"/><Relationship Id="rId26" Type="http://schemas.openxmlformats.org/officeDocument/2006/relationships/tags" Target="../tags/tag731.xml"/><Relationship Id="rId39" Type="http://schemas.openxmlformats.org/officeDocument/2006/relationships/tags" Target="../tags/tag744.xml"/><Relationship Id="rId21" Type="http://schemas.openxmlformats.org/officeDocument/2006/relationships/tags" Target="../tags/tag726.xml"/><Relationship Id="rId34" Type="http://schemas.openxmlformats.org/officeDocument/2006/relationships/tags" Target="../tags/tag739.xml"/><Relationship Id="rId42" Type="http://schemas.openxmlformats.org/officeDocument/2006/relationships/tags" Target="../tags/tag747.xml"/><Relationship Id="rId47" Type="http://schemas.openxmlformats.org/officeDocument/2006/relationships/tags" Target="../tags/tag752.xml"/><Relationship Id="rId7" Type="http://schemas.openxmlformats.org/officeDocument/2006/relationships/tags" Target="../tags/tag712.xml"/><Relationship Id="rId2" Type="http://schemas.openxmlformats.org/officeDocument/2006/relationships/tags" Target="../tags/tag707.xml"/><Relationship Id="rId16" Type="http://schemas.openxmlformats.org/officeDocument/2006/relationships/tags" Target="../tags/tag721.xml"/><Relationship Id="rId29" Type="http://schemas.openxmlformats.org/officeDocument/2006/relationships/tags" Target="../tags/tag734.xml"/><Relationship Id="rId11" Type="http://schemas.openxmlformats.org/officeDocument/2006/relationships/tags" Target="../tags/tag716.xml"/><Relationship Id="rId24" Type="http://schemas.openxmlformats.org/officeDocument/2006/relationships/tags" Target="../tags/tag729.xml"/><Relationship Id="rId32" Type="http://schemas.openxmlformats.org/officeDocument/2006/relationships/tags" Target="../tags/tag737.xml"/><Relationship Id="rId37" Type="http://schemas.openxmlformats.org/officeDocument/2006/relationships/tags" Target="../tags/tag742.xml"/><Relationship Id="rId40" Type="http://schemas.openxmlformats.org/officeDocument/2006/relationships/tags" Target="../tags/tag745.xml"/><Relationship Id="rId45" Type="http://schemas.openxmlformats.org/officeDocument/2006/relationships/tags" Target="../tags/tag750.xml"/><Relationship Id="rId5" Type="http://schemas.openxmlformats.org/officeDocument/2006/relationships/tags" Target="../tags/tag710.xml"/><Relationship Id="rId15" Type="http://schemas.openxmlformats.org/officeDocument/2006/relationships/tags" Target="../tags/tag720.xml"/><Relationship Id="rId23" Type="http://schemas.openxmlformats.org/officeDocument/2006/relationships/tags" Target="../tags/tag728.xml"/><Relationship Id="rId28" Type="http://schemas.openxmlformats.org/officeDocument/2006/relationships/tags" Target="../tags/tag733.xml"/><Relationship Id="rId36" Type="http://schemas.openxmlformats.org/officeDocument/2006/relationships/tags" Target="../tags/tag741.xml"/><Relationship Id="rId49" Type="http://schemas.openxmlformats.org/officeDocument/2006/relationships/slideLayout" Target="../slideLayouts/slideLayout4.xml"/><Relationship Id="rId10" Type="http://schemas.openxmlformats.org/officeDocument/2006/relationships/tags" Target="../tags/tag715.xml"/><Relationship Id="rId19" Type="http://schemas.openxmlformats.org/officeDocument/2006/relationships/tags" Target="../tags/tag724.xml"/><Relationship Id="rId31" Type="http://schemas.openxmlformats.org/officeDocument/2006/relationships/tags" Target="../tags/tag736.xml"/><Relationship Id="rId44" Type="http://schemas.openxmlformats.org/officeDocument/2006/relationships/tags" Target="../tags/tag749.xml"/><Relationship Id="rId4" Type="http://schemas.openxmlformats.org/officeDocument/2006/relationships/tags" Target="../tags/tag709.xml"/><Relationship Id="rId9" Type="http://schemas.openxmlformats.org/officeDocument/2006/relationships/tags" Target="../tags/tag714.xml"/><Relationship Id="rId14" Type="http://schemas.openxmlformats.org/officeDocument/2006/relationships/tags" Target="../tags/tag719.xml"/><Relationship Id="rId22" Type="http://schemas.openxmlformats.org/officeDocument/2006/relationships/tags" Target="../tags/tag727.xml"/><Relationship Id="rId27" Type="http://schemas.openxmlformats.org/officeDocument/2006/relationships/tags" Target="../tags/tag732.xml"/><Relationship Id="rId30" Type="http://schemas.openxmlformats.org/officeDocument/2006/relationships/tags" Target="../tags/tag735.xml"/><Relationship Id="rId35" Type="http://schemas.openxmlformats.org/officeDocument/2006/relationships/tags" Target="../tags/tag740.xml"/><Relationship Id="rId43" Type="http://schemas.openxmlformats.org/officeDocument/2006/relationships/tags" Target="../tags/tag748.xml"/><Relationship Id="rId48" Type="http://schemas.openxmlformats.org/officeDocument/2006/relationships/tags" Target="../tags/tag753.xml"/><Relationship Id="rId8" Type="http://schemas.openxmlformats.org/officeDocument/2006/relationships/tags" Target="../tags/tag713.xml"/><Relationship Id="rId3" Type="http://schemas.openxmlformats.org/officeDocument/2006/relationships/tags" Target="../tags/tag708.xml"/><Relationship Id="rId12" Type="http://schemas.openxmlformats.org/officeDocument/2006/relationships/tags" Target="../tags/tag717.xml"/><Relationship Id="rId17" Type="http://schemas.openxmlformats.org/officeDocument/2006/relationships/tags" Target="../tags/tag722.xml"/><Relationship Id="rId25" Type="http://schemas.openxmlformats.org/officeDocument/2006/relationships/tags" Target="../tags/tag730.xml"/><Relationship Id="rId33" Type="http://schemas.openxmlformats.org/officeDocument/2006/relationships/tags" Target="../tags/tag738.xml"/><Relationship Id="rId38" Type="http://schemas.openxmlformats.org/officeDocument/2006/relationships/tags" Target="../tags/tag743.xml"/><Relationship Id="rId46" Type="http://schemas.openxmlformats.org/officeDocument/2006/relationships/tags" Target="../tags/tag751.xml"/><Relationship Id="rId20" Type="http://schemas.openxmlformats.org/officeDocument/2006/relationships/tags" Target="../tags/tag725.xml"/><Relationship Id="rId41" Type="http://schemas.openxmlformats.org/officeDocument/2006/relationships/tags" Target="../tags/tag746.xml"/><Relationship Id="rId1" Type="http://schemas.openxmlformats.org/officeDocument/2006/relationships/tags" Target="../tags/tag706.xml"/><Relationship Id="rId6" Type="http://schemas.openxmlformats.org/officeDocument/2006/relationships/tags" Target="../tags/tag7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tags" Target="../tags/tag761.xml"/><Relationship Id="rId13" Type="http://schemas.openxmlformats.org/officeDocument/2006/relationships/tags" Target="../tags/tag766.xml"/><Relationship Id="rId3" Type="http://schemas.openxmlformats.org/officeDocument/2006/relationships/tags" Target="../tags/tag756.xml"/><Relationship Id="rId7" Type="http://schemas.openxmlformats.org/officeDocument/2006/relationships/tags" Target="../tags/tag760.xml"/><Relationship Id="rId12" Type="http://schemas.openxmlformats.org/officeDocument/2006/relationships/tags" Target="../tags/tag765.xml"/><Relationship Id="rId2" Type="http://schemas.openxmlformats.org/officeDocument/2006/relationships/tags" Target="../tags/tag755.xml"/><Relationship Id="rId1" Type="http://schemas.openxmlformats.org/officeDocument/2006/relationships/tags" Target="../tags/tag754.xml"/><Relationship Id="rId6" Type="http://schemas.openxmlformats.org/officeDocument/2006/relationships/tags" Target="../tags/tag759.xml"/><Relationship Id="rId11" Type="http://schemas.openxmlformats.org/officeDocument/2006/relationships/tags" Target="../tags/tag764.xml"/><Relationship Id="rId5" Type="http://schemas.openxmlformats.org/officeDocument/2006/relationships/tags" Target="../tags/tag758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763.xml"/><Relationship Id="rId4" Type="http://schemas.openxmlformats.org/officeDocument/2006/relationships/tags" Target="../tags/tag757.xml"/><Relationship Id="rId9" Type="http://schemas.openxmlformats.org/officeDocument/2006/relationships/tags" Target="../tags/tag762.xml"/><Relationship Id="rId14" Type="http://schemas.openxmlformats.org/officeDocument/2006/relationships/tags" Target="../tags/tag76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3" Type="http://schemas.openxmlformats.org/officeDocument/2006/relationships/tags" Target="../tags/tag780.xml"/><Relationship Id="rId18" Type="http://schemas.openxmlformats.org/officeDocument/2006/relationships/tags" Target="../tags/tag785.xml"/><Relationship Id="rId26" Type="http://schemas.openxmlformats.org/officeDocument/2006/relationships/tags" Target="../tags/tag793.xml"/><Relationship Id="rId39" Type="http://schemas.openxmlformats.org/officeDocument/2006/relationships/tags" Target="../tags/tag806.xml"/><Relationship Id="rId21" Type="http://schemas.openxmlformats.org/officeDocument/2006/relationships/tags" Target="../tags/tag788.xml"/><Relationship Id="rId34" Type="http://schemas.openxmlformats.org/officeDocument/2006/relationships/tags" Target="../tags/tag801.xml"/><Relationship Id="rId42" Type="http://schemas.openxmlformats.org/officeDocument/2006/relationships/tags" Target="../tags/tag809.xml"/><Relationship Id="rId47" Type="http://schemas.openxmlformats.org/officeDocument/2006/relationships/slideLayout" Target="../slideLayouts/slideLayout6.xml"/><Relationship Id="rId7" Type="http://schemas.openxmlformats.org/officeDocument/2006/relationships/tags" Target="../tags/tag774.xml"/><Relationship Id="rId2" Type="http://schemas.openxmlformats.org/officeDocument/2006/relationships/tags" Target="../tags/tag769.xml"/><Relationship Id="rId16" Type="http://schemas.openxmlformats.org/officeDocument/2006/relationships/tags" Target="../tags/tag783.xml"/><Relationship Id="rId29" Type="http://schemas.openxmlformats.org/officeDocument/2006/relationships/tags" Target="../tags/tag796.xml"/><Relationship Id="rId1" Type="http://schemas.openxmlformats.org/officeDocument/2006/relationships/tags" Target="../tags/tag768.xml"/><Relationship Id="rId6" Type="http://schemas.openxmlformats.org/officeDocument/2006/relationships/tags" Target="../tags/tag773.xml"/><Relationship Id="rId11" Type="http://schemas.openxmlformats.org/officeDocument/2006/relationships/tags" Target="../tags/tag778.xml"/><Relationship Id="rId24" Type="http://schemas.openxmlformats.org/officeDocument/2006/relationships/tags" Target="../tags/tag791.xml"/><Relationship Id="rId32" Type="http://schemas.openxmlformats.org/officeDocument/2006/relationships/tags" Target="../tags/tag799.xml"/><Relationship Id="rId37" Type="http://schemas.openxmlformats.org/officeDocument/2006/relationships/tags" Target="../tags/tag804.xml"/><Relationship Id="rId40" Type="http://schemas.openxmlformats.org/officeDocument/2006/relationships/tags" Target="../tags/tag807.xml"/><Relationship Id="rId45" Type="http://schemas.openxmlformats.org/officeDocument/2006/relationships/tags" Target="../tags/tag812.xml"/><Relationship Id="rId5" Type="http://schemas.openxmlformats.org/officeDocument/2006/relationships/tags" Target="../tags/tag772.xml"/><Relationship Id="rId15" Type="http://schemas.openxmlformats.org/officeDocument/2006/relationships/tags" Target="../tags/tag782.xml"/><Relationship Id="rId23" Type="http://schemas.openxmlformats.org/officeDocument/2006/relationships/tags" Target="../tags/tag790.xml"/><Relationship Id="rId28" Type="http://schemas.openxmlformats.org/officeDocument/2006/relationships/tags" Target="../tags/tag795.xml"/><Relationship Id="rId36" Type="http://schemas.openxmlformats.org/officeDocument/2006/relationships/tags" Target="../tags/tag803.xml"/><Relationship Id="rId10" Type="http://schemas.openxmlformats.org/officeDocument/2006/relationships/tags" Target="../tags/tag777.xml"/><Relationship Id="rId19" Type="http://schemas.openxmlformats.org/officeDocument/2006/relationships/tags" Target="../tags/tag786.xml"/><Relationship Id="rId31" Type="http://schemas.openxmlformats.org/officeDocument/2006/relationships/tags" Target="../tags/tag798.xml"/><Relationship Id="rId44" Type="http://schemas.openxmlformats.org/officeDocument/2006/relationships/tags" Target="../tags/tag811.xml"/><Relationship Id="rId4" Type="http://schemas.openxmlformats.org/officeDocument/2006/relationships/tags" Target="../tags/tag771.xml"/><Relationship Id="rId9" Type="http://schemas.openxmlformats.org/officeDocument/2006/relationships/tags" Target="../tags/tag776.xml"/><Relationship Id="rId14" Type="http://schemas.openxmlformats.org/officeDocument/2006/relationships/tags" Target="../tags/tag781.xml"/><Relationship Id="rId22" Type="http://schemas.openxmlformats.org/officeDocument/2006/relationships/tags" Target="../tags/tag789.xml"/><Relationship Id="rId27" Type="http://schemas.openxmlformats.org/officeDocument/2006/relationships/tags" Target="../tags/tag794.xml"/><Relationship Id="rId30" Type="http://schemas.openxmlformats.org/officeDocument/2006/relationships/tags" Target="../tags/tag797.xml"/><Relationship Id="rId35" Type="http://schemas.openxmlformats.org/officeDocument/2006/relationships/tags" Target="../tags/tag802.xml"/><Relationship Id="rId43" Type="http://schemas.openxmlformats.org/officeDocument/2006/relationships/tags" Target="../tags/tag810.xml"/><Relationship Id="rId8" Type="http://schemas.openxmlformats.org/officeDocument/2006/relationships/tags" Target="../tags/tag775.xml"/><Relationship Id="rId3" Type="http://schemas.openxmlformats.org/officeDocument/2006/relationships/tags" Target="../tags/tag770.xml"/><Relationship Id="rId12" Type="http://schemas.openxmlformats.org/officeDocument/2006/relationships/tags" Target="../tags/tag779.xml"/><Relationship Id="rId17" Type="http://schemas.openxmlformats.org/officeDocument/2006/relationships/tags" Target="../tags/tag784.xml"/><Relationship Id="rId25" Type="http://schemas.openxmlformats.org/officeDocument/2006/relationships/tags" Target="../tags/tag792.xml"/><Relationship Id="rId33" Type="http://schemas.openxmlformats.org/officeDocument/2006/relationships/tags" Target="../tags/tag800.xml"/><Relationship Id="rId38" Type="http://schemas.openxmlformats.org/officeDocument/2006/relationships/tags" Target="../tags/tag805.xml"/><Relationship Id="rId46" Type="http://schemas.openxmlformats.org/officeDocument/2006/relationships/tags" Target="../tags/tag813.xml"/><Relationship Id="rId20" Type="http://schemas.openxmlformats.org/officeDocument/2006/relationships/tags" Target="../tags/tag787.xml"/><Relationship Id="rId41" Type="http://schemas.openxmlformats.org/officeDocument/2006/relationships/tags" Target="../tags/tag808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tags" Target="../tags/tag821.xml"/><Relationship Id="rId13" Type="http://schemas.openxmlformats.org/officeDocument/2006/relationships/tags" Target="../tags/tag826.xml"/><Relationship Id="rId3" Type="http://schemas.openxmlformats.org/officeDocument/2006/relationships/tags" Target="../tags/tag816.xml"/><Relationship Id="rId7" Type="http://schemas.openxmlformats.org/officeDocument/2006/relationships/tags" Target="../tags/tag820.xml"/><Relationship Id="rId12" Type="http://schemas.openxmlformats.org/officeDocument/2006/relationships/tags" Target="../tags/tag825.xml"/><Relationship Id="rId2" Type="http://schemas.openxmlformats.org/officeDocument/2006/relationships/tags" Target="../tags/tag815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814.xml"/><Relationship Id="rId6" Type="http://schemas.openxmlformats.org/officeDocument/2006/relationships/tags" Target="../tags/tag819.xml"/><Relationship Id="rId11" Type="http://schemas.openxmlformats.org/officeDocument/2006/relationships/tags" Target="../tags/tag824.xml"/><Relationship Id="rId5" Type="http://schemas.openxmlformats.org/officeDocument/2006/relationships/tags" Target="../tags/tag818.xml"/><Relationship Id="rId15" Type="http://schemas.openxmlformats.org/officeDocument/2006/relationships/tags" Target="../tags/tag828.xml"/><Relationship Id="rId10" Type="http://schemas.openxmlformats.org/officeDocument/2006/relationships/tags" Target="../tags/tag823.xml"/><Relationship Id="rId4" Type="http://schemas.openxmlformats.org/officeDocument/2006/relationships/tags" Target="../tags/tag817.xml"/><Relationship Id="rId9" Type="http://schemas.openxmlformats.org/officeDocument/2006/relationships/tags" Target="../tags/tag822.xml"/><Relationship Id="rId14" Type="http://schemas.openxmlformats.org/officeDocument/2006/relationships/tags" Target="../tags/tag8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26" Type="http://schemas.openxmlformats.org/officeDocument/2006/relationships/tags" Target="../tags/tag33.xml"/><Relationship Id="rId39" Type="http://schemas.openxmlformats.org/officeDocument/2006/relationships/tags" Target="../tags/tag46.xml"/><Relationship Id="rId21" Type="http://schemas.openxmlformats.org/officeDocument/2006/relationships/tags" Target="../tags/tag28.xml"/><Relationship Id="rId34" Type="http://schemas.openxmlformats.org/officeDocument/2006/relationships/tags" Target="../tags/tag41.xml"/><Relationship Id="rId42" Type="http://schemas.openxmlformats.org/officeDocument/2006/relationships/tags" Target="../tags/tag49.xml"/><Relationship Id="rId47" Type="http://schemas.openxmlformats.org/officeDocument/2006/relationships/tags" Target="../tags/tag54.xml"/><Relationship Id="rId50" Type="http://schemas.openxmlformats.org/officeDocument/2006/relationships/slideLayout" Target="../slideLayouts/slideLayout2.xml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9" Type="http://schemas.openxmlformats.org/officeDocument/2006/relationships/tags" Target="../tags/tag36.xml"/><Relationship Id="rId11" Type="http://schemas.openxmlformats.org/officeDocument/2006/relationships/tags" Target="../tags/tag18.xml"/><Relationship Id="rId24" Type="http://schemas.openxmlformats.org/officeDocument/2006/relationships/tags" Target="../tags/tag31.xml"/><Relationship Id="rId32" Type="http://schemas.openxmlformats.org/officeDocument/2006/relationships/tags" Target="../tags/tag39.xml"/><Relationship Id="rId37" Type="http://schemas.openxmlformats.org/officeDocument/2006/relationships/tags" Target="../tags/tag44.xml"/><Relationship Id="rId40" Type="http://schemas.openxmlformats.org/officeDocument/2006/relationships/tags" Target="../tags/tag47.xml"/><Relationship Id="rId45" Type="http://schemas.openxmlformats.org/officeDocument/2006/relationships/tags" Target="../tags/tag52.xml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23" Type="http://schemas.openxmlformats.org/officeDocument/2006/relationships/tags" Target="../tags/tag30.xml"/><Relationship Id="rId28" Type="http://schemas.openxmlformats.org/officeDocument/2006/relationships/tags" Target="../tags/tag35.xml"/><Relationship Id="rId36" Type="http://schemas.openxmlformats.org/officeDocument/2006/relationships/tags" Target="../tags/tag43.xml"/><Relationship Id="rId49" Type="http://schemas.openxmlformats.org/officeDocument/2006/relationships/tags" Target="../tags/tag56.xml"/><Relationship Id="rId10" Type="http://schemas.openxmlformats.org/officeDocument/2006/relationships/tags" Target="../tags/tag17.xml"/><Relationship Id="rId19" Type="http://schemas.openxmlformats.org/officeDocument/2006/relationships/tags" Target="../tags/tag26.xml"/><Relationship Id="rId31" Type="http://schemas.openxmlformats.org/officeDocument/2006/relationships/tags" Target="../tags/tag38.xml"/><Relationship Id="rId44" Type="http://schemas.openxmlformats.org/officeDocument/2006/relationships/tags" Target="../tags/tag51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Relationship Id="rId22" Type="http://schemas.openxmlformats.org/officeDocument/2006/relationships/tags" Target="../tags/tag29.xml"/><Relationship Id="rId27" Type="http://schemas.openxmlformats.org/officeDocument/2006/relationships/tags" Target="../tags/tag34.xml"/><Relationship Id="rId30" Type="http://schemas.openxmlformats.org/officeDocument/2006/relationships/tags" Target="../tags/tag37.xml"/><Relationship Id="rId35" Type="http://schemas.openxmlformats.org/officeDocument/2006/relationships/tags" Target="../tags/tag42.xml"/><Relationship Id="rId43" Type="http://schemas.openxmlformats.org/officeDocument/2006/relationships/tags" Target="../tags/tag50.xml"/><Relationship Id="rId48" Type="http://schemas.openxmlformats.org/officeDocument/2006/relationships/tags" Target="../tags/tag55.xml"/><Relationship Id="rId8" Type="http://schemas.openxmlformats.org/officeDocument/2006/relationships/tags" Target="../tags/tag15.xml"/><Relationship Id="rId3" Type="http://schemas.openxmlformats.org/officeDocument/2006/relationships/tags" Target="../tags/tag10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5" Type="http://schemas.openxmlformats.org/officeDocument/2006/relationships/tags" Target="../tags/tag32.xml"/><Relationship Id="rId33" Type="http://schemas.openxmlformats.org/officeDocument/2006/relationships/tags" Target="../tags/tag40.xml"/><Relationship Id="rId38" Type="http://schemas.openxmlformats.org/officeDocument/2006/relationships/tags" Target="../tags/tag45.xml"/><Relationship Id="rId46" Type="http://schemas.openxmlformats.org/officeDocument/2006/relationships/tags" Target="../tags/tag53.xml"/><Relationship Id="rId20" Type="http://schemas.openxmlformats.org/officeDocument/2006/relationships/tags" Target="../tags/tag27.xml"/><Relationship Id="rId41" Type="http://schemas.openxmlformats.org/officeDocument/2006/relationships/tags" Target="../tags/tag48.xml"/><Relationship Id="rId1" Type="http://schemas.openxmlformats.org/officeDocument/2006/relationships/tags" Target="../tags/tag8.xml"/><Relationship Id="rId6" Type="http://schemas.openxmlformats.org/officeDocument/2006/relationships/tags" Target="../tags/tag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13" Type="http://schemas.openxmlformats.org/officeDocument/2006/relationships/tags" Target="../tags/tag69.xml"/><Relationship Id="rId18" Type="http://schemas.openxmlformats.org/officeDocument/2006/relationships/tags" Target="../tags/tag74.xml"/><Relationship Id="rId3" Type="http://schemas.openxmlformats.org/officeDocument/2006/relationships/tags" Target="../tags/tag59.xml"/><Relationship Id="rId21" Type="http://schemas.openxmlformats.org/officeDocument/2006/relationships/tags" Target="../tags/tag77.xml"/><Relationship Id="rId7" Type="http://schemas.openxmlformats.org/officeDocument/2006/relationships/tags" Target="../tags/tag63.xml"/><Relationship Id="rId12" Type="http://schemas.openxmlformats.org/officeDocument/2006/relationships/tags" Target="../tags/tag68.xml"/><Relationship Id="rId17" Type="http://schemas.openxmlformats.org/officeDocument/2006/relationships/tags" Target="../tags/tag73.xml"/><Relationship Id="rId2" Type="http://schemas.openxmlformats.org/officeDocument/2006/relationships/tags" Target="../tags/tag58.xml"/><Relationship Id="rId16" Type="http://schemas.openxmlformats.org/officeDocument/2006/relationships/tags" Target="../tags/tag72.xml"/><Relationship Id="rId20" Type="http://schemas.openxmlformats.org/officeDocument/2006/relationships/tags" Target="../tags/tag76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11" Type="http://schemas.openxmlformats.org/officeDocument/2006/relationships/tags" Target="../tags/tag67.xml"/><Relationship Id="rId5" Type="http://schemas.openxmlformats.org/officeDocument/2006/relationships/tags" Target="../tags/tag61.xml"/><Relationship Id="rId15" Type="http://schemas.openxmlformats.org/officeDocument/2006/relationships/tags" Target="../tags/tag71.xml"/><Relationship Id="rId10" Type="http://schemas.openxmlformats.org/officeDocument/2006/relationships/tags" Target="../tags/tag66.xml"/><Relationship Id="rId19" Type="http://schemas.openxmlformats.org/officeDocument/2006/relationships/tags" Target="../tags/tag75.xml"/><Relationship Id="rId4" Type="http://schemas.openxmlformats.org/officeDocument/2006/relationships/tags" Target="../tags/tag60.xml"/><Relationship Id="rId9" Type="http://schemas.openxmlformats.org/officeDocument/2006/relationships/tags" Target="../tags/tag65.xml"/><Relationship Id="rId14" Type="http://schemas.openxmlformats.org/officeDocument/2006/relationships/tags" Target="../tags/tag70.xml"/><Relationship Id="rId2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90.xml"/><Relationship Id="rId18" Type="http://schemas.openxmlformats.org/officeDocument/2006/relationships/tags" Target="../tags/tag95.xml"/><Relationship Id="rId26" Type="http://schemas.openxmlformats.org/officeDocument/2006/relationships/tags" Target="../tags/tag103.xml"/><Relationship Id="rId39" Type="http://schemas.openxmlformats.org/officeDocument/2006/relationships/tags" Target="../tags/tag116.xml"/><Relationship Id="rId21" Type="http://schemas.openxmlformats.org/officeDocument/2006/relationships/tags" Target="../tags/tag98.xml"/><Relationship Id="rId34" Type="http://schemas.openxmlformats.org/officeDocument/2006/relationships/tags" Target="../tags/tag111.xml"/><Relationship Id="rId42" Type="http://schemas.openxmlformats.org/officeDocument/2006/relationships/tags" Target="../tags/tag119.xml"/><Relationship Id="rId47" Type="http://schemas.openxmlformats.org/officeDocument/2006/relationships/tags" Target="../tags/tag124.xml"/><Relationship Id="rId50" Type="http://schemas.openxmlformats.org/officeDocument/2006/relationships/tags" Target="../tags/tag127.xml"/><Relationship Id="rId7" Type="http://schemas.openxmlformats.org/officeDocument/2006/relationships/tags" Target="../tags/tag84.xml"/><Relationship Id="rId2" Type="http://schemas.openxmlformats.org/officeDocument/2006/relationships/tags" Target="../tags/tag79.xml"/><Relationship Id="rId16" Type="http://schemas.openxmlformats.org/officeDocument/2006/relationships/tags" Target="../tags/tag93.xml"/><Relationship Id="rId29" Type="http://schemas.openxmlformats.org/officeDocument/2006/relationships/tags" Target="../tags/tag106.xml"/><Relationship Id="rId11" Type="http://schemas.openxmlformats.org/officeDocument/2006/relationships/tags" Target="../tags/tag88.xml"/><Relationship Id="rId24" Type="http://schemas.openxmlformats.org/officeDocument/2006/relationships/tags" Target="../tags/tag101.xml"/><Relationship Id="rId32" Type="http://schemas.openxmlformats.org/officeDocument/2006/relationships/tags" Target="../tags/tag109.xml"/><Relationship Id="rId37" Type="http://schemas.openxmlformats.org/officeDocument/2006/relationships/tags" Target="../tags/tag114.xml"/><Relationship Id="rId40" Type="http://schemas.openxmlformats.org/officeDocument/2006/relationships/tags" Target="../tags/tag117.xml"/><Relationship Id="rId45" Type="http://schemas.openxmlformats.org/officeDocument/2006/relationships/tags" Target="../tags/tag122.xml"/><Relationship Id="rId5" Type="http://schemas.openxmlformats.org/officeDocument/2006/relationships/tags" Target="../tags/tag82.xml"/><Relationship Id="rId15" Type="http://schemas.openxmlformats.org/officeDocument/2006/relationships/tags" Target="../tags/tag92.xml"/><Relationship Id="rId23" Type="http://schemas.openxmlformats.org/officeDocument/2006/relationships/tags" Target="../tags/tag100.xml"/><Relationship Id="rId28" Type="http://schemas.openxmlformats.org/officeDocument/2006/relationships/tags" Target="../tags/tag105.xml"/><Relationship Id="rId36" Type="http://schemas.openxmlformats.org/officeDocument/2006/relationships/tags" Target="../tags/tag113.xml"/><Relationship Id="rId49" Type="http://schemas.openxmlformats.org/officeDocument/2006/relationships/tags" Target="../tags/tag126.xml"/><Relationship Id="rId10" Type="http://schemas.openxmlformats.org/officeDocument/2006/relationships/tags" Target="../tags/tag87.xml"/><Relationship Id="rId19" Type="http://schemas.openxmlformats.org/officeDocument/2006/relationships/tags" Target="../tags/tag96.xml"/><Relationship Id="rId31" Type="http://schemas.openxmlformats.org/officeDocument/2006/relationships/tags" Target="../tags/tag108.xml"/><Relationship Id="rId44" Type="http://schemas.openxmlformats.org/officeDocument/2006/relationships/tags" Target="../tags/tag121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81.xml"/><Relationship Id="rId9" Type="http://schemas.openxmlformats.org/officeDocument/2006/relationships/tags" Target="../tags/tag86.xml"/><Relationship Id="rId14" Type="http://schemas.openxmlformats.org/officeDocument/2006/relationships/tags" Target="../tags/tag91.xml"/><Relationship Id="rId22" Type="http://schemas.openxmlformats.org/officeDocument/2006/relationships/tags" Target="../tags/tag99.xml"/><Relationship Id="rId27" Type="http://schemas.openxmlformats.org/officeDocument/2006/relationships/tags" Target="../tags/tag104.xml"/><Relationship Id="rId30" Type="http://schemas.openxmlformats.org/officeDocument/2006/relationships/tags" Target="../tags/tag107.xml"/><Relationship Id="rId35" Type="http://schemas.openxmlformats.org/officeDocument/2006/relationships/tags" Target="../tags/tag112.xml"/><Relationship Id="rId43" Type="http://schemas.openxmlformats.org/officeDocument/2006/relationships/tags" Target="../tags/tag120.xml"/><Relationship Id="rId48" Type="http://schemas.openxmlformats.org/officeDocument/2006/relationships/tags" Target="../tags/tag125.xml"/><Relationship Id="rId8" Type="http://schemas.openxmlformats.org/officeDocument/2006/relationships/tags" Target="../tags/tag85.xml"/><Relationship Id="rId51" Type="http://schemas.openxmlformats.org/officeDocument/2006/relationships/tags" Target="../tags/tag128.xml"/><Relationship Id="rId3" Type="http://schemas.openxmlformats.org/officeDocument/2006/relationships/tags" Target="../tags/tag80.xml"/><Relationship Id="rId12" Type="http://schemas.openxmlformats.org/officeDocument/2006/relationships/tags" Target="../tags/tag89.xml"/><Relationship Id="rId17" Type="http://schemas.openxmlformats.org/officeDocument/2006/relationships/tags" Target="../tags/tag94.xml"/><Relationship Id="rId25" Type="http://schemas.openxmlformats.org/officeDocument/2006/relationships/tags" Target="../tags/tag102.xml"/><Relationship Id="rId33" Type="http://schemas.openxmlformats.org/officeDocument/2006/relationships/tags" Target="../tags/tag110.xml"/><Relationship Id="rId38" Type="http://schemas.openxmlformats.org/officeDocument/2006/relationships/tags" Target="../tags/tag115.xml"/><Relationship Id="rId46" Type="http://schemas.openxmlformats.org/officeDocument/2006/relationships/tags" Target="../tags/tag123.xml"/><Relationship Id="rId20" Type="http://schemas.openxmlformats.org/officeDocument/2006/relationships/tags" Target="../tags/tag97.xml"/><Relationship Id="rId41" Type="http://schemas.openxmlformats.org/officeDocument/2006/relationships/tags" Target="../tags/tag118.xml"/><Relationship Id="rId1" Type="http://schemas.openxmlformats.org/officeDocument/2006/relationships/tags" Target="../tags/tag78.xml"/><Relationship Id="rId6" Type="http://schemas.openxmlformats.org/officeDocument/2006/relationships/tags" Target="../tags/tag83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141.xml"/><Relationship Id="rId18" Type="http://schemas.openxmlformats.org/officeDocument/2006/relationships/tags" Target="../tags/tag146.xml"/><Relationship Id="rId26" Type="http://schemas.openxmlformats.org/officeDocument/2006/relationships/tags" Target="../tags/tag154.xml"/><Relationship Id="rId39" Type="http://schemas.openxmlformats.org/officeDocument/2006/relationships/tags" Target="../tags/tag167.xml"/><Relationship Id="rId21" Type="http://schemas.openxmlformats.org/officeDocument/2006/relationships/tags" Target="../tags/tag149.xml"/><Relationship Id="rId34" Type="http://schemas.openxmlformats.org/officeDocument/2006/relationships/tags" Target="../tags/tag162.xml"/><Relationship Id="rId42" Type="http://schemas.openxmlformats.org/officeDocument/2006/relationships/tags" Target="../tags/tag170.xml"/><Relationship Id="rId47" Type="http://schemas.openxmlformats.org/officeDocument/2006/relationships/tags" Target="../tags/tag175.xml"/><Relationship Id="rId50" Type="http://schemas.openxmlformats.org/officeDocument/2006/relationships/tags" Target="../tags/tag178.xml"/><Relationship Id="rId7" Type="http://schemas.openxmlformats.org/officeDocument/2006/relationships/tags" Target="../tags/tag135.xml"/><Relationship Id="rId2" Type="http://schemas.openxmlformats.org/officeDocument/2006/relationships/tags" Target="../tags/tag130.xml"/><Relationship Id="rId16" Type="http://schemas.openxmlformats.org/officeDocument/2006/relationships/tags" Target="../tags/tag144.xml"/><Relationship Id="rId29" Type="http://schemas.openxmlformats.org/officeDocument/2006/relationships/tags" Target="../tags/tag157.xml"/><Relationship Id="rId11" Type="http://schemas.openxmlformats.org/officeDocument/2006/relationships/tags" Target="../tags/tag139.xml"/><Relationship Id="rId24" Type="http://schemas.openxmlformats.org/officeDocument/2006/relationships/tags" Target="../tags/tag152.xml"/><Relationship Id="rId32" Type="http://schemas.openxmlformats.org/officeDocument/2006/relationships/tags" Target="../tags/tag160.xml"/><Relationship Id="rId37" Type="http://schemas.openxmlformats.org/officeDocument/2006/relationships/tags" Target="../tags/tag165.xml"/><Relationship Id="rId40" Type="http://schemas.openxmlformats.org/officeDocument/2006/relationships/tags" Target="../tags/tag168.xml"/><Relationship Id="rId45" Type="http://schemas.openxmlformats.org/officeDocument/2006/relationships/tags" Target="../tags/tag173.xml"/><Relationship Id="rId5" Type="http://schemas.openxmlformats.org/officeDocument/2006/relationships/tags" Target="../tags/tag133.xml"/><Relationship Id="rId15" Type="http://schemas.openxmlformats.org/officeDocument/2006/relationships/tags" Target="../tags/tag143.xml"/><Relationship Id="rId23" Type="http://schemas.openxmlformats.org/officeDocument/2006/relationships/tags" Target="../tags/tag151.xml"/><Relationship Id="rId28" Type="http://schemas.openxmlformats.org/officeDocument/2006/relationships/tags" Target="../tags/tag156.xml"/><Relationship Id="rId36" Type="http://schemas.openxmlformats.org/officeDocument/2006/relationships/tags" Target="../tags/tag164.xml"/><Relationship Id="rId49" Type="http://schemas.openxmlformats.org/officeDocument/2006/relationships/tags" Target="../tags/tag177.xml"/><Relationship Id="rId10" Type="http://schemas.openxmlformats.org/officeDocument/2006/relationships/tags" Target="../tags/tag138.xml"/><Relationship Id="rId19" Type="http://schemas.openxmlformats.org/officeDocument/2006/relationships/tags" Target="../tags/tag147.xml"/><Relationship Id="rId31" Type="http://schemas.openxmlformats.org/officeDocument/2006/relationships/tags" Target="../tags/tag159.xml"/><Relationship Id="rId44" Type="http://schemas.openxmlformats.org/officeDocument/2006/relationships/tags" Target="../tags/tag172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132.xml"/><Relationship Id="rId9" Type="http://schemas.openxmlformats.org/officeDocument/2006/relationships/tags" Target="../tags/tag137.xml"/><Relationship Id="rId14" Type="http://schemas.openxmlformats.org/officeDocument/2006/relationships/tags" Target="../tags/tag142.xml"/><Relationship Id="rId22" Type="http://schemas.openxmlformats.org/officeDocument/2006/relationships/tags" Target="../tags/tag150.xml"/><Relationship Id="rId27" Type="http://schemas.openxmlformats.org/officeDocument/2006/relationships/tags" Target="../tags/tag155.xml"/><Relationship Id="rId30" Type="http://schemas.openxmlformats.org/officeDocument/2006/relationships/tags" Target="../tags/tag158.xml"/><Relationship Id="rId35" Type="http://schemas.openxmlformats.org/officeDocument/2006/relationships/tags" Target="../tags/tag163.xml"/><Relationship Id="rId43" Type="http://schemas.openxmlformats.org/officeDocument/2006/relationships/tags" Target="../tags/tag171.xml"/><Relationship Id="rId48" Type="http://schemas.openxmlformats.org/officeDocument/2006/relationships/tags" Target="../tags/tag176.xml"/><Relationship Id="rId8" Type="http://schemas.openxmlformats.org/officeDocument/2006/relationships/tags" Target="../tags/tag136.xml"/><Relationship Id="rId51" Type="http://schemas.openxmlformats.org/officeDocument/2006/relationships/tags" Target="../tags/tag179.xml"/><Relationship Id="rId3" Type="http://schemas.openxmlformats.org/officeDocument/2006/relationships/tags" Target="../tags/tag131.xml"/><Relationship Id="rId12" Type="http://schemas.openxmlformats.org/officeDocument/2006/relationships/tags" Target="../tags/tag140.xml"/><Relationship Id="rId17" Type="http://schemas.openxmlformats.org/officeDocument/2006/relationships/tags" Target="../tags/tag145.xml"/><Relationship Id="rId25" Type="http://schemas.openxmlformats.org/officeDocument/2006/relationships/tags" Target="../tags/tag153.xml"/><Relationship Id="rId33" Type="http://schemas.openxmlformats.org/officeDocument/2006/relationships/tags" Target="../tags/tag161.xml"/><Relationship Id="rId38" Type="http://schemas.openxmlformats.org/officeDocument/2006/relationships/tags" Target="../tags/tag166.xml"/><Relationship Id="rId46" Type="http://schemas.openxmlformats.org/officeDocument/2006/relationships/tags" Target="../tags/tag174.xml"/><Relationship Id="rId20" Type="http://schemas.openxmlformats.org/officeDocument/2006/relationships/tags" Target="../tags/tag148.xml"/><Relationship Id="rId41" Type="http://schemas.openxmlformats.org/officeDocument/2006/relationships/tags" Target="../tags/tag169.xml"/><Relationship Id="rId1" Type="http://schemas.openxmlformats.org/officeDocument/2006/relationships/tags" Target="../tags/tag129.xml"/><Relationship Id="rId6" Type="http://schemas.openxmlformats.org/officeDocument/2006/relationships/tags" Target="../tags/tag134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192.xml"/><Relationship Id="rId18" Type="http://schemas.openxmlformats.org/officeDocument/2006/relationships/tags" Target="../tags/tag197.xml"/><Relationship Id="rId26" Type="http://schemas.openxmlformats.org/officeDocument/2006/relationships/tags" Target="../tags/tag205.xml"/><Relationship Id="rId39" Type="http://schemas.openxmlformats.org/officeDocument/2006/relationships/tags" Target="../tags/tag218.xml"/><Relationship Id="rId21" Type="http://schemas.openxmlformats.org/officeDocument/2006/relationships/tags" Target="../tags/tag200.xml"/><Relationship Id="rId34" Type="http://schemas.openxmlformats.org/officeDocument/2006/relationships/tags" Target="../tags/tag213.xml"/><Relationship Id="rId42" Type="http://schemas.openxmlformats.org/officeDocument/2006/relationships/tags" Target="../tags/tag221.xml"/><Relationship Id="rId47" Type="http://schemas.openxmlformats.org/officeDocument/2006/relationships/tags" Target="../tags/tag226.xml"/><Relationship Id="rId50" Type="http://schemas.openxmlformats.org/officeDocument/2006/relationships/tags" Target="../tags/tag229.xml"/><Relationship Id="rId7" Type="http://schemas.openxmlformats.org/officeDocument/2006/relationships/tags" Target="../tags/tag186.xml"/><Relationship Id="rId2" Type="http://schemas.openxmlformats.org/officeDocument/2006/relationships/tags" Target="../tags/tag181.xml"/><Relationship Id="rId16" Type="http://schemas.openxmlformats.org/officeDocument/2006/relationships/tags" Target="../tags/tag195.xml"/><Relationship Id="rId29" Type="http://schemas.openxmlformats.org/officeDocument/2006/relationships/tags" Target="../tags/tag208.xml"/><Relationship Id="rId11" Type="http://schemas.openxmlformats.org/officeDocument/2006/relationships/tags" Target="../tags/tag190.xml"/><Relationship Id="rId24" Type="http://schemas.openxmlformats.org/officeDocument/2006/relationships/tags" Target="../tags/tag203.xml"/><Relationship Id="rId32" Type="http://schemas.openxmlformats.org/officeDocument/2006/relationships/tags" Target="../tags/tag211.xml"/><Relationship Id="rId37" Type="http://schemas.openxmlformats.org/officeDocument/2006/relationships/tags" Target="../tags/tag216.xml"/><Relationship Id="rId40" Type="http://schemas.openxmlformats.org/officeDocument/2006/relationships/tags" Target="../tags/tag219.xml"/><Relationship Id="rId45" Type="http://schemas.openxmlformats.org/officeDocument/2006/relationships/tags" Target="../tags/tag224.xml"/><Relationship Id="rId5" Type="http://schemas.openxmlformats.org/officeDocument/2006/relationships/tags" Target="../tags/tag184.xml"/><Relationship Id="rId15" Type="http://schemas.openxmlformats.org/officeDocument/2006/relationships/tags" Target="../tags/tag194.xml"/><Relationship Id="rId23" Type="http://schemas.openxmlformats.org/officeDocument/2006/relationships/tags" Target="../tags/tag202.xml"/><Relationship Id="rId28" Type="http://schemas.openxmlformats.org/officeDocument/2006/relationships/tags" Target="../tags/tag207.xml"/><Relationship Id="rId36" Type="http://schemas.openxmlformats.org/officeDocument/2006/relationships/tags" Target="../tags/tag215.xml"/><Relationship Id="rId49" Type="http://schemas.openxmlformats.org/officeDocument/2006/relationships/tags" Target="../tags/tag228.xml"/><Relationship Id="rId10" Type="http://schemas.openxmlformats.org/officeDocument/2006/relationships/tags" Target="../tags/tag189.xml"/><Relationship Id="rId19" Type="http://schemas.openxmlformats.org/officeDocument/2006/relationships/tags" Target="../tags/tag198.xml"/><Relationship Id="rId31" Type="http://schemas.openxmlformats.org/officeDocument/2006/relationships/tags" Target="../tags/tag210.xml"/><Relationship Id="rId44" Type="http://schemas.openxmlformats.org/officeDocument/2006/relationships/tags" Target="../tags/tag223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183.xml"/><Relationship Id="rId9" Type="http://schemas.openxmlformats.org/officeDocument/2006/relationships/tags" Target="../tags/tag188.xml"/><Relationship Id="rId14" Type="http://schemas.openxmlformats.org/officeDocument/2006/relationships/tags" Target="../tags/tag193.xml"/><Relationship Id="rId22" Type="http://schemas.openxmlformats.org/officeDocument/2006/relationships/tags" Target="../tags/tag201.xml"/><Relationship Id="rId27" Type="http://schemas.openxmlformats.org/officeDocument/2006/relationships/tags" Target="../tags/tag206.xml"/><Relationship Id="rId30" Type="http://schemas.openxmlformats.org/officeDocument/2006/relationships/tags" Target="../tags/tag209.xml"/><Relationship Id="rId35" Type="http://schemas.openxmlformats.org/officeDocument/2006/relationships/tags" Target="../tags/tag214.xml"/><Relationship Id="rId43" Type="http://schemas.openxmlformats.org/officeDocument/2006/relationships/tags" Target="../tags/tag222.xml"/><Relationship Id="rId48" Type="http://schemas.openxmlformats.org/officeDocument/2006/relationships/tags" Target="../tags/tag227.xml"/><Relationship Id="rId8" Type="http://schemas.openxmlformats.org/officeDocument/2006/relationships/tags" Target="../tags/tag187.xml"/><Relationship Id="rId51" Type="http://schemas.openxmlformats.org/officeDocument/2006/relationships/tags" Target="../tags/tag230.xml"/><Relationship Id="rId3" Type="http://schemas.openxmlformats.org/officeDocument/2006/relationships/tags" Target="../tags/tag182.xml"/><Relationship Id="rId12" Type="http://schemas.openxmlformats.org/officeDocument/2006/relationships/tags" Target="../tags/tag191.xml"/><Relationship Id="rId17" Type="http://schemas.openxmlformats.org/officeDocument/2006/relationships/tags" Target="../tags/tag196.xml"/><Relationship Id="rId25" Type="http://schemas.openxmlformats.org/officeDocument/2006/relationships/tags" Target="../tags/tag204.xml"/><Relationship Id="rId33" Type="http://schemas.openxmlformats.org/officeDocument/2006/relationships/tags" Target="../tags/tag212.xml"/><Relationship Id="rId38" Type="http://schemas.openxmlformats.org/officeDocument/2006/relationships/tags" Target="../tags/tag217.xml"/><Relationship Id="rId46" Type="http://schemas.openxmlformats.org/officeDocument/2006/relationships/tags" Target="../tags/tag225.xml"/><Relationship Id="rId20" Type="http://schemas.openxmlformats.org/officeDocument/2006/relationships/tags" Target="../tags/tag199.xml"/><Relationship Id="rId41" Type="http://schemas.openxmlformats.org/officeDocument/2006/relationships/tags" Target="../tags/tag220.xml"/><Relationship Id="rId1" Type="http://schemas.openxmlformats.org/officeDocument/2006/relationships/tags" Target="../tags/tag180.xml"/><Relationship Id="rId6" Type="http://schemas.openxmlformats.org/officeDocument/2006/relationships/tags" Target="../tags/tag18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</a:t>
            </a:r>
            <a:br>
              <a:rPr lang="en-US" altLang="en-US" dirty="0"/>
            </a:br>
            <a:r>
              <a:rPr lang="en-US" altLang="en-US" dirty="0"/>
              <a:t>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Autumn 2020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Lecture </a:t>
            </a:r>
            <a:r>
              <a:rPr lang="en-US" altLang="en-US" sz="2800" dirty="0" smtClean="0"/>
              <a:t>13</a:t>
            </a:r>
            <a:endParaRPr lang="en-US" altLang="en-US" sz="2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Minimum </a:t>
            </a:r>
            <a:r>
              <a:rPr lang="en-US" altLang="en-US" sz="2800" dirty="0"/>
              <a:t>Spanning Trees</a:t>
            </a:r>
          </a:p>
        </p:txBody>
      </p:sp>
      <p:pic>
        <p:nvPicPr>
          <p:cNvPr id="2" name="Picture 2" descr="How does Kruskal's Algorithm progress? | Corn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00" y="76200"/>
            <a:ext cx="1943100" cy="2157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4419600"/>
            <a:ext cx="2819400" cy="1981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Dijkstra’s Algorithm</a:t>
            </a:r>
            <a:br>
              <a:rPr lang="en-US" altLang="en-US" sz="4000"/>
            </a:br>
            <a:r>
              <a:rPr lang="en-US" altLang="en-US" sz="4000"/>
              <a:t>for Minimum Spanning Trees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1828800"/>
            <a:ext cx="8077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{ };    d[s] = 0;     d[v] = infinity for v !=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Choose v in V-S with minimum d[v]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Add v to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For each  w in the neighborhood of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d[w] = min(d[w], c(v, w))</a:t>
            </a:r>
          </a:p>
        </p:txBody>
      </p:sp>
      <p:sp>
        <p:nvSpPr>
          <p:cNvPr id="1946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518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946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946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5638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946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609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z</a:t>
            </a:r>
          </a:p>
        </p:txBody>
      </p:sp>
      <p:sp>
        <p:nvSpPr>
          <p:cNvPr id="1946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7338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1946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33800" y="5257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946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371600" y="49530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371600" y="54102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667000" y="45720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667000" y="49530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743200" y="54864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743200" y="58674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8862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3810000" y="55626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5720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9476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6482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9477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4038600" y="4953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038600" y="4495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800600" y="502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962400" y="6096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148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971800" y="53340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6002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724400" y="5257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8100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676400" y="5562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114800" y="57912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9488" name="Text Box 3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200400" y="4876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14800" y="42672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9490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971800" y="4419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9491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971800" y="6019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9492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 rot="10800000" flipV="1">
            <a:off x="3581400" y="5638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5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Minimum Spanning Tree</a:t>
            </a:r>
          </a:p>
        </p:txBody>
      </p:sp>
      <p:sp>
        <p:nvSpPr>
          <p:cNvPr id="20483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91000" y="2590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048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0" y="4495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048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3505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048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71800" y="3657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2048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43600" y="3200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048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248400" y="4343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048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29200" y="4724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049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32004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495800" y="2743200"/>
            <a:ext cx="1447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4958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41148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200400" y="3962400"/>
            <a:ext cx="6096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38862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114800" y="4724400"/>
            <a:ext cx="9144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029200" y="3810000"/>
            <a:ext cx="1524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5105400" y="3352800"/>
            <a:ext cx="838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1722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105400" y="3733800"/>
            <a:ext cx="1143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410200" y="4648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3369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2004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8100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029200" y="2590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4102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6576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6388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8006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267200" y="3810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648200" y="2971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20512" name="Oval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514600" y="2514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20513" name="Oval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981200" y="4800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20514" name="Oval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81400" y="5715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20515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819400" y="26670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6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2743200" y="2819400"/>
            <a:ext cx="3048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7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2133600" y="2819400"/>
            <a:ext cx="381000" cy="1981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8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2209800" y="39624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9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209800" y="5105400"/>
            <a:ext cx="14478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0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810000" y="48006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1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3886200" y="5029200"/>
            <a:ext cx="1219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2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260725" y="23225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20523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9812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20524" name="Text Box 44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667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20525" name="Text Box 45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4196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20526" name="Text Box 46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505200" y="4953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20527" name="Text Box 47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495800" y="5334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20528" name="Text Box 48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715000" y="4724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20529" name="Text Box 49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438400" y="4114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20530" name="Text Box 50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5908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20531" name="Text Box 51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300788" y="1547813"/>
            <a:ext cx="26876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Undirected Graph G=(V,E) with edge weights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Greedy Algorithms for Minimum Spanning Tree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[Prim]</a:t>
            </a:r>
            <a:r>
              <a:rPr lang="en-US" altLang="en-US" sz="2400"/>
              <a:t> Extend a tree by including the cheapest out going edge</a:t>
            </a:r>
          </a:p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[Kruskal]</a:t>
            </a:r>
            <a:r>
              <a:rPr lang="en-US" altLang="en-US" sz="2400"/>
              <a:t> Add the cheapest edge that joins disjoint components</a:t>
            </a:r>
          </a:p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[ReverseDelete]</a:t>
            </a:r>
            <a:r>
              <a:rPr lang="en-US" altLang="en-US" sz="2400"/>
              <a:t> Delete the most expensive edge that does not disconnect the graph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</p:txBody>
      </p:sp>
      <p:sp>
        <p:nvSpPr>
          <p:cNvPr id="21508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5105400" y="2819400"/>
            <a:ext cx="990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81600" y="4114800"/>
            <a:ext cx="1371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096000" y="2895600"/>
            <a:ext cx="6096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2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6096000" y="28194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7924800" y="2819400"/>
            <a:ext cx="1524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3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172200" y="2819400"/>
            <a:ext cx="17526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3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705600" y="4419600"/>
            <a:ext cx="1219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3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104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1516" name="Text Box 3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9248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21517" name="Text Box 3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866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21518" name="Text Box 3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638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21519" name="Text Box 3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257800" y="324485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21520" name="Text Box 3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96000" y="3733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21521" name="Text Box 4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16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21522" name="Oval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53000" y="3962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1523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1524" name="Oval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9248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1525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772400" y="4267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1526" name="Oval 2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648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Why do the greedy algorithms work?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pPr eaLnBrk="1" hangingPunct="1"/>
            <a:r>
              <a:rPr lang="en-US" altLang="en-US"/>
              <a:t>For simplicity, assume all edge costs are distinct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Edge inclusion lemma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pPr eaLnBrk="1" hangingPunct="1"/>
            <a:r>
              <a:rPr lang="en-US" altLang="en-US"/>
              <a:t>Let S be a subset of V, and suppose e = (u, v) is the minimum cost edge of E, with u in S and v in V-S</a:t>
            </a:r>
          </a:p>
          <a:p>
            <a:pPr eaLnBrk="1" hangingPunct="1"/>
            <a:r>
              <a:rPr lang="en-US" altLang="en-US"/>
              <a:t>e is in every minimum spanning tree of G</a:t>
            </a:r>
          </a:p>
          <a:p>
            <a:pPr lvl="1" eaLnBrk="1" hangingPunct="1"/>
            <a:r>
              <a:rPr lang="en-US" altLang="en-US"/>
              <a:t>Or equivalently, if e is not in T, then T is not a minimum spanning tree</a:t>
            </a:r>
          </a:p>
        </p:txBody>
      </p:sp>
      <p:sp>
        <p:nvSpPr>
          <p:cNvPr id="2355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5181600"/>
            <a:ext cx="22098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355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5105400"/>
            <a:ext cx="22860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8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60960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</a:t>
            </a:r>
          </a:p>
        </p:txBody>
      </p:sp>
      <p:sp>
        <p:nvSpPr>
          <p:cNvPr id="23559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15000" y="60960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V - S</a:t>
            </a:r>
          </a:p>
        </p:txBody>
      </p:sp>
      <p:sp>
        <p:nvSpPr>
          <p:cNvPr id="2356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10000" y="5715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3000" y="5715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038600" y="5791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343400" y="5715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Proof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Suppose T is a spanning tree that does not contain 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Add e to T, this creates a cycle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The cycle must have some edge e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= (u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 v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) with u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in S and v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in V-S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T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= T – {e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} + {e} is a spanning tree with lower cost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Hence, T is not a minimum spanning tree</a:t>
            </a:r>
          </a:p>
        </p:txBody>
      </p:sp>
      <p:sp>
        <p:nvSpPr>
          <p:cNvPr id="2458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65893" y="3265757"/>
            <a:ext cx="22098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458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19600" y="3124200"/>
            <a:ext cx="22860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2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1148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</a:t>
            </a:r>
          </a:p>
        </p:txBody>
      </p:sp>
      <p:sp>
        <p:nvSpPr>
          <p:cNvPr id="2458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0" y="41148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V - S</a:t>
            </a:r>
          </a:p>
        </p:txBody>
      </p:sp>
      <p:sp>
        <p:nvSpPr>
          <p:cNvPr id="2458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429000" y="4114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57600" y="4191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038600" y="4267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e</a:t>
            </a:r>
          </a:p>
        </p:txBody>
      </p:sp>
      <p:sp>
        <p:nvSpPr>
          <p:cNvPr id="24588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" y="152400"/>
            <a:ext cx="3352800" cy="660400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e is the minimum cost edge between S and V-S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200400" y="3505200"/>
            <a:ext cx="18288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029200" y="3276600"/>
            <a:ext cx="533400" cy="2286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806669" y="3886200"/>
            <a:ext cx="533400" cy="2286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029200" y="3519487"/>
            <a:ext cx="304800" cy="36030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562600" y="3276600"/>
            <a:ext cx="304800" cy="36030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67400" y="3629847"/>
            <a:ext cx="685800" cy="6585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5791200" y="3636906"/>
            <a:ext cx="45181" cy="46401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169381" y="3505200"/>
            <a:ext cx="45181" cy="46401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5813790" y="4064464"/>
            <a:ext cx="607100" cy="1387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149881" y="3937929"/>
            <a:ext cx="306767" cy="25307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530475" y="3519487"/>
            <a:ext cx="642306" cy="45331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075944" y="3519487"/>
            <a:ext cx="480831" cy="17621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102228" y="3678595"/>
            <a:ext cx="35432" cy="63530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119944" y="3707919"/>
            <a:ext cx="545047" cy="33068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644663" y="4030464"/>
            <a:ext cx="499149" cy="7045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681567" y="4046670"/>
            <a:ext cx="176445" cy="43484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845601" y="4461169"/>
            <a:ext cx="298211" cy="91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 Box 1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789968" y="3124200"/>
            <a:ext cx="3978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e</a:t>
            </a:r>
            <a:r>
              <a:rPr lang="en-US" altLang="en-US" baseline="-25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82663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Optimality Proofs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Prim’s Algorithm computes a MST</a:t>
            </a:r>
          </a:p>
          <a:p>
            <a:pPr eaLnBrk="1" hangingPunct="1"/>
            <a:r>
              <a:rPr lang="en-US" altLang="en-US"/>
              <a:t>Kruskal’s Algorithm computes a MST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Show that when an edge is added to the MST by Prim or Kruskal, the edge is the minimum cost edge between S and V-S for some set S.</a:t>
            </a:r>
          </a:p>
        </p:txBody>
      </p:sp>
    </p:spTree>
    <p:extLst>
      <p:ext uri="{BB962C8B-B14F-4D97-AF65-F5344CB8AC3E}">
        <p14:creationId xmlns:p14="http://schemas.microsoft.com/office/powerpoint/2010/main" val="30962080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Prim’s Algorithm</a:t>
            </a:r>
          </a:p>
        </p:txBody>
      </p:sp>
      <p:sp>
        <p:nvSpPr>
          <p:cNvPr id="26627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828800"/>
            <a:ext cx="60960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S = { };    T = { };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choose the minimum cost edge                    	e = (u,v), with u in S, and v in V-S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add e to 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add v to S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0331856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Prove Prim’s algorithm computes an MST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Show an edge e is in the MST when it is added to T</a:t>
            </a:r>
          </a:p>
        </p:txBody>
      </p:sp>
    </p:spTree>
    <p:extLst>
      <p:ext uri="{BB962C8B-B14F-4D97-AF65-F5344CB8AC3E}">
        <p14:creationId xmlns:p14="http://schemas.microsoft.com/office/powerpoint/2010/main" val="1198357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Kruskal’s Algorithm</a:t>
            </a:r>
          </a:p>
        </p:txBody>
      </p:sp>
      <p:sp>
        <p:nvSpPr>
          <p:cNvPr id="2867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75438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Let C = {{v</a:t>
            </a:r>
            <a:r>
              <a:rPr lang="en-US" altLang="en-US" sz="2400" baseline="-25000"/>
              <a:t>1</a:t>
            </a:r>
            <a:r>
              <a:rPr lang="en-US" altLang="en-US" sz="2400"/>
              <a:t>}, {v</a:t>
            </a:r>
            <a:r>
              <a:rPr lang="en-US" altLang="en-US" sz="2400" baseline="-25000"/>
              <a:t>2</a:t>
            </a:r>
            <a:r>
              <a:rPr lang="en-US" altLang="en-US" sz="2400"/>
              <a:t>}, . . ., {v</a:t>
            </a:r>
            <a:r>
              <a:rPr lang="en-US" altLang="en-US" sz="2400" baseline="-25000"/>
              <a:t>n</a:t>
            </a:r>
            <a:r>
              <a:rPr lang="en-US" altLang="en-US" sz="2400"/>
              <a:t>}};  T = { 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|C| &gt; 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Let e = (u, v) with u in C</a:t>
            </a:r>
            <a:r>
              <a:rPr lang="en-US" altLang="en-US" sz="2400" baseline="-25000"/>
              <a:t>i</a:t>
            </a:r>
            <a:r>
              <a:rPr lang="en-US" altLang="en-US" sz="2400"/>
              <a:t> and v in C</a:t>
            </a:r>
            <a:r>
              <a:rPr lang="en-US" altLang="en-US" sz="2400" baseline="-25000"/>
              <a:t>j</a:t>
            </a:r>
            <a:r>
              <a:rPr lang="en-US" altLang="en-US" sz="2400"/>
              <a:t> be the 	minimum cost edge joining distinct sets in 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Replace C</a:t>
            </a:r>
            <a:r>
              <a:rPr lang="en-US" altLang="en-US" sz="2400" baseline="-25000"/>
              <a:t>i</a:t>
            </a:r>
            <a:r>
              <a:rPr lang="en-US" altLang="en-US" sz="2400"/>
              <a:t> and C</a:t>
            </a:r>
            <a:r>
              <a:rPr lang="en-US" altLang="en-US" sz="2400" baseline="-25000"/>
              <a:t>j</a:t>
            </a:r>
            <a:r>
              <a:rPr lang="en-US" altLang="en-US" sz="2400"/>
              <a:t> by C</a:t>
            </a:r>
            <a:r>
              <a:rPr lang="en-US" altLang="en-US" sz="2400" baseline="-25000"/>
              <a:t>i</a:t>
            </a:r>
            <a:r>
              <a:rPr lang="en-US" altLang="en-US" sz="2400"/>
              <a:t> U C</a:t>
            </a:r>
            <a:r>
              <a:rPr lang="en-US" altLang="en-US" sz="2400" baseline="-25000"/>
              <a:t>j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Add e to 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96185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Announcements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6170692" cy="4724399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Homework</a:t>
            </a:r>
          </a:p>
          <a:p>
            <a:pPr lvl="1"/>
            <a:r>
              <a:rPr lang="en-US" altLang="en-US" dirty="0" smtClean="0"/>
              <a:t>Assignment will include a sample midterm</a:t>
            </a:r>
          </a:p>
          <a:p>
            <a:pPr lvl="1"/>
            <a:r>
              <a:rPr lang="en-US" altLang="en-US" dirty="0" smtClean="0"/>
              <a:t>Programming</a:t>
            </a:r>
          </a:p>
          <a:p>
            <a:pPr lvl="2"/>
            <a:r>
              <a:rPr lang="en-US" altLang="en-US" dirty="0" smtClean="0"/>
              <a:t>Shortest Path and Bottleneck Paths on Grid Graphs with random edge lengths</a:t>
            </a:r>
          </a:p>
          <a:p>
            <a:pPr lvl="2"/>
            <a:r>
              <a:rPr lang="en-US" altLang="en-US" dirty="0" smtClean="0"/>
              <a:t>What is the expected length of an s-t path?</a:t>
            </a:r>
          </a:p>
          <a:p>
            <a:pPr lvl="2"/>
            <a:r>
              <a:rPr lang="en-US" altLang="en-US" dirty="0" smtClean="0"/>
              <a:t>What is the expected bottleneck length of an s-t path</a:t>
            </a:r>
          </a:p>
          <a:p>
            <a:pPr lvl="2"/>
            <a:endParaRPr lang="en-US" altLang="en-US" dirty="0" smtClean="0"/>
          </a:p>
          <a:p>
            <a:pPr lvl="2"/>
            <a:endParaRPr lang="en-US" altLang="en-US" dirty="0"/>
          </a:p>
        </p:txBody>
      </p:sp>
      <p:sp>
        <p:nvSpPr>
          <p:cNvPr id="2" name="Oval 1"/>
          <p:cNvSpPr/>
          <p:nvPr/>
        </p:nvSpPr>
        <p:spPr>
          <a:xfrm>
            <a:off x="6781800" y="3840164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781800" y="4449763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2" idx="4"/>
            <a:endCxn id="5" idx="0"/>
          </p:cNvCxnSpPr>
          <p:nvPr/>
        </p:nvCxnSpPr>
        <p:spPr>
          <a:xfrm>
            <a:off x="6896100" y="4068764"/>
            <a:ext cx="0" cy="3809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781800" y="5061624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endCxn id="8" idx="0"/>
          </p:cNvCxnSpPr>
          <p:nvPr/>
        </p:nvCxnSpPr>
        <p:spPr>
          <a:xfrm>
            <a:off x="6896100" y="4680625"/>
            <a:ext cx="0" cy="3809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781800" y="5671223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endCxn id="10" idx="0"/>
          </p:cNvCxnSpPr>
          <p:nvPr/>
        </p:nvCxnSpPr>
        <p:spPr>
          <a:xfrm>
            <a:off x="6896100" y="5290224"/>
            <a:ext cx="0" cy="3809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010400" y="3992564"/>
            <a:ext cx="3810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010400" y="4525964"/>
            <a:ext cx="3810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010400" y="5135564"/>
            <a:ext cx="3810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010400" y="5745164"/>
            <a:ext cx="3810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391400" y="3840164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391400" y="4449763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19" idx="4"/>
            <a:endCxn id="20" idx="0"/>
          </p:cNvCxnSpPr>
          <p:nvPr/>
        </p:nvCxnSpPr>
        <p:spPr>
          <a:xfrm>
            <a:off x="7505700" y="4068764"/>
            <a:ext cx="0" cy="3809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7391400" y="5061624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endCxn id="22" idx="0"/>
          </p:cNvCxnSpPr>
          <p:nvPr/>
        </p:nvCxnSpPr>
        <p:spPr>
          <a:xfrm>
            <a:off x="7505700" y="4680625"/>
            <a:ext cx="0" cy="3809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7391400" y="5671223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>
            <a:endCxn id="24" idx="0"/>
          </p:cNvCxnSpPr>
          <p:nvPr/>
        </p:nvCxnSpPr>
        <p:spPr>
          <a:xfrm>
            <a:off x="7505700" y="5290224"/>
            <a:ext cx="0" cy="3809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620000" y="3992564"/>
            <a:ext cx="3810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620000" y="4525964"/>
            <a:ext cx="3810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620000" y="5135564"/>
            <a:ext cx="3810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620000" y="5745164"/>
            <a:ext cx="3810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8002508" y="3840164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8002508" y="4449763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>
            <a:stCxn id="30" idx="4"/>
            <a:endCxn id="31" idx="0"/>
          </p:cNvCxnSpPr>
          <p:nvPr/>
        </p:nvCxnSpPr>
        <p:spPr>
          <a:xfrm>
            <a:off x="8116808" y="4068764"/>
            <a:ext cx="0" cy="3809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8002508" y="5061624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>
            <a:endCxn id="33" idx="0"/>
          </p:cNvCxnSpPr>
          <p:nvPr/>
        </p:nvCxnSpPr>
        <p:spPr>
          <a:xfrm>
            <a:off x="8116808" y="4680625"/>
            <a:ext cx="0" cy="3809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002508" y="5671223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endCxn id="35" idx="0"/>
          </p:cNvCxnSpPr>
          <p:nvPr/>
        </p:nvCxnSpPr>
        <p:spPr>
          <a:xfrm>
            <a:off x="8116808" y="5290224"/>
            <a:ext cx="0" cy="3809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8231108" y="3992564"/>
            <a:ext cx="3810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8231108" y="4525964"/>
            <a:ext cx="3810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8231108" y="5135564"/>
            <a:ext cx="3810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8231108" y="5745164"/>
            <a:ext cx="3810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8612107" y="3840164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8612107" y="4449763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>
            <a:stCxn id="41" idx="4"/>
            <a:endCxn id="42" idx="0"/>
          </p:cNvCxnSpPr>
          <p:nvPr/>
        </p:nvCxnSpPr>
        <p:spPr>
          <a:xfrm>
            <a:off x="8726407" y="4068764"/>
            <a:ext cx="0" cy="3809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8612107" y="5061624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>
            <a:endCxn id="44" idx="0"/>
          </p:cNvCxnSpPr>
          <p:nvPr/>
        </p:nvCxnSpPr>
        <p:spPr>
          <a:xfrm>
            <a:off x="8726407" y="4680625"/>
            <a:ext cx="0" cy="3809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8612107" y="5671223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>
            <a:endCxn id="46" idx="0"/>
          </p:cNvCxnSpPr>
          <p:nvPr/>
        </p:nvCxnSpPr>
        <p:spPr>
          <a:xfrm>
            <a:off x="8726407" y="5290224"/>
            <a:ext cx="0" cy="3809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66714" y="346293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602014" y="5867556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Prove Kruskal’s algorithm computes an MST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Show an edge e is in the MST when it is added to T</a:t>
            </a:r>
          </a:p>
        </p:txBody>
      </p:sp>
    </p:spTree>
    <p:extLst>
      <p:ext uri="{BB962C8B-B14F-4D97-AF65-F5344CB8AC3E}">
        <p14:creationId xmlns:p14="http://schemas.microsoft.com/office/powerpoint/2010/main" val="9887910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MST Implementation and runtime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Prim’s Algorithm</a:t>
            </a:r>
          </a:p>
          <a:p>
            <a:pPr lvl="1"/>
            <a:r>
              <a:rPr lang="en-US" dirty="0" smtClean="0"/>
              <a:t>Implementation, runtime:  just like </a:t>
            </a:r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Use a heap,  runtime O(m log n)</a:t>
            </a:r>
          </a:p>
          <a:p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Sorting edges by cost:  O(m log n)</a:t>
            </a:r>
          </a:p>
          <a:p>
            <a:pPr lvl="1"/>
            <a:r>
              <a:rPr lang="en-US" dirty="0" smtClean="0"/>
              <a:t>Managing connected components uses the Union-Find data structure</a:t>
            </a:r>
          </a:p>
          <a:p>
            <a:pPr lvl="2"/>
            <a:r>
              <a:rPr lang="en-US" dirty="0" smtClean="0"/>
              <a:t>Amazing, pointer based data structure</a:t>
            </a:r>
          </a:p>
          <a:p>
            <a:pPr lvl="2"/>
            <a:r>
              <a:rPr lang="en-US" dirty="0" smtClean="0"/>
              <a:t>Very interesting mathematical result</a:t>
            </a:r>
          </a:p>
          <a:p>
            <a:pPr lvl="2"/>
            <a:r>
              <a:rPr lang="en-US" dirty="0" smtClean="0"/>
              <a:t>Important for data-structure class,  not </a:t>
            </a:r>
            <a:r>
              <a:rPr lang="en-US" smtClean="0"/>
              <a:t>in practice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76169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Application: Clustering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86000"/>
          </a:xfrm>
        </p:spPr>
        <p:txBody>
          <a:bodyPr/>
          <a:lstStyle/>
          <a:p>
            <a:pPr eaLnBrk="1" hangingPunct="1"/>
            <a:r>
              <a:rPr lang="en-US" altLang="en-US" dirty="0"/>
              <a:t>Given a collection of points in an r- dimensional space and an integer K, divide the points into K sets that are closest together</a:t>
            </a:r>
          </a:p>
        </p:txBody>
      </p:sp>
      <p:sp>
        <p:nvSpPr>
          <p:cNvPr id="3277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958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29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40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336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85800" y="5638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8674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8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4191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87907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Distance clustering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438400"/>
          </a:xfrm>
        </p:spPr>
        <p:txBody>
          <a:bodyPr/>
          <a:lstStyle/>
          <a:p>
            <a:pPr eaLnBrk="1" hangingPunct="1"/>
            <a:r>
              <a:rPr lang="en-US" altLang="en-US"/>
              <a:t>Divide the data set into K subsets to maximize the distance between any pair of sets</a:t>
            </a:r>
          </a:p>
          <a:p>
            <a:pPr lvl="1" eaLnBrk="1" hangingPunct="1"/>
            <a:r>
              <a:rPr lang="en-US" altLang="en-US"/>
              <a:t>dist (S</a:t>
            </a:r>
            <a:r>
              <a:rPr lang="en-US" altLang="en-US" baseline="-25000"/>
              <a:t>1</a:t>
            </a:r>
            <a:r>
              <a:rPr lang="en-US" altLang="en-US"/>
              <a:t>, S</a:t>
            </a:r>
            <a:r>
              <a:rPr lang="en-US" altLang="en-US" baseline="-25000"/>
              <a:t>2</a:t>
            </a:r>
            <a:r>
              <a:rPr lang="en-US" altLang="en-US"/>
              <a:t>) = min {dist(x, y) | x in S</a:t>
            </a:r>
            <a:r>
              <a:rPr lang="en-US" altLang="en-US" baseline="-25000"/>
              <a:t>1</a:t>
            </a:r>
            <a:r>
              <a:rPr lang="en-US" altLang="en-US"/>
              <a:t>, y in S</a:t>
            </a:r>
            <a:r>
              <a:rPr lang="en-US" altLang="en-US" baseline="-25000"/>
              <a:t>2</a:t>
            </a:r>
            <a:r>
              <a:rPr lang="en-US" altLang="en-US"/>
              <a:t>}</a:t>
            </a:r>
          </a:p>
        </p:txBody>
      </p:sp>
      <p:sp>
        <p:nvSpPr>
          <p:cNvPr id="3379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00400" y="4800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148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400800" y="548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705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505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057400" y="571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3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4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4196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36792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into 2 clusters</a:t>
            </a:r>
          </a:p>
        </p:txBody>
      </p:sp>
      <p:sp>
        <p:nvSpPr>
          <p:cNvPr id="34819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5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6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7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8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9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0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1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2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3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4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5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6" name="Content Placeholder 30"/>
          <p:cNvSpPr>
            <a:spLocks noGrp="1"/>
          </p:cNvSpPr>
          <p:nvPr>
            <p:ph idx="1"/>
            <p:custDataLst>
              <p:tags r:id="rId29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06218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into 3 clusters</a:t>
            </a:r>
          </a:p>
        </p:txBody>
      </p:sp>
      <p:sp>
        <p:nvSpPr>
          <p:cNvPr id="35843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4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5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6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7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8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9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0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1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2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3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4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5" name="Oval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6" name="Oval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7" name="Oval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8" name="Oval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9" name="Oval 2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0" name="Oval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1" name="Oval 2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2" name="Oval 2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3" name="Oval 2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4" name="Oval 2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5" name="Oval 2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6" name="Oval 2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7" name="Oval 2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8" name="Oval 30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9" name="Oval 31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70" name="Content Placeholder 30"/>
          <p:cNvSpPr>
            <a:spLocks noGrp="1"/>
          </p:cNvSpPr>
          <p:nvPr>
            <p:ph idx="1"/>
            <p:custDataLst>
              <p:tags r:id="rId29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35210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into 4 clusters</a:t>
            </a:r>
          </a:p>
        </p:txBody>
      </p:sp>
      <p:sp>
        <p:nvSpPr>
          <p:cNvPr id="36867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3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4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7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8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9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0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1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2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3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4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6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7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8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9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0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1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2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3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4" name="Content Placeholder 30"/>
          <p:cNvSpPr>
            <a:spLocks noGrp="1"/>
          </p:cNvSpPr>
          <p:nvPr>
            <p:ph idx="1"/>
            <p:custDataLst>
              <p:tags r:id="rId29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06130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Distance Clustering Algorithm</a:t>
            </a:r>
          </a:p>
        </p:txBody>
      </p:sp>
      <p:sp>
        <p:nvSpPr>
          <p:cNvPr id="37891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75438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Let C = {{v</a:t>
            </a:r>
            <a:r>
              <a:rPr lang="en-US" altLang="en-US" sz="2400" baseline="-25000"/>
              <a:t>1</a:t>
            </a:r>
            <a:r>
              <a:rPr lang="en-US" altLang="en-US" sz="2400"/>
              <a:t>}, {v</a:t>
            </a:r>
            <a:r>
              <a:rPr lang="en-US" altLang="en-US" sz="2400" baseline="-25000"/>
              <a:t>2</a:t>
            </a:r>
            <a:r>
              <a:rPr lang="en-US" altLang="en-US" sz="2400"/>
              <a:t>},. . ., {v</a:t>
            </a:r>
            <a:r>
              <a:rPr lang="en-US" altLang="en-US" sz="2400" baseline="-25000"/>
              <a:t>n</a:t>
            </a:r>
            <a:r>
              <a:rPr lang="en-US" altLang="en-US" sz="2400"/>
              <a:t>}};  T = { 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|C| &gt; K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Let e = (u, v) with u in C</a:t>
            </a:r>
            <a:r>
              <a:rPr lang="en-US" altLang="en-US" sz="2400" baseline="-25000"/>
              <a:t>i</a:t>
            </a:r>
            <a:r>
              <a:rPr lang="en-US" altLang="en-US" sz="2400"/>
              <a:t> and v in C</a:t>
            </a:r>
            <a:r>
              <a:rPr lang="en-US" altLang="en-US" sz="2400" baseline="-25000"/>
              <a:t>j</a:t>
            </a:r>
            <a:r>
              <a:rPr lang="en-US" altLang="en-US" sz="2400"/>
              <a:t> be the 	minimum cost edge joining distinct sets in 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Replace C</a:t>
            </a:r>
            <a:r>
              <a:rPr lang="en-US" altLang="en-US" sz="2400" baseline="-25000"/>
              <a:t>i</a:t>
            </a:r>
            <a:r>
              <a:rPr lang="en-US" altLang="en-US" sz="2400"/>
              <a:t> and C</a:t>
            </a:r>
            <a:r>
              <a:rPr lang="en-US" altLang="en-US" sz="2400" baseline="-25000"/>
              <a:t>j</a:t>
            </a:r>
            <a:r>
              <a:rPr lang="en-US" altLang="en-US" sz="2400"/>
              <a:t> by C</a:t>
            </a:r>
            <a:r>
              <a:rPr lang="en-US" altLang="en-US" sz="2400" baseline="-25000"/>
              <a:t>i</a:t>
            </a:r>
            <a:r>
              <a:rPr lang="en-US" altLang="en-US" sz="2400"/>
              <a:t> U C</a:t>
            </a:r>
            <a:r>
              <a:rPr lang="en-US" altLang="en-US" sz="2400" baseline="-25000"/>
              <a:t>j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217187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K-clustering</a:t>
            </a:r>
          </a:p>
        </p:txBody>
      </p:sp>
      <p:sp>
        <p:nvSpPr>
          <p:cNvPr id="38915" name="Line 32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1447800" y="3886200"/>
            <a:ext cx="5334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6" name="Line 3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3803650" y="2133600"/>
            <a:ext cx="463550" cy="5270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Line 34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7221538" y="2506663"/>
            <a:ext cx="307975" cy="5762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Line 3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460500" y="5003800"/>
            <a:ext cx="6143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Line 3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227388" y="2238375"/>
            <a:ext cx="538162" cy="460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Line 3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46138" y="3582988"/>
            <a:ext cx="654050" cy="3460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Line 3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6684963" y="3929063"/>
            <a:ext cx="652462" cy="190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2" name="Line 3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960563" y="4159250"/>
            <a:ext cx="6524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Line 4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221538" y="3082925"/>
            <a:ext cx="730250" cy="1539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Line 4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1960563" y="3467100"/>
            <a:ext cx="192087" cy="652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Line 4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300788" y="3467100"/>
            <a:ext cx="344487" cy="692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Line 4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765550" y="2660650"/>
            <a:ext cx="76200" cy="768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Line 4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5992813" y="4159250"/>
            <a:ext cx="692150" cy="460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Line 4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22463" y="4159250"/>
            <a:ext cx="152400" cy="806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9" name="Line 4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5916613" y="5349875"/>
            <a:ext cx="384175" cy="6905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0" name="Line 4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4533900" y="5310188"/>
            <a:ext cx="806450" cy="3841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1" name="Line 4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572000" y="2354263"/>
            <a:ext cx="614363" cy="6524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2" name="Line 4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7183438" y="3082925"/>
            <a:ext cx="192087" cy="8461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3" name="Line 5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841750" y="3044825"/>
            <a:ext cx="768350" cy="4222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4" name="Line 5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375525" y="3929063"/>
            <a:ext cx="268288" cy="806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5" name="Line 52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992813" y="4619625"/>
            <a:ext cx="268287" cy="768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6" name="Line 5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500188" y="5003800"/>
            <a:ext cx="76200" cy="8826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7" name="Line 5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576388" y="2698750"/>
            <a:ext cx="614362" cy="768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8" name="Line 5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224463" y="2354263"/>
            <a:ext cx="1036637" cy="11128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9" name="Oval 1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0" name="Oval 1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1" name="Oval 25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2" name="Oval 6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3" name="Oval 7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4" name="Oval 2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5" name="Oval 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6" name="Oval 18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7" name="Line 5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2613025" y="3467100"/>
            <a:ext cx="1268413" cy="692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8" name="Oval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9" name="Oval 2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0" name="Oval 1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1" name="Oval 22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2" name="Oval 2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069138" y="2968625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3" name="Oval 8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4" name="Oval 20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5" name="Line 5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5340350" y="4619625"/>
            <a:ext cx="614363" cy="652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6" name="Oval 16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7" name="Oval 21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8" name="Oval 10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9" name="Oval 29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0" name="Oval 14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1" name="Oval 27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2" name="Oval 11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3" name="Oval 9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4" name="Oval 23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5" name="Oval 15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6" name="Oval 4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7" name="Oval 13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3209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Shortest paths in directed graphs vs undirected graphs</a:t>
            </a:r>
          </a:p>
        </p:txBody>
      </p:sp>
      <p:sp>
        <p:nvSpPr>
          <p:cNvPr id="4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39445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5" name="Oval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1345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6" name="Oval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00405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7525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8" name="Oval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14705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9" name="Oval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45185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0" name="Oval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0885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1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68985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2" name="Line 1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465233" y="288978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69925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9925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31825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40385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08965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31825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23265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723265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730885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799465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837565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6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30885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61365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28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54037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7" name="Text Box 29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40385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28" name="Text Box 30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013450" y="34290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1</a:t>
            </a:r>
          </a:p>
        </p:txBody>
      </p:sp>
      <p:sp>
        <p:nvSpPr>
          <p:cNvPr id="29" name="Text Box 3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00405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30" name="Text Box 32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07085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31" name="Text Box 33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30885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32" name="Text Box 3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61365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3" name="Text Box 35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451850" y="36576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34" name="Text Box 36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84225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5" name="Text Box 37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9946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6" name="Text Box 38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08025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37" name="Text Box 3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54685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8" name="Text Box 40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54685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39" name="Text Box 4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77545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40" name="Oval 5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82880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41" name="Oval 7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44780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42" name="Oval 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438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43" name="Oval 9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09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44" name="Oval 10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58140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45" name="Oval 11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88620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46" name="Oval 12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74320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47" name="Oval 13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12420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48" name="Line 14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8382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5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213360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16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21336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7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17526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18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83820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19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15240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20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175260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21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266700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22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>
            <a:off x="266700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23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74320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24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42900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25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8100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26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274320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27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304800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Text Box 28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9747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3" name="Text Box 29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8382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4" name="Text Box 30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1447800" y="34290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1</a:t>
            </a:r>
          </a:p>
        </p:txBody>
      </p:sp>
      <p:sp>
        <p:nvSpPr>
          <p:cNvPr id="65" name="Text Box 3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243840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6" name="Text Box 32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5052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7" name="Text Box 33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27432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68" name="Text Box 34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30480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9" name="Text Box 35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886200" y="36576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70" name="Text Box 36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32766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1" name="Text Box 37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3429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" name="Text Box 38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25146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73" name="Text Box 39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19812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4" name="Text Box 40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198120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75" name="Text Box 41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20980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461513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Minimum Spanning Tree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Introduce Problem</a:t>
            </a:r>
          </a:p>
          <a:p>
            <a:pPr eaLnBrk="1" hangingPunct="1"/>
            <a:r>
              <a:rPr lang="en-US" altLang="en-US"/>
              <a:t>Demonstrate three different greedy algorithms</a:t>
            </a:r>
          </a:p>
          <a:p>
            <a:pPr eaLnBrk="1" hangingPunct="1"/>
            <a:r>
              <a:rPr lang="en-US" altLang="en-US"/>
              <a:t>Provide proofs that the algorithms work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about the minimum spanning tree of a directed graph?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Must specify the root r</a:t>
            </a:r>
          </a:p>
          <a:p>
            <a:r>
              <a:rPr lang="en-US" sz="2400" dirty="0"/>
              <a:t>Branching:  Out tree with root r</a:t>
            </a:r>
          </a:p>
        </p:txBody>
      </p:sp>
      <p:sp>
        <p:nvSpPr>
          <p:cNvPr id="4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316494" y="3048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5" name="Oval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935494" y="4953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6" name="Oval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926094" y="3962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97294" y="4114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r</a:t>
            </a:r>
          </a:p>
        </p:txBody>
      </p:sp>
      <p:sp>
        <p:nvSpPr>
          <p:cNvPr id="8" name="Oval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069094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9" name="Oval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373894" y="4800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0" name="Oval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0894" y="5562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1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611894" y="2667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2" name="Line 1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325894" y="3352800"/>
            <a:ext cx="9906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621294" y="2819400"/>
            <a:ext cx="9906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1294" y="32766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240294" y="4267200"/>
            <a:ext cx="7620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325894" y="44196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011694" y="3352800"/>
            <a:ext cx="45720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240294" y="51816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154694" y="42672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7154694" y="29718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7230894" y="38100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7916694" y="2971800"/>
            <a:ext cx="2286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8297694" y="3962400"/>
            <a:ext cx="2286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6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230894" y="41910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535694" y="5105400"/>
            <a:ext cx="8382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28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462419" y="33131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7" name="Text Box 29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325894" y="4648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28" name="Text Box 30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935494" y="38862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1</a:t>
            </a:r>
          </a:p>
        </p:txBody>
      </p:sp>
      <p:sp>
        <p:nvSpPr>
          <p:cNvPr id="29" name="Text Box 3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926094" y="2667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30" name="Text Box 32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992894" y="2971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31" name="Text Box 33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0894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32" name="Text Box 3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535694" y="3581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3" name="Text Box 35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373894" y="41148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34" name="Text Box 36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764294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5" name="Text Box 37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916694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6" name="Text Box 38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002294" y="4800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37" name="Text Box 3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468894" y="4267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8" name="Text Box 40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468894" y="5410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39" name="Text Box 4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697494" y="3352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40" name="Oval 5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828800" y="3124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41" name="Oval 7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447800" y="5029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42" name="Oval 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438400" y="4038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43" name="Oval 9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096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r</a:t>
            </a:r>
          </a:p>
        </p:txBody>
      </p:sp>
      <p:sp>
        <p:nvSpPr>
          <p:cNvPr id="44" name="Oval 10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5814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45" name="Oval 11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886200" y="4876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46" name="Oval 12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743200" y="5638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47" name="Oval 13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124200" y="2743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48" name="Line 14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838200" y="34290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5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2133600" y="28956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16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2133600" y="33528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7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1752600" y="43434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18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8382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19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1524000" y="34290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20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1752600" y="52578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21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2667000" y="43434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22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>
            <a:off x="2667000" y="30480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23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7432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24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429000" y="30480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25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8100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26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2743200" y="42672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27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3048000" y="51816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Text Box 28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974725" y="3389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4</a:t>
            </a:r>
          </a:p>
        </p:txBody>
      </p:sp>
      <p:sp>
        <p:nvSpPr>
          <p:cNvPr id="63" name="Text Box 29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8382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4" name="Text Box 30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1447800" y="39624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1</a:t>
            </a:r>
          </a:p>
        </p:txBody>
      </p:sp>
      <p:sp>
        <p:nvSpPr>
          <p:cNvPr id="65" name="Text Box 3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24384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6" name="Text Box 32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505200" y="3048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7" name="Text Box 33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2743200" y="3276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68" name="Text Box 34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30480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9" name="Text Box 35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886200" y="41910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70" name="Text Box 36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3276600" y="4419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1" name="Text Box 37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3429000" y="5410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" name="Text Box 38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25146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73" name="Text Box 39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19812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4" name="Text Box 40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19812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75" name="Text Box 41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2098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01494" y="6214031"/>
            <a:ext cx="3970506" cy="36933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Assume all vertices reachable from r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537046" y="6233359"/>
            <a:ext cx="3082895" cy="369332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Also called an arborescence</a:t>
            </a:r>
          </a:p>
        </p:txBody>
      </p:sp>
    </p:spTree>
    <p:extLst>
      <p:ext uri="{BB962C8B-B14F-4D97-AF65-F5344CB8AC3E}">
        <p14:creationId xmlns:p14="http://schemas.microsoft.com/office/powerpoint/2010/main" val="12243362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Finding a minimum branching</a:t>
            </a:r>
          </a:p>
        </p:txBody>
      </p:sp>
      <p:sp>
        <p:nvSpPr>
          <p:cNvPr id="4" name="Oval 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5" name="Oval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6" name="Oval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956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8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336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r</a:t>
            </a:r>
          </a:p>
        </p:txBody>
      </p:sp>
      <p:cxnSp>
        <p:nvCxnSpPr>
          <p:cNvPr id="11" name="Straight Arrow Connector 10"/>
          <p:cNvCxnSpPr>
            <a:stCxn id="9" idx="4"/>
            <a:endCxn id="4" idx="0"/>
          </p:cNvCxnSpPr>
          <p:nvPr/>
        </p:nvCxnSpPr>
        <p:spPr>
          <a:xfrm>
            <a:off x="2286000" y="19812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7" idx="0"/>
          </p:cNvCxnSpPr>
          <p:nvPr/>
        </p:nvCxnSpPr>
        <p:spPr>
          <a:xfrm>
            <a:off x="2438400" y="1905000"/>
            <a:ext cx="609600" cy="1600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3"/>
          </p:cNvCxnSpPr>
          <p:nvPr/>
        </p:nvCxnSpPr>
        <p:spPr>
          <a:xfrm flipH="1">
            <a:off x="1515533" y="1936563"/>
            <a:ext cx="662704" cy="15728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8" idx="7"/>
          </p:cNvCxnSpPr>
          <p:nvPr/>
        </p:nvCxnSpPr>
        <p:spPr>
          <a:xfrm flipH="1">
            <a:off x="2393763" y="3810000"/>
            <a:ext cx="641911" cy="1949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8" idx="1"/>
          </p:cNvCxnSpPr>
          <p:nvPr/>
        </p:nvCxnSpPr>
        <p:spPr>
          <a:xfrm>
            <a:off x="1515534" y="3785751"/>
            <a:ext cx="662703" cy="19738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7" idx="1"/>
          </p:cNvCxnSpPr>
          <p:nvPr/>
        </p:nvCxnSpPr>
        <p:spPr>
          <a:xfrm>
            <a:off x="2413000" y="3086100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6" idx="7"/>
          </p:cNvCxnSpPr>
          <p:nvPr/>
        </p:nvCxnSpPr>
        <p:spPr>
          <a:xfrm flipH="1">
            <a:off x="2393763" y="3760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5" idx="5"/>
          </p:cNvCxnSpPr>
          <p:nvPr/>
        </p:nvCxnSpPr>
        <p:spPr>
          <a:xfrm flipH="1" flipV="1">
            <a:off x="1631763" y="3765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4" idx="3"/>
          </p:cNvCxnSpPr>
          <p:nvPr/>
        </p:nvCxnSpPr>
        <p:spPr>
          <a:xfrm flipV="1">
            <a:off x="1676401" y="3079563"/>
            <a:ext cx="501836" cy="52337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2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14718" y="47244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31" name="Text Box 2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97897" y="471599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8</a:t>
            </a:r>
          </a:p>
        </p:txBody>
      </p:sp>
      <p:sp>
        <p:nvSpPr>
          <p:cNvPr id="32" name="Text Box 2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07068" y="2400413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10</a:t>
            </a:r>
          </a:p>
        </p:txBody>
      </p:sp>
      <p:sp>
        <p:nvSpPr>
          <p:cNvPr id="33" name="Text Box 2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689454" y="2383536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10</a:t>
            </a:r>
          </a:p>
        </p:txBody>
      </p:sp>
      <p:sp>
        <p:nvSpPr>
          <p:cNvPr id="34" name="Text Box 2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44523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  <p:sp>
        <p:nvSpPr>
          <p:cNvPr id="35" name="Text Box 2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325174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36" name="Text Box 2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846885" y="32766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1</a:t>
            </a:r>
          </a:p>
        </p:txBody>
      </p:sp>
      <p:sp>
        <p:nvSpPr>
          <p:cNvPr id="37" name="Text Box 2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84688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  <p:sp>
        <p:nvSpPr>
          <p:cNvPr id="38" name="Text Box 2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42470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  <p:sp>
        <p:nvSpPr>
          <p:cNvPr id="39" name="Oval 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40" name="Oval 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6388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41" name="Oval 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42" name="Oval 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1628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43" name="Oval 9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008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44" name="Oval 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4008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r</a:t>
            </a:r>
          </a:p>
        </p:txBody>
      </p:sp>
      <p:cxnSp>
        <p:nvCxnSpPr>
          <p:cNvPr id="45" name="Straight Arrow Connector 44"/>
          <p:cNvCxnSpPr>
            <a:stCxn id="44" idx="4"/>
            <a:endCxn id="39" idx="0"/>
          </p:cNvCxnSpPr>
          <p:nvPr/>
        </p:nvCxnSpPr>
        <p:spPr>
          <a:xfrm>
            <a:off x="6553200" y="19812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43" idx="7"/>
          </p:cNvCxnSpPr>
          <p:nvPr/>
        </p:nvCxnSpPr>
        <p:spPr>
          <a:xfrm flipH="1">
            <a:off x="6660963" y="3810000"/>
            <a:ext cx="641911" cy="1949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42" idx="1"/>
          </p:cNvCxnSpPr>
          <p:nvPr/>
        </p:nvCxnSpPr>
        <p:spPr>
          <a:xfrm>
            <a:off x="6680200" y="3086100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41" idx="7"/>
          </p:cNvCxnSpPr>
          <p:nvPr/>
        </p:nvCxnSpPr>
        <p:spPr>
          <a:xfrm flipH="1">
            <a:off x="6660963" y="3760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0" idx="5"/>
          </p:cNvCxnSpPr>
          <p:nvPr/>
        </p:nvCxnSpPr>
        <p:spPr>
          <a:xfrm flipH="1" flipV="1">
            <a:off x="5898963" y="3765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 Box 28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981918" y="47244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58" name="Text Box 28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511723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  <p:sp>
        <p:nvSpPr>
          <p:cNvPr id="59" name="Text Box 28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705600" y="325174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61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11408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  <p:sp>
        <p:nvSpPr>
          <p:cNvPr id="62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69190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578413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E2A423D-B412-4C77-B35A-FE4110772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MST Algorithm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252788-CD17-4757-B3E0-6D1512C8338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Choose minimum cost edge into each vertex</a:t>
            </a:r>
          </a:p>
          <a:p>
            <a:r>
              <a:rPr lang="en-US" dirty="0"/>
              <a:t>Merge into components</a:t>
            </a:r>
          </a:p>
          <a:p>
            <a:r>
              <a:rPr lang="en-US" dirty="0"/>
              <a:t>Repeat until done</a:t>
            </a:r>
          </a:p>
        </p:txBody>
      </p:sp>
      <p:sp>
        <p:nvSpPr>
          <p:cNvPr id="6" name="Oval 3">
            <a:extLst>
              <a:ext uri="{FF2B5EF4-FFF2-40B4-BE49-F238E27FC236}">
                <a16:creationId xmlns:a16="http://schemas.microsoft.com/office/drawing/2014/main" id="{CBCF6357-CC11-483B-933A-E16F6654F9F8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572250" y="1868487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7" name="Oval 4">
            <a:extLst>
              <a:ext uri="{FF2B5EF4-FFF2-40B4-BE49-F238E27FC236}">
                <a16:creationId xmlns:a16="http://schemas.microsoft.com/office/drawing/2014/main" id="{D4DF8EAE-1AE7-46D6-AFAF-AC5C5D7ABFA6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191250" y="3773487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8" name="Oval 5">
            <a:extLst>
              <a:ext uri="{FF2B5EF4-FFF2-40B4-BE49-F238E27FC236}">
                <a16:creationId xmlns:a16="http://schemas.microsoft.com/office/drawing/2014/main" id="{54589662-757A-44DA-AA99-21B5970D3255}"/>
              </a:ext>
            </a:extLst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181850" y="2782887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9" name="Oval 6">
            <a:extLst>
              <a:ext uri="{FF2B5EF4-FFF2-40B4-BE49-F238E27FC236}">
                <a16:creationId xmlns:a16="http://schemas.microsoft.com/office/drawing/2014/main" id="{7CF24869-8147-49F3-81A6-DB47E7BDB7BE}"/>
              </a:ext>
            </a:extLst>
          </p:cNvPr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53050" y="2935287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0" name="Oval 7">
            <a:extLst>
              <a:ext uri="{FF2B5EF4-FFF2-40B4-BE49-F238E27FC236}">
                <a16:creationId xmlns:a16="http://schemas.microsoft.com/office/drawing/2014/main" id="{24E685AF-1B95-41AF-9E1D-0C6FEA3B6458}"/>
              </a:ext>
            </a:extLst>
          </p:cNvPr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324850" y="2478087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1" name="Oval 8">
            <a:extLst>
              <a:ext uri="{FF2B5EF4-FFF2-40B4-BE49-F238E27FC236}">
                <a16:creationId xmlns:a16="http://schemas.microsoft.com/office/drawing/2014/main" id="{8A8C62BB-17A9-4602-8847-85B83AD737A8}"/>
              </a:ext>
            </a:extLst>
          </p:cNvPr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629650" y="3621087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2" name="Oval 9">
            <a:extLst>
              <a:ext uri="{FF2B5EF4-FFF2-40B4-BE49-F238E27FC236}">
                <a16:creationId xmlns:a16="http://schemas.microsoft.com/office/drawing/2014/main" id="{91A86166-BE3D-457D-9377-82C2DA060A6A}"/>
              </a:ext>
            </a:extLst>
          </p:cNvPr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410450" y="4002087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3" name="Line 10">
            <a:extLst>
              <a:ext uri="{FF2B5EF4-FFF2-40B4-BE49-F238E27FC236}">
                <a16:creationId xmlns:a16="http://schemas.microsoft.com/office/drawing/2014/main" id="{61F2B987-3A4D-4C97-AC80-27DBDB69B3C2}"/>
              </a:ext>
            </a:extLst>
          </p:cNvPr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5581650" y="2173287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1">
            <a:extLst>
              <a:ext uri="{FF2B5EF4-FFF2-40B4-BE49-F238E27FC236}">
                <a16:creationId xmlns:a16="http://schemas.microsoft.com/office/drawing/2014/main" id="{E7814923-F03D-48DA-AFBF-F617AA1BE74B}"/>
              </a:ext>
            </a:extLst>
          </p:cNvPr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877050" y="2020887"/>
            <a:ext cx="1447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2">
            <a:extLst>
              <a:ext uri="{FF2B5EF4-FFF2-40B4-BE49-F238E27FC236}">
                <a16:creationId xmlns:a16="http://schemas.microsoft.com/office/drawing/2014/main" id="{9387D41E-94EF-44B2-B3AF-2B6151C9E55B}"/>
              </a:ext>
            </a:extLst>
          </p:cNvPr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6877050" y="2097087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3">
            <a:extLst>
              <a:ext uri="{FF2B5EF4-FFF2-40B4-BE49-F238E27FC236}">
                <a16:creationId xmlns:a16="http://schemas.microsoft.com/office/drawing/2014/main" id="{0AC975BE-F911-4B39-A467-F91C18101B99}"/>
              </a:ext>
            </a:extLst>
          </p:cNvPr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6496050" y="3087687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4">
            <a:extLst>
              <a:ext uri="{FF2B5EF4-FFF2-40B4-BE49-F238E27FC236}">
                <a16:creationId xmlns:a16="http://schemas.microsoft.com/office/drawing/2014/main" id="{A708A27E-6947-4231-8D06-EC3C39664A3E}"/>
              </a:ext>
            </a:extLst>
          </p:cNvPr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581650" y="3240087"/>
            <a:ext cx="6096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5">
            <a:extLst>
              <a:ext uri="{FF2B5EF4-FFF2-40B4-BE49-F238E27FC236}">
                <a16:creationId xmlns:a16="http://schemas.microsoft.com/office/drawing/2014/main" id="{8E50A4C1-75C4-4F8C-B7EF-594ACC7E7A34}"/>
              </a:ext>
            </a:extLst>
          </p:cNvPr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6267450" y="2173287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6">
            <a:extLst>
              <a:ext uri="{FF2B5EF4-FFF2-40B4-BE49-F238E27FC236}">
                <a16:creationId xmlns:a16="http://schemas.microsoft.com/office/drawing/2014/main" id="{14B2EE6F-146E-4D36-A89A-A8EFAD39B778}"/>
              </a:ext>
            </a:extLst>
          </p:cNvPr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496050" y="4002087"/>
            <a:ext cx="9144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7">
            <a:extLst>
              <a:ext uri="{FF2B5EF4-FFF2-40B4-BE49-F238E27FC236}">
                <a16:creationId xmlns:a16="http://schemas.microsoft.com/office/drawing/2014/main" id="{E1C4BD78-B7E5-4997-8EAA-94F64306A4A1}"/>
              </a:ext>
            </a:extLst>
          </p:cNvPr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7410450" y="3087687"/>
            <a:ext cx="1524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8">
            <a:extLst>
              <a:ext uri="{FF2B5EF4-FFF2-40B4-BE49-F238E27FC236}">
                <a16:creationId xmlns:a16="http://schemas.microsoft.com/office/drawing/2014/main" id="{AF66A46E-EC5E-4466-B99F-EFCE5611FD63}"/>
              </a:ext>
            </a:extLst>
          </p:cNvPr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7486650" y="2630487"/>
            <a:ext cx="838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9">
            <a:extLst>
              <a:ext uri="{FF2B5EF4-FFF2-40B4-BE49-F238E27FC236}">
                <a16:creationId xmlns:a16="http://schemas.microsoft.com/office/drawing/2014/main" id="{BB8C9177-6A48-47AE-B7E1-E41DD9708ABB}"/>
              </a:ext>
            </a:extLst>
          </p:cNvPr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8553450" y="2782887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0">
            <a:extLst>
              <a:ext uri="{FF2B5EF4-FFF2-40B4-BE49-F238E27FC236}">
                <a16:creationId xmlns:a16="http://schemas.microsoft.com/office/drawing/2014/main" id="{C0AC57BA-1204-4665-B619-8F84D56C64BF}"/>
              </a:ext>
            </a:extLst>
          </p:cNvPr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7486650" y="3011487"/>
            <a:ext cx="1143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1">
            <a:extLst>
              <a:ext uri="{FF2B5EF4-FFF2-40B4-BE49-F238E27FC236}">
                <a16:creationId xmlns:a16="http://schemas.microsoft.com/office/drawing/2014/main" id="{1DC4D3C4-E4D6-45B8-B790-BA790946B5F5}"/>
              </a:ext>
            </a:extLst>
          </p:cNvPr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791450" y="3925887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22">
            <a:extLst>
              <a:ext uri="{FF2B5EF4-FFF2-40B4-BE49-F238E27FC236}">
                <a16:creationId xmlns:a16="http://schemas.microsoft.com/office/drawing/2014/main" id="{928FA81E-1A18-40B3-9AE0-C4C19D9B1D37}"/>
              </a:ext>
            </a:extLst>
          </p:cNvPr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718175" y="2133600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26" name="Text Box 23">
            <a:extLst>
              <a:ext uri="{FF2B5EF4-FFF2-40B4-BE49-F238E27FC236}">
                <a16:creationId xmlns:a16="http://schemas.microsoft.com/office/drawing/2014/main" id="{CA8834EB-2E85-449C-B3DC-86FBB7CFF368}"/>
              </a:ext>
            </a:extLst>
          </p:cNvPr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581650" y="34686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27" name="Text Box 24">
            <a:extLst>
              <a:ext uri="{FF2B5EF4-FFF2-40B4-BE49-F238E27FC236}">
                <a16:creationId xmlns:a16="http://schemas.microsoft.com/office/drawing/2014/main" id="{644D03A6-2BFF-4BC5-AF86-9E1522D69504}"/>
              </a:ext>
            </a:extLst>
          </p:cNvPr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91250" y="2706687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28" name="Text Box 25">
            <a:extLst>
              <a:ext uri="{FF2B5EF4-FFF2-40B4-BE49-F238E27FC236}">
                <a16:creationId xmlns:a16="http://schemas.microsoft.com/office/drawing/2014/main" id="{0A52F58B-08FA-4E4D-9FA2-2190F7218557}"/>
              </a:ext>
            </a:extLst>
          </p:cNvPr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410450" y="18684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29" name="Text Box 26">
            <a:extLst>
              <a:ext uri="{FF2B5EF4-FFF2-40B4-BE49-F238E27FC236}">
                <a16:creationId xmlns:a16="http://schemas.microsoft.com/office/drawing/2014/main" id="{50AD735D-60EF-4190-BE6C-4A0465F81409}"/>
              </a:ext>
            </a:extLst>
          </p:cNvPr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791450" y="24018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0" name="Text Box 27">
            <a:extLst>
              <a:ext uri="{FF2B5EF4-FFF2-40B4-BE49-F238E27FC236}">
                <a16:creationId xmlns:a16="http://schemas.microsoft.com/office/drawing/2014/main" id="{09BE33BE-39C9-411C-A7B7-B53CF8022672}"/>
              </a:ext>
            </a:extLst>
          </p:cNvPr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629650" y="2935287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31" name="Text Box 28">
            <a:extLst>
              <a:ext uri="{FF2B5EF4-FFF2-40B4-BE49-F238E27FC236}">
                <a16:creationId xmlns:a16="http://schemas.microsoft.com/office/drawing/2014/main" id="{F2F3B093-ADD1-4CA4-89ED-7129BD03DF8E}"/>
              </a:ext>
            </a:extLst>
          </p:cNvPr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020050" y="31638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32" name="Text Box 29">
            <a:extLst>
              <a:ext uri="{FF2B5EF4-FFF2-40B4-BE49-F238E27FC236}">
                <a16:creationId xmlns:a16="http://schemas.microsoft.com/office/drawing/2014/main" id="{A50F25E2-FDC8-486A-9FFA-7829F906CF8D}"/>
              </a:ext>
            </a:extLst>
          </p:cNvPr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181850" y="34686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33" name="Text Box 30">
            <a:extLst>
              <a:ext uri="{FF2B5EF4-FFF2-40B4-BE49-F238E27FC236}">
                <a16:creationId xmlns:a16="http://schemas.microsoft.com/office/drawing/2014/main" id="{9982D60C-D980-47E4-BFD9-88729CF8D73F}"/>
              </a:ext>
            </a:extLst>
          </p:cNvPr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648450" y="3087687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E7453B70-C339-467A-8638-66ECB224D9AB}"/>
              </a:ext>
            </a:extLst>
          </p:cNvPr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029450" y="2249487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35" name="Oval 32">
            <a:extLst>
              <a:ext uri="{FF2B5EF4-FFF2-40B4-BE49-F238E27FC236}">
                <a16:creationId xmlns:a16="http://schemas.microsoft.com/office/drawing/2014/main" id="{14FC0437-2E56-40CC-B5DD-FF3A205A6AFC}"/>
              </a:ext>
            </a:extLst>
          </p:cNvPr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895850" y="1792287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36" name="Oval 33">
            <a:extLst>
              <a:ext uri="{FF2B5EF4-FFF2-40B4-BE49-F238E27FC236}">
                <a16:creationId xmlns:a16="http://schemas.microsoft.com/office/drawing/2014/main" id="{D645530F-BBB4-4104-96D3-2AAF929FC384}"/>
              </a:ext>
            </a:extLst>
          </p:cNvPr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362450" y="4078287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37" name="Oval 34">
            <a:extLst>
              <a:ext uri="{FF2B5EF4-FFF2-40B4-BE49-F238E27FC236}">
                <a16:creationId xmlns:a16="http://schemas.microsoft.com/office/drawing/2014/main" id="{E9D8A0D7-8395-4061-A68F-6E7F73CA37FD}"/>
              </a:ext>
            </a:extLst>
          </p:cNvPr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962650" y="4992687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38" name="Line 35">
            <a:extLst>
              <a:ext uri="{FF2B5EF4-FFF2-40B4-BE49-F238E27FC236}">
                <a16:creationId xmlns:a16="http://schemas.microsoft.com/office/drawing/2014/main" id="{6D7621AD-CE7E-429D-94A1-1702A7AB5392}"/>
              </a:ext>
            </a:extLst>
          </p:cNvPr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200650" y="1944687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36">
            <a:extLst>
              <a:ext uri="{FF2B5EF4-FFF2-40B4-BE49-F238E27FC236}">
                <a16:creationId xmlns:a16="http://schemas.microsoft.com/office/drawing/2014/main" id="{AC62409B-5CED-4B32-9425-74C44A5DEA40}"/>
              </a:ext>
            </a:extLst>
          </p:cNvPr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124450" y="2097087"/>
            <a:ext cx="3048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37">
            <a:extLst>
              <a:ext uri="{FF2B5EF4-FFF2-40B4-BE49-F238E27FC236}">
                <a16:creationId xmlns:a16="http://schemas.microsoft.com/office/drawing/2014/main" id="{EE1F299D-FDD3-4C2D-A2E7-087792008E51}"/>
              </a:ext>
            </a:extLst>
          </p:cNvPr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4514850" y="2097087"/>
            <a:ext cx="381000" cy="1981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38">
            <a:extLst>
              <a:ext uri="{FF2B5EF4-FFF2-40B4-BE49-F238E27FC236}">
                <a16:creationId xmlns:a16="http://schemas.microsoft.com/office/drawing/2014/main" id="{490D1186-8C8D-4788-8E07-B8D8B38CDEA8}"/>
              </a:ext>
            </a:extLst>
          </p:cNvPr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4591050" y="3240087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39">
            <a:extLst>
              <a:ext uri="{FF2B5EF4-FFF2-40B4-BE49-F238E27FC236}">
                <a16:creationId xmlns:a16="http://schemas.microsoft.com/office/drawing/2014/main" id="{B1D9756A-DE47-4F77-9FD3-AA9C928CE267}"/>
              </a:ext>
            </a:extLst>
          </p:cNvPr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591050" y="4383087"/>
            <a:ext cx="14478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>
            <a:extLst>
              <a:ext uri="{FF2B5EF4-FFF2-40B4-BE49-F238E27FC236}">
                <a16:creationId xmlns:a16="http://schemas.microsoft.com/office/drawing/2014/main" id="{3CB9FFB1-6000-416E-B602-FD90D84A4EA5}"/>
              </a:ext>
            </a:extLst>
          </p:cNvPr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6191250" y="4078287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1">
            <a:extLst>
              <a:ext uri="{FF2B5EF4-FFF2-40B4-BE49-F238E27FC236}">
                <a16:creationId xmlns:a16="http://schemas.microsoft.com/office/drawing/2014/main" id="{A690F506-F1F0-475C-9CE7-90DC44FAB110}"/>
              </a:ext>
            </a:extLst>
          </p:cNvPr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6267450" y="4306887"/>
            <a:ext cx="1219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 Box 42">
            <a:extLst>
              <a:ext uri="{FF2B5EF4-FFF2-40B4-BE49-F238E27FC236}">
                <a16:creationId xmlns:a16="http://schemas.microsoft.com/office/drawing/2014/main" id="{0760E9F9-B49A-48C3-A58D-B94052DD356E}"/>
              </a:ext>
            </a:extLst>
          </p:cNvPr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641975" y="1600200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46" name="Text Box 43">
            <a:extLst>
              <a:ext uri="{FF2B5EF4-FFF2-40B4-BE49-F238E27FC236}">
                <a16:creationId xmlns:a16="http://schemas.microsoft.com/office/drawing/2014/main" id="{9A2800EC-2F69-4FA3-B784-E23A4E0AD21F}"/>
              </a:ext>
            </a:extLst>
          </p:cNvPr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362450" y="2706687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47" name="Text Box 44">
            <a:extLst>
              <a:ext uri="{FF2B5EF4-FFF2-40B4-BE49-F238E27FC236}">
                <a16:creationId xmlns:a16="http://schemas.microsoft.com/office/drawing/2014/main" id="{81517599-CE92-4D7D-B15F-49A99BC07849}"/>
              </a:ext>
            </a:extLst>
          </p:cNvPr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048250" y="43068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48" name="Text Box 45">
            <a:extLst>
              <a:ext uri="{FF2B5EF4-FFF2-40B4-BE49-F238E27FC236}">
                <a16:creationId xmlns:a16="http://schemas.microsoft.com/office/drawing/2014/main" id="{4B626496-F473-45A6-8C7E-1E4F27E23F7E}"/>
              </a:ext>
            </a:extLst>
          </p:cNvPr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00850" y="37734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49" name="Text Box 46">
            <a:extLst>
              <a:ext uri="{FF2B5EF4-FFF2-40B4-BE49-F238E27FC236}">
                <a16:creationId xmlns:a16="http://schemas.microsoft.com/office/drawing/2014/main" id="{6B9EB65B-F1D0-418E-9A38-259078480219}"/>
              </a:ext>
            </a:extLst>
          </p:cNvPr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886450" y="4230687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50" name="Text Box 47">
            <a:extLst>
              <a:ext uri="{FF2B5EF4-FFF2-40B4-BE49-F238E27FC236}">
                <a16:creationId xmlns:a16="http://schemas.microsoft.com/office/drawing/2014/main" id="{DDC32005-669E-4702-A42C-76E8EFE07F0A}"/>
              </a:ext>
            </a:extLst>
          </p:cNvPr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877050" y="4611687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51" name="Text Box 48">
            <a:extLst>
              <a:ext uri="{FF2B5EF4-FFF2-40B4-BE49-F238E27FC236}">
                <a16:creationId xmlns:a16="http://schemas.microsoft.com/office/drawing/2014/main" id="{DEAFD79D-4C1A-46EE-84D8-9BD7EB1CE6BD}"/>
              </a:ext>
            </a:extLst>
          </p:cNvPr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8096250" y="4002087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52" name="Text Box 49">
            <a:extLst>
              <a:ext uri="{FF2B5EF4-FFF2-40B4-BE49-F238E27FC236}">
                <a16:creationId xmlns:a16="http://schemas.microsoft.com/office/drawing/2014/main" id="{557344F6-A0D2-4F63-AADE-17CA71CF3703}"/>
              </a:ext>
            </a:extLst>
          </p:cNvPr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4819650" y="3392487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53" name="Text Box 50">
            <a:extLst>
              <a:ext uri="{FF2B5EF4-FFF2-40B4-BE49-F238E27FC236}">
                <a16:creationId xmlns:a16="http://schemas.microsoft.com/office/drawing/2014/main" id="{7EB011AB-5AA3-411F-BA1D-41516106EF69}"/>
              </a:ext>
            </a:extLst>
          </p:cNvPr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972050" y="24018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555929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20F3A-91C1-474D-B975-F3355FAC1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for branching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58D04-825C-4D3A-B65A-4EB41DA95A8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Select minimum cost edge going into each vertex</a:t>
            </a:r>
          </a:p>
          <a:p>
            <a:r>
              <a:rPr lang="en-US" dirty="0"/>
              <a:t>If graph is a branching then done</a:t>
            </a:r>
          </a:p>
          <a:p>
            <a:r>
              <a:rPr lang="en-US" dirty="0"/>
              <a:t>Otherwise collapse cycles and repeat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BF84CE0-E4FF-4871-B555-2C1407EDC5CB}"/>
              </a:ext>
            </a:extLst>
          </p:cNvPr>
          <p:cNvSpPr/>
          <p:nvPr/>
        </p:nvSpPr>
        <p:spPr>
          <a:xfrm>
            <a:off x="5943600" y="22098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5D3A680-D494-42C3-97D5-9AE51D48E8B7}"/>
              </a:ext>
            </a:extLst>
          </p:cNvPr>
          <p:cNvSpPr/>
          <p:nvPr/>
        </p:nvSpPr>
        <p:spPr>
          <a:xfrm>
            <a:off x="7391400" y="2147977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F7F6A65-A1A1-4B5A-83A4-8F2775844FA8}"/>
              </a:ext>
            </a:extLst>
          </p:cNvPr>
          <p:cNvSpPr/>
          <p:nvPr/>
        </p:nvSpPr>
        <p:spPr>
          <a:xfrm>
            <a:off x="5791200" y="33528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765563A-E950-4F85-99E6-F4F44434BD6B}"/>
              </a:ext>
            </a:extLst>
          </p:cNvPr>
          <p:cNvSpPr/>
          <p:nvPr/>
        </p:nvSpPr>
        <p:spPr>
          <a:xfrm>
            <a:off x="6400800" y="26670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9C4A1EF-986E-4043-A517-E1459B105E79}"/>
              </a:ext>
            </a:extLst>
          </p:cNvPr>
          <p:cNvSpPr/>
          <p:nvPr/>
        </p:nvSpPr>
        <p:spPr>
          <a:xfrm>
            <a:off x="6105345" y="4873925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AA37163-C8D0-4FE4-90C9-8293B5C73741}"/>
              </a:ext>
            </a:extLst>
          </p:cNvPr>
          <p:cNvSpPr/>
          <p:nvPr/>
        </p:nvSpPr>
        <p:spPr>
          <a:xfrm>
            <a:off x="6547449" y="385457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DC4D3E1-34FD-49BE-BD2A-C5C17972ED0B}"/>
              </a:ext>
            </a:extLst>
          </p:cNvPr>
          <p:cNvSpPr/>
          <p:nvPr/>
        </p:nvSpPr>
        <p:spPr>
          <a:xfrm>
            <a:off x="7457536" y="2901366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244ADD3-615C-4FD7-A6DC-E69ABB82C140}"/>
              </a:ext>
            </a:extLst>
          </p:cNvPr>
          <p:cNvSpPr/>
          <p:nvPr/>
        </p:nvSpPr>
        <p:spPr>
          <a:xfrm>
            <a:off x="7162800" y="4721525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809E652-101F-4630-8E24-8744CA1DE7DD}"/>
              </a:ext>
            </a:extLst>
          </p:cNvPr>
          <p:cNvSpPr/>
          <p:nvPr/>
        </p:nvSpPr>
        <p:spPr>
          <a:xfrm>
            <a:off x="5357723" y="4186687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51A7D81-F3BC-42A3-8B32-C88084A4182B}"/>
              </a:ext>
            </a:extLst>
          </p:cNvPr>
          <p:cNvSpPr/>
          <p:nvPr/>
        </p:nvSpPr>
        <p:spPr>
          <a:xfrm>
            <a:off x="8134709" y="3413185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95856BC-5113-453C-8E05-B1354C0C2A3C}"/>
              </a:ext>
            </a:extLst>
          </p:cNvPr>
          <p:cNvSpPr/>
          <p:nvPr/>
        </p:nvSpPr>
        <p:spPr>
          <a:xfrm>
            <a:off x="7259128" y="3489385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C48EC95-42DC-4440-B42A-6A7A1472228D}"/>
              </a:ext>
            </a:extLst>
          </p:cNvPr>
          <p:cNvSpPr/>
          <p:nvPr/>
        </p:nvSpPr>
        <p:spPr>
          <a:xfrm>
            <a:off x="7335328" y="4186687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0F58338-6EE1-4044-86FB-DD1B08BA9F71}"/>
              </a:ext>
            </a:extLst>
          </p:cNvPr>
          <p:cNvSpPr/>
          <p:nvPr/>
        </p:nvSpPr>
        <p:spPr>
          <a:xfrm>
            <a:off x="8328804" y="2407504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D950F8F-DBE1-4E53-A652-779FC9CF593F}"/>
              </a:ext>
            </a:extLst>
          </p:cNvPr>
          <p:cNvSpPr/>
          <p:nvPr/>
        </p:nvSpPr>
        <p:spPr>
          <a:xfrm>
            <a:off x="7924800" y="41910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A719F48-75DB-4E83-B192-0003EC90517E}"/>
              </a:ext>
            </a:extLst>
          </p:cNvPr>
          <p:cNvSpPr/>
          <p:nvPr/>
        </p:nvSpPr>
        <p:spPr>
          <a:xfrm>
            <a:off x="8650416" y="4078091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4E45694-2563-45EE-8095-F500EBC854F2}"/>
              </a:ext>
            </a:extLst>
          </p:cNvPr>
          <p:cNvSpPr/>
          <p:nvPr/>
        </p:nvSpPr>
        <p:spPr>
          <a:xfrm>
            <a:off x="8252604" y="53340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2F5F92A-D833-41F9-AE02-103AED34263B}"/>
              </a:ext>
            </a:extLst>
          </p:cNvPr>
          <p:cNvSpPr/>
          <p:nvPr/>
        </p:nvSpPr>
        <p:spPr>
          <a:xfrm>
            <a:off x="7014713" y="56388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A3FF3F2-37A4-479E-BD16-75A4D7FBA17F}"/>
              </a:ext>
            </a:extLst>
          </p:cNvPr>
          <p:cNvSpPr/>
          <p:nvPr/>
        </p:nvSpPr>
        <p:spPr>
          <a:xfrm>
            <a:off x="5208198" y="54102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E984C15-E001-4564-A4B2-8305182E6FFD}"/>
              </a:ext>
            </a:extLst>
          </p:cNvPr>
          <p:cNvSpPr txBox="1"/>
          <p:nvPr/>
        </p:nvSpPr>
        <p:spPr>
          <a:xfrm>
            <a:off x="5660395" y="2015887"/>
            <a:ext cx="26161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84AB6A9-D153-45EA-AC65-07FDA22859FC}"/>
              </a:ext>
            </a:extLst>
          </p:cNvPr>
          <p:cNvCxnSpPr>
            <a:stCxn id="5" idx="5"/>
            <a:endCxn id="8" idx="1"/>
          </p:cNvCxnSpPr>
          <p:nvPr/>
        </p:nvCxnSpPr>
        <p:spPr>
          <a:xfrm>
            <a:off x="6073682" y="2339882"/>
            <a:ext cx="349436" cy="34943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51B2C22-DF03-4438-9A82-6B24BD3A11F0}"/>
              </a:ext>
            </a:extLst>
          </p:cNvPr>
          <p:cNvCxnSpPr>
            <a:stCxn id="8" idx="3"/>
            <a:endCxn id="7" idx="7"/>
          </p:cNvCxnSpPr>
          <p:nvPr/>
        </p:nvCxnSpPr>
        <p:spPr>
          <a:xfrm flipH="1">
            <a:off x="5921282" y="2797082"/>
            <a:ext cx="501836" cy="57803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79E55C6-18D6-4F54-8C0E-F3CFA93A3695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5922786" y="3482181"/>
            <a:ext cx="646981" cy="39470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CBFA4F0-8530-4F97-A100-18E019479C43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5501496" y="4342315"/>
            <a:ext cx="626167" cy="55392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9983C65-3BCA-451B-A263-216D8EB4E578}"/>
              </a:ext>
            </a:extLst>
          </p:cNvPr>
          <p:cNvCxnSpPr>
            <a:cxnSpLocks/>
            <a:stCxn id="13" idx="4"/>
          </p:cNvCxnSpPr>
          <p:nvPr/>
        </p:nvCxnSpPr>
        <p:spPr>
          <a:xfrm flipH="1">
            <a:off x="5274369" y="4339087"/>
            <a:ext cx="159554" cy="1062663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DDCA4FA-DDA0-4562-AE89-52A1407799DC}"/>
              </a:ext>
            </a:extLst>
          </p:cNvPr>
          <p:cNvCxnSpPr>
            <a:cxnSpLocks/>
            <a:endCxn id="9" idx="3"/>
          </p:cNvCxnSpPr>
          <p:nvPr/>
        </p:nvCxnSpPr>
        <p:spPr>
          <a:xfrm flipV="1">
            <a:off x="5354146" y="5004007"/>
            <a:ext cx="773517" cy="45829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AA8DF8A-B121-4643-B083-9CDF59F41612}"/>
              </a:ext>
            </a:extLst>
          </p:cNvPr>
          <p:cNvCxnSpPr>
            <a:cxnSpLocks/>
            <a:stCxn id="8" idx="7"/>
          </p:cNvCxnSpPr>
          <p:nvPr/>
        </p:nvCxnSpPr>
        <p:spPr>
          <a:xfrm flipV="1">
            <a:off x="6530882" y="2272652"/>
            <a:ext cx="855486" cy="4166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FDD98060-A955-4FB7-8EF8-5596FC4B4FEE}"/>
              </a:ext>
            </a:extLst>
          </p:cNvPr>
          <p:cNvCxnSpPr>
            <a:cxnSpLocks/>
            <a:stCxn id="8" idx="6"/>
          </p:cNvCxnSpPr>
          <p:nvPr/>
        </p:nvCxnSpPr>
        <p:spPr>
          <a:xfrm>
            <a:off x="6553200" y="2743200"/>
            <a:ext cx="905774" cy="25202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64C3341-16EA-43F3-9917-F4C620AC6D52}"/>
              </a:ext>
            </a:extLst>
          </p:cNvPr>
          <p:cNvCxnSpPr>
            <a:cxnSpLocks/>
            <a:endCxn id="17" idx="3"/>
          </p:cNvCxnSpPr>
          <p:nvPr/>
        </p:nvCxnSpPr>
        <p:spPr>
          <a:xfrm flipV="1">
            <a:off x="7624313" y="2537586"/>
            <a:ext cx="726809" cy="4399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2F424DF-002F-4EB6-86BE-B859719F3BD8}"/>
              </a:ext>
            </a:extLst>
          </p:cNvPr>
          <p:cNvCxnSpPr>
            <a:cxnSpLocks/>
          </p:cNvCxnSpPr>
          <p:nvPr/>
        </p:nvCxnSpPr>
        <p:spPr>
          <a:xfrm flipV="1">
            <a:off x="7453942" y="3502237"/>
            <a:ext cx="700212" cy="5324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48EB70D-794B-4D3E-B7DB-4CC4070BDC70}"/>
              </a:ext>
            </a:extLst>
          </p:cNvPr>
          <p:cNvCxnSpPr>
            <a:cxnSpLocks/>
            <a:stCxn id="14" idx="4"/>
          </p:cNvCxnSpPr>
          <p:nvPr/>
        </p:nvCxnSpPr>
        <p:spPr>
          <a:xfrm flipH="1">
            <a:off x="8015413" y="3565585"/>
            <a:ext cx="195496" cy="61509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B43CBA37-027C-4B4C-A848-DCB73FF31724}"/>
              </a:ext>
            </a:extLst>
          </p:cNvPr>
          <p:cNvCxnSpPr>
            <a:cxnSpLocks/>
            <a:stCxn id="16" idx="6"/>
          </p:cNvCxnSpPr>
          <p:nvPr/>
        </p:nvCxnSpPr>
        <p:spPr>
          <a:xfrm>
            <a:off x="7487728" y="4262887"/>
            <a:ext cx="419786" cy="20242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CFA402CC-0135-46E1-AE78-2789959898C4}"/>
              </a:ext>
            </a:extLst>
          </p:cNvPr>
          <p:cNvCxnSpPr>
            <a:cxnSpLocks/>
            <a:stCxn id="15" idx="4"/>
          </p:cNvCxnSpPr>
          <p:nvPr/>
        </p:nvCxnSpPr>
        <p:spPr>
          <a:xfrm>
            <a:off x="7335328" y="3641785"/>
            <a:ext cx="71938" cy="569529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380D66C5-99EF-4742-B4DD-8126101F17BE}"/>
              </a:ext>
            </a:extLst>
          </p:cNvPr>
          <p:cNvCxnSpPr>
            <a:cxnSpLocks/>
            <a:endCxn id="19" idx="2"/>
          </p:cNvCxnSpPr>
          <p:nvPr/>
        </p:nvCxnSpPr>
        <p:spPr>
          <a:xfrm flipV="1">
            <a:off x="8098619" y="4154291"/>
            <a:ext cx="551797" cy="12980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14F9B84A-6BD3-4667-8922-31B3B566EBE1}"/>
              </a:ext>
            </a:extLst>
          </p:cNvPr>
          <p:cNvCxnSpPr>
            <a:cxnSpLocks/>
          </p:cNvCxnSpPr>
          <p:nvPr/>
        </p:nvCxnSpPr>
        <p:spPr>
          <a:xfrm flipH="1">
            <a:off x="8353931" y="4254168"/>
            <a:ext cx="412662" cy="109627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97BE4F7C-6853-45FF-81BC-5D82013492DF}"/>
              </a:ext>
            </a:extLst>
          </p:cNvPr>
          <p:cNvCxnSpPr>
            <a:cxnSpLocks/>
            <a:endCxn id="21" idx="1"/>
          </p:cNvCxnSpPr>
          <p:nvPr/>
        </p:nvCxnSpPr>
        <p:spPr>
          <a:xfrm>
            <a:off x="6205284" y="5004007"/>
            <a:ext cx="831747" cy="65711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0B83B41F-332A-402C-A104-9216AEE3623C}"/>
              </a:ext>
            </a:extLst>
          </p:cNvPr>
          <p:cNvCxnSpPr>
            <a:cxnSpLocks/>
            <a:endCxn id="12" idx="2"/>
          </p:cNvCxnSpPr>
          <p:nvPr/>
        </p:nvCxnSpPr>
        <p:spPr>
          <a:xfrm flipV="1">
            <a:off x="6261624" y="4797725"/>
            <a:ext cx="901176" cy="1524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5168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 minimum branching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/>
          <a:lstStyle/>
          <a:p>
            <a:r>
              <a:rPr lang="en-US" dirty="0"/>
              <a:t>Remove all edges going into r</a:t>
            </a:r>
          </a:p>
          <a:p>
            <a:r>
              <a:rPr lang="en-US" dirty="0"/>
              <a:t>Normalize the edge weights, so the minimum weight edge coming into each vertex has weight zero</a:t>
            </a:r>
          </a:p>
        </p:txBody>
      </p:sp>
      <p:sp>
        <p:nvSpPr>
          <p:cNvPr id="5" name="Oval 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4267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6" name="Oval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76400" y="4953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38400" y="4267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cxnSp>
        <p:nvCxnSpPr>
          <p:cNvPr id="8" name="Straight Arrow Connector 7"/>
          <p:cNvCxnSpPr>
            <a:stCxn id="14" idx="4"/>
          </p:cNvCxnSpPr>
          <p:nvPr/>
        </p:nvCxnSpPr>
        <p:spPr>
          <a:xfrm>
            <a:off x="1828800" y="4088435"/>
            <a:ext cx="0" cy="82832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6" idx="7"/>
          </p:cNvCxnSpPr>
          <p:nvPr/>
        </p:nvCxnSpPr>
        <p:spPr>
          <a:xfrm flipH="1">
            <a:off x="1936563" y="4522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" idx="5"/>
          </p:cNvCxnSpPr>
          <p:nvPr/>
        </p:nvCxnSpPr>
        <p:spPr>
          <a:xfrm flipH="1" flipV="1">
            <a:off x="1174563" y="4527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2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30320" y="425032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7</a:t>
            </a:r>
          </a:p>
        </p:txBody>
      </p:sp>
      <p:sp>
        <p:nvSpPr>
          <p:cNvPr id="12" name="Text Box 2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118377" y="4705648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  <p:sp>
        <p:nvSpPr>
          <p:cNvPr id="13" name="Text Box 2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01909" y="4684889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14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676400" y="3783635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16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4293565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17" name="Oval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943600" y="4979365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18" name="Oval 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705600" y="4293565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cxnSp>
        <p:nvCxnSpPr>
          <p:cNvPr id="19" name="Straight Arrow Connector 18"/>
          <p:cNvCxnSpPr>
            <a:stCxn id="25" idx="4"/>
          </p:cNvCxnSpPr>
          <p:nvPr/>
        </p:nvCxnSpPr>
        <p:spPr>
          <a:xfrm>
            <a:off x="6096000" y="4114800"/>
            <a:ext cx="0" cy="82832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7" idx="7"/>
          </p:cNvCxnSpPr>
          <p:nvPr/>
        </p:nvCxnSpPr>
        <p:spPr>
          <a:xfrm flipH="1">
            <a:off x="6203763" y="4548716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6" idx="5"/>
          </p:cNvCxnSpPr>
          <p:nvPr/>
        </p:nvCxnSpPr>
        <p:spPr>
          <a:xfrm flipH="1" flipV="1">
            <a:off x="5441763" y="4553728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2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97520" y="4276688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5</a:t>
            </a:r>
          </a:p>
        </p:txBody>
      </p:sp>
      <p:sp>
        <p:nvSpPr>
          <p:cNvPr id="23" name="Text Box 2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385577" y="47320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0</a:t>
            </a:r>
          </a:p>
        </p:txBody>
      </p:sp>
      <p:sp>
        <p:nvSpPr>
          <p:cNvPr id="24" name="Text Box 2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469109" y="4711254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  <p:sp>
        <p:nvSpPr>
          <p:cNvPr id="25" name="Oval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943600" y="3810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9600" y="5410200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This does not change the edges of the minimum branching</a:t>
            </a:r>
          </a:p>
        </p:txBody>
      </p:sp>
    </p:spTree>
    <p:extLst>
      <p:ext uri="{BB962C8B-B14F-4D97-AF65-F5344CB8AC3E}">
        <p14:creationId xmlns:p14="http://schemas.microsoft.com/office/powerpoint/2010/main" val="4562989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 minimum branching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graph that consists of the minimum cost edge coming in to each vertex</a:t>
            </a:r>
          </a:p>
          <a:p>
            <a:pPr lvl="1"/>
            <a:r>
              <a:rPr lang="en-US" dirty="0"/>
              <a:t>If this graph is a branching, then it is the minimum cost branching</a:t>
            </a:r>
          </a:p>
          <a:p>
            <a:pPr lvl="1"/>
            <a:r>
              <a:rPr lang="en-US" dirty="0"/>
              <a:t>Otherwise, the graph contains one or more cycles</a:t>
            </a:r>
          </a:p>
          <a:p>
            <a:pPr lvl="2"/>
            <a:r>
              <a:rPr lang="en-US" dirty="0"/>
              <a:t>Collapse the cycles in the original graph to super vertices</a:t>
            </a:r>
          </a:p>
          <a:p>
            <a:pPr lvl="2"/>
            <a:r>
              <a:rPr lang="en-US" dirty="0"/>
              <a:t>Reweight the graph and repeat the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8943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/>
              <a:t>Finding a minimum branching</a:t>
            </a:r>
          </a:p>
        </p:txBody>
      </p:sp>
      <p:sp>
        <p:nvSpPr>
          <p:cNvPr id="4" name="Oval 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5" name="Oval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6" name="Oval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954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8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954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2954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r</a:t>
            </a:r>
          </a:p>
        </p:txBody>
      </p:sp>
      <p:cxnSp>
        <p:nvCxnSpPr>
          <p:cNvPr id="11" name="Straight Arrow Connector 10"/>
          <p:cNvCxnSpPr>
            <a:stCxn id="9" idx="4"/>
            <a:endCxn id="4" idx="0"/>
          </p:cNvCxnSpPr>
          <p:nvPr/>
        </p:nvCxnSpPr>
        <p:spPr>
          <a:xfrm>
            <a:off x="1447800" y="19812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7" idx="0"/>
          </p:cNvCxnSpPr>
          <p:nvPr/>
        </p:nvCxnSpPr>
        <p:spPr>
          <a:xfrm>
            <a:off x="1600200" y="1905000"/>
            <a:ext cx="609600" cy="1600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3"/>
          </p:cNvCxnSpPr>
          <p:nvPr/>
        </p:nvCxnSpPr>
        <p:spPr>
          <a:xfrm flipH="1">
            <a:off x="677333" y="1936563"/>
            <a:ext cx="662704" cy="15728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8" idx="7"/>
          </p:cNvCxnSpPr>
          <p:nvPr/>
        </p:nvCxnSpPr>
        <p:spPr>
          <a:xfrm flipH="1">
            <a:off x="1555563" y="3810000"/>
            <a:ext cx="641911" cy="1949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8" idx="1"/>
          </p:cNvCxnSpPr>
          <p:nvPr/>
        </p:nvCxnSpPr>
        <p:spPr>
          <a:xfrm>
            <a:off x="677334" y="3785751"/>
            <a:ext cx="662703" cy="19738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7" idx="1"/>
          </p:cNvCxnSpPr>
          <p:nvPr/>
        </p:nvCxnSpPr>
        <p:spPr>
          <a:xfrm>
            <a:off x="1574800" y="3086100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6" idx="7"/>
          </p:cNvCxnSpPr>
          <p:nvPr/>
        </p:nvCxnSpPr>
        <p:spPr>
          <a:xfrm flipH="1">
            <a:off x="1555563" y="3760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5" idx="5"/>
          </p:cNvCxnSpPr>
          <p:nvPr/>
        </p:nvCxnSpPr>
        <p:spPr>
          <a:xfrm flipH="1" flipV="1">
            <a:off x="793563" y="3765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4" idx="3"/>
          </p:cNvCxnSpPr>
          <p:nvPr/>
        </p:nvCxnSpPr>
        <p:spPr>
          <a:xfrm flipV="1">
            <a:off x="838201" y="3079563"/>
            <a:ext cx="501836" cy="52337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2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76518" y="47244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31" name="Text Box 2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59697" y="471599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8</a:t>
            </a:r>
          </a:p>
        </p:txBody>
      </p:sp>
      <p:sp>
        <p:nvSpPr>
          <p:cNvPr id="32" name="Text Box 2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68868" y="2400413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10</a:t>
            </a:r>
          </a:p>
        </p:txBody>
      </p:sp>
      <p:sp>
        <p:nvSpPr>
          <p:cNvPr id="33" name="Text Box 2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851254" y="2383536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10</a:t>
            </a:r>
          </a:p>
        </p:txBody>
      </p:sp>
      <p:sp>
        <p:nvSpPr>
          <p:cNvPr id="34" name="Text Box 2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06323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  <p:sp>
        <p:nvSpPr>
          <p:cNvPr id="35" name="Text Box 2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600200" y="325174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36" name="Text Box 2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008685" y="32766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1</a:t>
            </a:r>
          </a:p>
        </p:txBody>
      </p:sp>
      <p:sp>
        <p:nvSpPr>
          <p:cNvPr id="37" name="Text Box 2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00868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  <p:sp>
        <p:nvSpPr>
          <p:cNvPr id="38" name="Text Box 2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8650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  <p:sp>
        <p:nvSpPr>
          <p:cNvPr id="43" name="Oval 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2197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44" name="Oval 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2197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r</a:t>
            </a:r>
          </a:p>
        </p:txBody>
      </p:sp>
      <p:cxnSp>
        <p:nvCxnSpPr>
          <p:cNvPr id="45" name="Straight Arrow Connector 44"/>
          <p:cNvCxnSpPr>
            <a:endCxn id="80" idx="0"/>
          </p:cNvCxnSpPr>
          <p:nvPr/>
        </p:nvCxnSpPr>
        <p:spPr>
          <a:xfrm>
            <a:off x="5372100" y="2002367"/>
            <a:ext cx="0" cy="12063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5814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47" name="Oval 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819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49" name="Oval 9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5814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53" name="Oval 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343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56" name="Oval 9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5814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57" name="Oval 9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814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r</a:t>
            </a:r>
          </a:p>
        </p:txBody>
      </p:sp>
      <p:cxnSp>
        <p:nvCxnSpPr>
          <p:cNvPr id="60" name="Straight Arrow Connector 59"/>
          <p:cNvCxnSpPr>
            <a:stCxn id="57" idx="4"/>
            <a:endCxn id="46" idx="0"/>
          </p:cNvCxnSpPr>
          <p:nvPr/>
        </p:nvCxnSpPr>
        <p:spPr>
          <a:xfrm>
            <a:off x="3733800" y="19812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53" idx="0"/>
          </p:cNvCxnSpPr>
          <p:nvPr/>
        </p:nvCxnSpPr>
        <p:spPr>
          <a:xfrm>
            <a:off x="3886200" y="1905000"/>
            <a:ext cx="609600" cy="1600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7" idx="3"/>
          </p:cNvCxnSpPr>
          <p:nvPr/>
        </p:nvCxnSpPr>
        <p:spPr>
          <a:xfrm flipH="1">
            <a:off x="2963333" y="1936563"/>
            <a:ext cx="662704" cy="15728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endCxn id="56" idx="7"/>
          </p:cNvCxnSpPr>
          <p:nvPr/>
        </p:nvCxnSpPr>
        <p:spPr>
          <a:xfrm flipH="1">
            <a:off x="3841563" y="3810000"/>
            <a:ext cx="641911" cy="1949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56" idx="1"/>
          </p:cNvCxnSpPr>
          <p:nvPr/>
        </p:nvCxnSpPr>
        <p:spPr>
          <a:xfrm>
            <a:off x="2963334" y="3785751"/>
            <a:ext cx="662703" cy="19738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endCxn id="53" idx="1"/>
          </p:cNvCxnSpPr>
          <p:nvPr/>
        </p:nvCxnSpPr>
        <p:spPr>
          <a:xfrm>
            <a:off x="3860800" y="3086100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49" idx="7"/>
          </p:cNvCxnSpPr>
          <p:nvPr/>
        </p:nvCxnSpPr>
        <p:spPr>
          <a:xfrm flipH="1">
            <a:off x="3841563" y="3760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47" idx="5"/>
          </p:cNvCxnSpPr>
          <p:nvPr/>
        </p:nvCxnSpPr>
        <p:spPr>
          <a:xfrm flipH="1" flipV="1">
            <a:off x="3079563" y="3765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endCxn id="46" idx="3"/>
          </p:cNvCxnSpPr>
          <p:nvPr/>
        </p:nvCxnSpPr>
        <p:spPr>
          <a:xfrm flipV="1">
            <a:off x="3124201" y="3079563"/>
            <a:ext cx="501836" cy="52337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 Box 28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62518" y="47244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0</a:t>
            </a:r>
          </a:p>
        </p:txBody>
      </p:sp>
      <p:sp>
        <p:nvSpPr>
          <p:cNvPr id="72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045697" y="471599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73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954868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8</a:t>
            </a:r>
          </a:p>
        </p:txBody>
      </p:sp>
      <p:sp>
        <p:nvSpPr>
          <p:cNvPr id="74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137254" y="2383536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6</a:t>
            </a:r>
          </a:p>
        </p:txBody>
      </p:sp>
      <p:sp>
        <p:nvSpPr>
          <p:cNvPr id="75" name="Text Box 2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692323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1</a:t>
            </a:r>
          </a:p>
        </p:txBody>
      </p:sp>
      <p:sp>
        <p:nvSpPr>
          <p:cNvPr id="76" name="Text Box 28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886200" y="325174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0</a:t>
            </a:r>
          </a:p>
        </p:txBody>
      </p:sp>
      <p:sp>
        <p:nvSpPr>
          <p:cNvPr id="77" name="Text Box 28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294685" y="32766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0</a:t>
            </a:r>
          </a:p>
        </p:txBody>
      </p:sp>
      <p:sp>
        <p:nvSpPr>
          <p:cNvPr id="78" name="Text Box 28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29468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0</a:t>
            </a:r>
          </a:p>
        </p:txBody>
      </p:sp>
      <p:sp>
        <p:nvSpPr>
          <p:cNvPr id="79" name="Text Box 28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87250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0</a:t>
            </a:r>
          </a:p>
        </p:txBody>
      </p:sp>
      <p:sp>
        <p:nvSpPr>
          <p:cNvPr id="80" name="Oval 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953000" y="3208754"/>
            <a:ext cx="838200" cy="812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cxnSp>
        <p:nvCxnSpPr>
          <p:cNvPr id="81" name="Straight Arrow Connector 80"/>
          <p:cNvCxnSpPr>
            <a:endCxn id="43" idx="0"/>
          </p:cNvCxnSpPr>
          <p:nvPr/>
        </p:nvCxnSpPr>
        <p:spPr>
          <a:xfrm flipH="1">
            <a:off x="5372100" y="4034367"/>
            <a:ext cx="16933" cy="168063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 Box 28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090553" y="2362426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1</a:t>
            </a:r>
          </a:p>
        </p:txBody>
      </p:sp>
      <p:sp>
        <p:nvSpPr>
          <p:cNvPr id="83" name="Text Box 28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070460" y="4747238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0</a:t>
            </a:r>
          </a:p>
        </p:txBody>
      </p:sp>
      <p:sp>
        <p:nvSpPr>
          <p:cNvPr id="84" name="Oval 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0866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85" name="Oval 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3246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86" name="Oval 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0866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87" name="Oval 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8486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88" name="Oval 9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866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89" name="Oval 9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0866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r</a:t>
            </a:r>
          </a:p>
        </p:txBody>
      </p:sp>
      <p:cxnSp>
        <p:nvCxnSpPr>
          <p:cNvPr id="90" name="Straight Arrow Connector 89"/>
          <p:cNvCxnSpPr>
            <a:stCxn id="89" idx="4"/>
            <a:endCxn id="84" idx="0"/>
          </p:cNvCxnSpPr>
          <p:nvPr/>
        </p:nvCxnSpPr>
        <p:spPr>
          <a:xfrm>
            <a:off x="7239000" y="19812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88" idx="7"/>
          </p:cNvCxnSpPr>
          <p:nvPr/>
        </p:nvCxnSpPr>
        <p:spPr>
          <a:xfrm flipH="1">
            <a:off x="7346763" y="3810000"/>
            <a:ext cx="641911" cy="1949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endCxn id="87" idx="1"/>
          </p:cNvCxnSpPr>
          <p:nvPr/>
        </p:nvCxnSpPr>
        <p:spPr>
          <a:xfrm>
            <a:off x="7366000" y="3086100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endCxn id="86" idx="7"/>
          </p:cNvCxnSpPr>
          <p:nvPr/>
        </p:nvCxnSpPr>
        <p:spPr>
          <a:xfrm flipH="1">
            <a:off x="7346763" y="3760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endCxn id="85" idx="5"/>
          </p:cNvCxnSpPr>
          <p:nvPr/>
        </p:nvCxnSpPr>
        <p:spPr>
          <a:xfrm flipH="1" flipV="1">
            <a:off x="6584763" y="3765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 Box 28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7667718" y="47244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97" name="Text Box 28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7197523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  <p:sp>
        <p:nvSpPr>
          <p:cNvPr id="98" name="Text Box 28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91400" y="325174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99" name="Text Box 28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79988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  <p:sp>
        <p:nvSpPr>
          <p:cNvPr id="100" name="Text Box 28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37770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954506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5830078" cy="3535363"/>
          </a:xfrm>
        </p:spPr>
        <p:txBody>
          <a:bodyPr/>
          <a:lstStyle/>
          <a:p>
            <a:r>
              <a:rPr lang="en-US" dirty="0"/>
              <a:t>The lemma justifies using the edges of the cycle in the branching</a:t>
            </a:r>
          </a:p>
          <a:p>
            <a:r>
              <a:rPr lang="en-US" dirty="0"/>
              <a:t>An induction argument is used to cover the multiple levels of </a:t>
            </a:r>
            <a:r>
              <a:rPr lang="en-US"/>
              <a:t>compressing cycles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4189" y="1208428"/>
            <a:ext cx="8295011" cy="120032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Lemma 4.38  Let C be a cycle in G consisting of edges of cost 0 with r not in C.  There is an optimal branching rooted at r that has exactly one edge entering C.</a:t>
            </a:r>
          </a:p>
        </p:txBody>
      </p:sp>
      <p:sp>
        <p:nvSpPr>
          <p:cNvPr id="5" name="Oval 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467600" y="4119033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6" name="Oval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705600" y="4804833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467600" y="5490633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8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229600" y="4804833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9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512237" y="6477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 </a:t>
            </a:r>
          </a:p>
        </p:txBody>
      </p:sp>
      <p:sp>
        <p:nvSpPr>
          <p:cNvPr id="10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467600" y="2976033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r</a:t>
            </a:r>
          </a:p>
        </p:txBody>
      </p:sp>
      <p:cxnSp>
        <p:nvCxnSpPr>
          <p:cNvPr id="11" name="Straight Arrow Connector 10"/>
          <p:cNvCxnSpPr>
            <a:stCxn id="10" idx="4"/>
            <a:endCxn id="5" idx="0"/>
          </p:cNvCxnSpPr>
          <p:nvPr/>
        </p:nvCxnSpPr>
        <p:spPr>
          <a:xfrm>
            <a:off x="7620000" y="3280833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8" idx="0"/>
          </p:cNvCxnSpPr>
          <p:nvPr/>
        </p:nvCxnSpPr>
        <p:spPr>
          <a:xfrm>
            <a:off x="7772400" y="3204633"/>
            <a:ext cx="609600" cy="1600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0" idx="3"/>
          </p:cNvCxnSpPr>
          <p:nvPr/>
        </p:nvCxnSpPr>
        <p:spPr>
          <a:xfrm flipH="1">
            <a:off x="6849533" y="3236196"/>
            <a:ext cx="662704" cy="15728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9" idx="7"/>
          </p:cNvCxnSpPr>
          <p:nvPr/>
        </p:nvCxnSpPr>
        <p:spPr>
          <a:xfrm flipH="1">
            <a:off x="7772400" y="5109633"/>
            <a:ext cx="597275" cy="14120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9" idx="1"/>
          </p:cNvCxnSpPr>
          <p:nvPr/>
        </p:nvCxnSpPr>
        <p:spPr>
          <a:xfrm>
            <a:off x="6875682" y="5122332"/>
            <a:ext cx="681192" cy="139930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8" idx="1"/>
          </p:cNvCxnSpPr>
          <p:nvPr/>
        </p:nvCxnSpPr>
        <p:spPr>
          <a:xfrm>
            <a:off x="7747000" y="4385733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7" idx="7"/>
          </p:cNvCxnSpPr>
          <p:nvPr/>
        </p:nvCxnSpPr>
        <p:spPr>
          <a:xfrm flipH="1">
            <a:off x="7727763" y="5059984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6" idx="5"/>
          </p:cNvCxnSpPr>
          <p:nvPr/>
        </p:nvCxnSpPr>
        <p:spPr>
          <a:xfrm flipH="1" flipV="1">
            <a:off x="6965763" y="5064996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5" idx="3"/>
          </p:cNvCxnSpPr>
          <p:nvPr/>
        </p:nvCxnSpPr>
        <p:spPr>
          <a:xfrm flipV="1">
            <a:off x="7010401" y="4379196"/>
            <a:ext cx="501836" cy="52337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2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133884" y="5745784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0</a:t>
            </a:r>
          </a:p>
        </p:txBody>
      </p:sp>
      <p:sp>
        <p:nvSpPr>
          <p:cNvPr id="21" name="Text Box 2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32305" y="5697035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22" name="Text Box 2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841068" y="3700046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0</a:t>
            </a:r>
          </a:p>
        </p:txBody>
      </p:sp>
      <p:sp>
        <p:nvSpPr>
          <p:cNvPr id="23" name="Text Box 2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023454" y="3683169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0</a:t>
            </a:r>
          </a:p>
        </p:txBody>
      </p:sp>
      <p:sp>
        <p:nvSpPr>
          <p:cNvPr id="24" name="Text Box 2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578523" y="3700046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1</a:t>
            </a:r>
          </a:p>
        </p:txBody>
      </p:sp>
      <p:sp>
        <p:nvSpPr>
          <p:cNvPr id="25" name="Text Box 2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772400" y="4551376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0</a:t>
            </a:r>
          </a:p>
        </p:txBody>
      </p:sp>
      <p:sp>
        <p:nvSpPr>
          <p:cNvPr id="26" name="Text Box 2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180885" y="457623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0</a:t>
            </a:r>
          </a:p>
        </p:txBody>
      </p:sp>
      <p:sp>
        <p:nvSpPr>
          <p:cNvPr id="27" name="Text Box 2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180885" y="5053245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0</a:t>
            </a:r>
          </a:p>
        </p:txBody>
      </p:sp>
      <p:sp>
        <p:nvSpPr>
          <p:cNvPr id="28" name="Text Box 2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758705" y="5053245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062423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Minimum Spanning Tree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G=(V,E) is an UNDIRECTED graph</a:t>
            </a:r>
          </a:p>
          <a:p>
            <a:r>
              <a:rPr lang="en-US" dirty="0" smtClean="0"/>
              <a:t>Weights associated with the edges</a:t>
            </a:r>
          </a:p>
          <a:p>
            <a:r>
              <a:rPr lang="en-US" dirty="0" smtClean="0"/>
              <a:t>Find a spanning tree of minimum weight</a:t>
            </a:r>
          </a:p>
          <a:p>
            <a:pPr lvl="1"/>
            <a:r>
              <a:rPr lang="en-US" dirty="0" smtClean="0"/>
              <a:t>If not connected,  complain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625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" name="Line 20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5105400" y="3733800"/>
            <a:ext cx="1295400" cy="75641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5232400" y="4504502"/>
            <a:ext cx="1168400" cy="37229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Line 39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133599" y="4967287"/>
            <a:ext cx="1581151" cy="8397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3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667001" y="2713039"/>
            <a:ext cx="441324" cy="108267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Line 3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2133599" y="2667000"/>
            <a:ext cx="506322" cy="2286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3143250" y="2728913"/>
            <a:ext cx="1181100" cy="104139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3952873" y="2743200"/>
            <a:ext cx="396876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3968750" y="3697287"/>
            <a:ext cx="965200" cy="950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9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Minimum Spanning Tree</a:t>
            </a:r>
          </a:p>
        </p:txBody>
      </p:sp>
      <p:sp>
        <p:nvSpPr>
          <p:cNvPr id="9219" name="Oval 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191000" y="2590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9220" name="Oval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10000" y="4495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800600" y="3505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971800" y="3657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943600" y="3200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9224" name="Oval 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248400" y="4343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9225" name="Oval 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029200" y="4724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9227" name="Line 1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495800" y="2743200"/>
            <a:ext cx="1447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4958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200400" y="3962400"/>
            <a:ext cx="6096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114800" y="4724400"/>
            <a:ext cx="9144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029200" y="3810000"/>
            <a:ext cx="1524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5105400" y="3352800"/>
            <a:ext cx="838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1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1722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Text Box 2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3369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9239" name="Text Box 2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2004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0" name="Text Box 2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100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9241" name="Text Box 2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029200" y="2590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9242" name="Text Box 26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4102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43" name="Text Box 27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248400" y="36576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21</a:t>
            </a:r>
            <a:endParaRPr lang="en-US" altLang="en-US" dirty="0"/>
          </a:p>
        </p:txBody>
      </p:sp>
      <p:sp>
        <p:nvSpPr>
          <p:cNvPr id="9244" name="Text Box 28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608727" y="3816083"/>
            <a:ext cx="4411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15</a:t>
            </a:r>
            <a:endParaRPr lang="en-US" altLang="en-US" dirty="0"/>
          </a:p>
        </p:txBody>
      </p:sp>
      <p:sp>
        <p:nvSpPr>
          <p:cNvPr id="9245" name="Text Box 29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8006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9246" name="Text Box 30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267200" y="3810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9247" name="Text Box 31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648200" y="2971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9248" name="Oval 32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600" y="2514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9249" name="Oval 33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981200" y="4800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9250" name="Oval 3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581400" y="5715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9254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2209800" y="39624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6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3810000" y="48006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886200" y="5029200"/>
            <a:ext cx="1219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8" name="Text Box 42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260725" y="23225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9259" name="Text Box 43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9812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9260" name="Text Box 44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667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61" name="Text Box 45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44196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9262" name="Text Box 46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505200" y="4953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9263" name="Text Box 47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495800" y="5334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9264" name="Text Box 48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715000" y="4724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9265" name="Text Box 49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2438400" y="4114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9266" name="Text Box 50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5908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51" name="Line 35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2819400" y="2667000"/>
            <a:ext cx="14478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Greedy Algorithms for Minimum Spanning Tree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Extend a tree by including the cheapest out going edge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Add the cheapest edge that joins disjoint components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Delete the most expensive edge that does not disconnect the graph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  <p:sp>
        <p:nvSpPr>
          <p:cNvPr id="10244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5105400" y="2819400"/>
            <a:ext cx="990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81600" y="4114800"/>
            <a:ext cx="1371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096000" y="2895600"/>
            <a:ext cx="6096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Line 2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6096000" y="28194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7924800" y="2819400"/>
            <a:ext cx="1524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3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172200" y="2819400"/>
            <a:ext cx="17526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3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705600" y="4419600"/>
            <a:ext cx="1219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Text Box 3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104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0252" name="Text Box 3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9248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10253" name="Text Box 3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866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0254" name="Text Box 3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638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0255" name="Text Box 3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257800" y="324485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10256" name="Text Box 3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96000" y="3733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10257" name="Text Box 4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16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10258" name="Oval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53000" y="3962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0259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0260" name="Oval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9248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0261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772400" y="4267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0262" name="Oval 2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648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Greedy Algorithm 1</a:t>
            </a:r>
            <a:br>
              <a:rPr lang="en-US" altLang="en-US" sz="4000"/>
            </a:br>
            <a:r>
              <a:rPr lang="en-US" altLang="en-US" sz="4000"/>
              <a:t>Prim’s Algorithm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Extend a tree by including the cheapest out going edge</a:t>
            </a:r>
          </a:p>
        </p:txBody>
      </p:sp>
      <p:sp>
        <p:nvSpPr>
          <p:cNvPr id="11268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038600" y="3276600"/>
            <a:ext cx="1219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257800" y="3276600"/>
            <a:ext cx="1676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004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4876800" y="4191000"/>
            <a:ext cx="990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1148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4876800" y="3276600"/>
            <a:ext cx="3810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943600" y="43434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198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866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019800" y="4267200"/>
            <a:ext cx="1219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096000" y="5105400"/>
            <a:ext cx="1143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085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7244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246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62800" y="4191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150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81600" y="4343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562600" y="3505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11290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57600" y="3200400"/>
            <a:ext cx="1524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581400" y="3124200"/>
            <a:ext cx="457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3048000" y="3124200"/>
            <a:ext cx="5334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3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124200" y="44958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5486400"/>
            <a:ext cx="1524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5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572000" y="5181600"/>
            <a:ext cx="3048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6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572000" y="5410200"/>
            <a:ext cx="1524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7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5" y="28559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956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11299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581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1300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334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11301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52925" y="5486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11302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10200" y="5867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11303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629400" y="5257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11304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35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11305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5814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1306" name="Oval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429000" y="3048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11307" name="Oval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105400" y="3124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1308" name="Oval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3733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1309" name="Oval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715000" y="4038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1310" name="Oval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162800" y="4876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1311" name="Oval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943600" y="5257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1312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4724400" y="5029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1313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1314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895600" y="5334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1315" name="Oval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419600" y="6248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1316" name="Text Box 5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0" y="4572000"/>
            <a:ext cx="2362200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Construct the MST with Prim’s algorithm starting from vertex 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Label the edges in order of insertion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Greedy Algorithm 2</a:t>
            </a:r>
            <a:br>
              <a:rPr lang="en-US" altLang="en-US" sz="4000"/>
            </a:br>
            <a:r>
              <a:rPr lang="en-US" altLang="en-US" sz="4000"/>
              <a:t>Kruskal’s Algorithm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 the cheapest edge that joins disjoint components</a:t>
            </a:r>
          </a:p>
        </p:txBody>
      </p:sp>
      <p:sp>
        <p:nvSpPr>
          <p:cNvPr id="12292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038600" y="3276600"/>
            <a:ext cx="1219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257800" y="3276600"/>
            <a:ext cx="1676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004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4876800" y="4191000"/>
            <a:ext cx="990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1148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4876800" y="3276600"/>
            <a:ext cx="3810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943600" y="43434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198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866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019800" y="4267200"/>
            <a:ext cx="1219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096000" y="5105400"/>
            <a:ext cx="1143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085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7244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246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62800" y="4191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150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81600" y="4343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562600" y="3505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12314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57600" y="3200400"/>
            <a:ext cx="1524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581400" y="3124200"/>
            <a:ext cx="457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3048000" y="3124200"/>
            <a:ext cx="5334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124200" y="44958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5486400"/>
            <a:ext cx="1524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572000" y="5181600"/>
            <a:ext cx="3048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0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572000" y="5410200"/>
            <a:ext cx="1524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1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5" y="28559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12322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956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12323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581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2324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334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12325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52925" y="5486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12326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10200" y="5867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12327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629400" y="5257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12328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35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12329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5814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2330" name="Oval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429000" y="3048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12331" name="Oval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105400" y="3124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2332" name="Oval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3733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2333" name="Oval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715000" y="4038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2334" name="Oval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162800" y="4876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2335" name="Oval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943600" y="5257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2336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4724400" y="5029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2337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2338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895600" y="5334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2339" name="Oval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419600" y="6248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2340" name="Text Box 5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0" y="4876800"/>
            <a:ext cx="23622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Construct the MST with Kruskal’s algorithm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Label the edges in order of insertion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Greedy Algorithm 3</a:t>
            </a:r>
            <a:br>
              <a:rPr lang="en-US" altLang="en-US" sz="4000"/>
            </a:br>
            <a:r>
              <a:rPr lang="en-US" altLang="en-US" sz="4000"/>
              <a:t>Reverse-Delete Algorithm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Delete the most expensive edge that does not disconnect the graph</a:t>
            </a:r>
          </a:p>
        </p:txBody>
      </p:sp>
      <p:sp>
        <p:nvSpPr>
          <p:cNvPr id="1331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038600" y="3276600"/>
            <a:ext cx="1219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257800" y="3276600"/>
            <a:ext cx="1676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004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4876800" y="4191000"/>
            <a:ext cx="990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1148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4876800" y="3276600"/>
            <a:ext cx="3810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943600" y="43434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198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866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019800" y="4267200"/>
            <a:ext cx="1219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096000" y="5105400"/>
            <a:ext cx="1143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085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7244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246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62800" y="4191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150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81600" y="4343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562600" y="3505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13338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57600" y="3200400"/>
            <a:ext cx="1524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581400" y="3124200"/>
            <a:ext cx="457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3048000" y="3124200"/>
            <a:ext cx="5334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124200" y="44958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5486400"/>
            <a:ext cx="1524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572000" y="5181600"/>
            <a:ext cx="3048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572000" y="5410200"/>
            <a:ext cx="1524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5" y="28559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13346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956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13347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581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3348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334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13349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52925" y="5486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13350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10200" y="5867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13351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629400" y="5257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13352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35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13353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5814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3354" name="Oval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429000" y="3048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13355" name="Oval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105400" y="3124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3356" name="Oval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3733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3357" name="Oval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715000" y="4038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3358" name="Oval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162800" y="4876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3359" name="Oval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943600" y="5257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3360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4724400" y="5029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3361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3362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895600" y="5334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3363" name="Oval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419600" y="6248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3364" name="Text Box 5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0" y="4876800"/>
            <a:ext cx="23622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Construct the MST with the reverse-delete algorithm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Label the edges in order of removal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3608</TotalTime>
  <Words>1582</Words>
  <Application>Microsoft Office PowerPoint</Application>
  <PresentationFormat>On-screen Show (4:3)</PresentationFormat>
  <Paragraphs>566</Paragraphs>
  <Slides>37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Times New Roman</vt:lpstr>
      <vt:lpstr>Office Theme</vt:lpstr>
      <vt:lpstr>CSE 417 Algorithms and Complexity</vt:lpstr>
      <vt:lpstr>Announcements</vt:lpstr>
      <vt:lpstr>Minimum Spanning Tree</vt:lpstr>
      <vt:lpstr>Minimum Spanning Tree Definitions</vt:lpstr>
      <vt:lpstr>Minimum Spanning Tree</vt:lpstr>
      <vt:lpstr>Greedy Algorithms for Minimum Spanning Tree</vt:lpstr>
      <vt:lpstr>Greedy Algorithm 1 Prim’s Algorithm</vt:lpstr>
      <vt:lpstr>Greedy Algorithm 2 Kruskal’s Algorithm</vt:lpstr>
      <vt:lpstr>Greedy Algorithm 3 Reverse-Delete Algorithm</vt:lpstr>
      <vt:lpstr>Dijkstra’s Algorithm for Minimum Spanning Trees</vt:lpstr>
      <vt:lpstr>Minimum Spanning Tree</vt:lpstr>
      <vt:lpstr>Greedy Algorithms for Minimum Spanning Tree</vt:lpstr>
      <vt:lpstr>Why do the greedy algorithms work?</vt:lpstr>
      <vt:lpstr>Edge inclusion lemma</vt:lpstr>
      <vt:lpstr>Proof </vt:lpstr>
      <vt:lpstr>Optimality Proofs</vt:lpstr>
      <vt:lpstr>Prim’s Algorithm</vt:lpstr>
      <vt:lpstr>Prove Prim’s algorithm computes an MST </vt:lpstr>
      <vt:lpstr>Kruskal’s Algorithm</vt:lpstr>
      <vt:lpstr>Prove Kruskal’s algorithm computes an MST </vt:lpstr>
      <vt:lpstr>MST Implementation and runtime</vt:lpstr>
      <vt:lpstr>Application: Clustering</vt:lpstr>
      <vt:lpstr>Distance clustering</vt:lpstr>
      <vt:lpstr>Divide into 2 clusters</vt:lpstr>
      <vt:lpstr>Divide into 3 clusters</vt:lpstr>
      <vt:lpstr>Divide into 4 clusters</vt:lpstr>
      <vt:lpstr>Distance Clustering Algorithm</vt:lpstr>
      <vt:lpstr>K-clustering</vt:lpstr>
      <vt:lpstr>Shortest paths in directed graphs vs undirected graphs</vt:lpstr>
      <vt:lpstr>What about the minimum spanning tree of a directed graph?</vt:lpstr>
      <vt:lpstr>Finding a minimum branching</vt:lpstr>
      <vt:lpstr>Another MST Algorithm</vt:lpstr>
      <vt:lpstr>Idea for branching algorithm</vt:lpstr>
      <vt:lpstr>Finding a minimum branching</vt:lpstr>
      <vt:lpstr>Finding a minimum branching</vt:lpstr>
      <vt:lpstr>Finding a minimum branching</vt:lpstr>
      <vt:lpstr>Correctness Proof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80</cp:revision>
  <dcterms:created xsi:type="dcterms:W3CDTF">1601-01-01T00:00:00Z</dcterms:created>
  <dcterms:modified xsi:type="dcterms:W3CDTF">2020-10-28T17:18:24Z</dcterms:modified>
</cp:coreProperties>
</file>