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4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5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7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8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9" r:id="rId3"/>
    <p:sldId id="275" r:id="rId4"/>
    <p:sldId id="280" r:id="rId5"/>
    <p:sldId id="283" r:id="rId6"/>
    <p:sldId id="295" r:id="rId7"/>
    <p:sldId id="296" r:id="rId8"/>
    <p:sldId id="314" r:id="rId9"/>
    <p:sldId id="286" r:id="rId10"/>
    <p:sldId id="287" r:id="rId11"/>
    <p:sldId id="288" r:id="rId12"/>
    <p:sldId id="302" r:id="rId13"/>
    <p:sldId id="304" r:id="rId14"/>
    <p:sldId id="315" r:id="rId15"/>
    <p:sldId id="293" r:id="rId16"/>
    <p:sldId id="303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AE556B-5981-4A71-BFB8-D80105964821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0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9" Type="http://schemas.openxmlformats.org/officeDocument/2006/relationships/tags" Target="../tags/tag134.xml"/><Relationship Id="rId21" Type="http://schemas.openxmlformats.org/officeDocument/2006/relationships/tags" Target="../tags/tag116.xml"/><Relationship Id="rId34" Type="http://schemas.openxmlformats.org/officeDocument/2006/relationships/tags" Target="../tags/tag129.xml"/><Relationship Id="rId42" Type="http://schemas.openxmlformats.org/officeDocument/2006/relationships/tags" Target="../tags/tag137.xml"/><Relationship Id="rId47" Type="http://schemas.openxmlformats.org/officeDocument/2006/relationships/notesSlide" Target="../notesSlides/notesSlide7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9" Type="http://schemas.openxmlformats.org/officeDocument/2006/relationships/tags" Target="../tags/tag124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37" Type="http://schemas.openxmlformats.org/officeDocument/2006/relationships/tags" Target="../tags/tag132.xml"/><Relationship Id="rId40" Type="http://schemas.openxmlformats.org/officeDocument/2006/relationships/tags" Target="../tags/tag135.xml"/><Relationship Id="rId45" Type="http://schemas.openxmlformats.org/officeDocument/2006/relationships/tags" Target="../tags/tag140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36" Type="http://schemas.openxmlformats.org/officeDocument/2006/relationships/tags" Target="../tags/tag131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31" Type="http://schemas.openxmlformats.org/officeDocument/2006/relationships/tags" Target="../tags/tag126.xml"/><Relationship Id="rId44" Type="http://schemas.openxmlformats.org/officeDocument/2006/relationships/tags" Target="../tags/tag139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43" Type="http://schemas.openxmlformats.org/officeDocument/2006/relationships/tags" Target="../tags/tag138.xml"/><Relationship Id="rId8" Type="http://schemas.openxmlformats.org/officeDocument/2006/relationships/tags" Target="../tags/tag103.xml"/><Relationship Id="rId3" Type="http://schemas.openxmlformats.org/officeDocument/2006/relationships/tags" Target="../tags/tag98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38" Type="http://schemas.openxmlformats.org/officeDocument/2006/relationships/tags" Target="../tags/tag133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15.xml"/><Relationship Id="rId41" Type="http://schemas.openxmlformats.org/officeDocument/2006/relationships/tags" Target="../tags/tag1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34" Type="http://schemas.openxmlformats.org/officeDocument/2006/relationships/tags" Target="../tags/tag176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tags" Target="../tags/tag171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tags" Target="../tags/tag174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tags" Target="../tags/tag173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tags" Target="../tags/tag177.xml"/><Relationship Id="rId8" Type="http://schemas.openxmlformats.org/officeDocument/2006/relationships/tags" Target="../tags/tag1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tags" Target="../tags/tag205.xml"/><Relationship Id="rId39" Type="http://schemas.openxmlformats.org/officeDocument/2006/relationships/tags" Target="../tags/tag218.xml"/><Relationship Id="rId21" Type="http://schemas.openxmlformats.org/officeDocument/2006/relationships/tags" Target="../tags/tag200.xml"/><Relationship Id="rId34" Type="http://schemas.openxmlformats.org/officeDocument/2006/relationships/tags" Target="../tags/tag213.xml"/><Relationship Id="rId42" Type="http://schemas.openxmlformats.org/officeDocument/2006/relationships/tags" Target="../tags/tag221.xml"/><Relationship Id="rId47" Type="http://schemas.openxmlformats.org/officeDocument/2006/relationships/tags" Target="../tags/tag226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8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9" Type="http://schemas.openxmlformats.org/officeDocument/2006/relationships/tags" Target="../tags/tag208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32" Type="http://schemas.openxmlformats.org/officeDocument/2006/relationships/tags" Target="../tags/tag211.xml"/><Relationship Id="rId37" Type="http://schemas.openxmlformats.org/officeDocument/2006/relationships/tags" Target="../tags/tag216.xml"/><Relationship Id="rId40" Type="http://schemas.openxmlformats.org/officeDocument/2006/relationships/tags" Target="../tags/tag219.xml"/><Relationship Id="rId45" Type="http://schemas.openxmlformats.org/officeDocument/2006/relationships/tags" Target="../tags/tag224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tags" Target="../tags/tag207.xml"/><Relationship Id="rId36" Type="http://schemas.openxmlformats.org/officeDocument/2006/relationships/tags" Target="../tags/tag215.xml"/><Relationship Id="rId49" Type="http://schemas.openxmlformats.org/officeDocument/2006/relationships/tags" Target="../tags/tag228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31" Type="http://schemas.openxmlformats.org/officeDocument/2006/relationships/tags" Target="../tags/tag210.xml"/><Relationship Id="rId44" Type="http://schemas.openxmlformats.org/officeDocument/2006/relationships/tags" Target="../tags/tag223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Relationship Id="rId30" Type="http://schemas.openxmlformats.org/officeDocument/2006/relationships/tags" Target="../tags/tag209.xml"/><Relationship Id="rId35" Type="http://schemas.openxmlformats.org/officeDocument/2006/relationships/tags" Target="../tags/tag214.xml"/><Relationship Id="rId43" Type="http://schemas.openxmlformats.org/officeDocument/2006/relationships/tags" Target="../tags/tag222.xml"/><Relationship Id="rId48" Type="http://schemas.openxmlformats.org/officeDocument/2006/relationships/tags" Target="../tags/tag227.xml"/><Relationship Id="rId8" Type="http://schemas.openxmlformats.org/officeDocument/2006/relationships/tags" Target="../tags/tag187.xml"/><Relationship Id="rId3" Type="http://schemas.openxmlformats.org/officeDocument/2006/relationships/tags" Target="../tags/tag182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33" Type="http://schemas.openxmlformats.org/officeDocument/2006/relationships/tags" Target="../tags/tag212.xml"/><Relationship Id="rId38" Type="http://schemas.openxmlformats.org/officeDocument/2006/relationships/tags" Target="../tags/tag217.xml"/><Relationship Id="rId46" Type="http://schemas.openxmlformats.org/officeDocument/2006/relationships/tags" Target="../tags/tag225.xml"/><Relationship Id="rId20" Type="http://schemas.openxmlformats.org/officeDocument/2006/relationships/tags" Target="../tags/tag199.xml"/><Relationship Id="rId41" Type="http://schemas.openxmlformats.org/officeDocument/2006/relationships/tags" Target="../tags/tag220.xml"/><Relationship Id="rId1" Type="http://schemas.openxmlformats.org/officeDocument/2006/relationships/tags" Target="../tags/tag180.xml"/><Relationship Id="rId6" Type="http://schemas.openxmlformats.org/officeDocument/2006/relationships/tags" Target="../tags/tag18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tags" Target="../tags/tag275.xml"/><Relationship Id="rId39" Type="http://schemas.openxmlformats.org/officeDocument/2006/relationships/tags" Target="../tags/tag288.xml"/><Relationship Id="rId21" Type="http://schemas.openxmlformats.org/officeDocument/2006/relationships/tags" Target="../tags/tag270.xml"/><Relationship Id="rId34" Type="http://schemas.openxmlformats.org/officeDocument/2006/relationships/tags" Target="../tags/tag283.xml"/><Relationship Id="rId42" Type="http://schemas.openxmlformats.org/officeDocument/2006/relationships/tags" Target="../tags/tag291.xml"/><Relationship Id="rId47" Type="http://schemas.openxmlformats.org/officeDocument/2006/relationships/tags" Target="../tags/tag296.xml"/><Relationship Id="rId50" Type="http://schemas.openxmlformats.org/officeDocument/2006/relationships/tags" Target="../tags/tag299.xml"/><Relationship Id="rId7" Type="http://schemas.openxmlformats.org/officeDocument/2006/relationships/tags" Target="../tags/tag256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9" Type="http://schemas.openxmlformats.org/officeDocument/2006/relationships/tags" Target="../tags/tag278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32" Type="http://schemas.openxmlformats.org/officeDocument/2006/relationships/tags" Target="../tags/tag281.xml"/><Relationship Id="rId37" Type="http://schemas.openxmlformats.org/officeDocument/2006/relationships/tags" Target="../tags/tag286.xml"/><Relationship Id="rId40" Type="http://schemas.openxmlformats.org/officeDocument/2006/relationships/tags" Target="../tags/tag289.xml"/><Relationship Id="rId45" Type="http://schemas.openxmlformats.org/officeDocument/2006/relationships/tags" Target="../tags/tag294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28" Type="http://schemas.openxmlformats.org/officeDocument/2006/relationships/tags" Target="../tags/tag277.xml"/><Relationship Id="rId36" Type="http://schemas.openxmlformats.org/officeDocument/2006/relationships/tags" Target="../tags/tag285.xml"/><Relationship Id="rId49" Type="http://schemas.openxmlformats.org/officeDocument/2006/relationships/tags" Target="../tags/tag298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31" Type="http://schemas.openxmlformats.org/officeDocument/2006/relationships/tags" Target="../tags/tag280.xml"/><Relationship Id="rId44" Type="http://schemas.openxmlformats.org/officeDocument/2006/relationships/tags" Target="../tags/tag293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Relationship Id="rId27" Type="http://schemas.openxmlformats.org/officeDocument/2006/relationships/tags" Target="../tags/tag276.xml"/><Relationship Id="rId30" Type="http://schemas.openxmlformats.org/officeDocument/2006/relationships/tags" Target="../tags/tag279.xml"/><Relationship Id="rId35" Type="http://schemas.openxmlformats.org/officeDocument/2006/relationships/tags" Target="../tags/tag284.xml"/><Relationship Id="rId43" Type="http://schemas.openxmlformats.org/officeDocument/2006/relationships/tags" Target="../tags/tag292.xml"/><Relationship Id="rId48" Type="http://schemas.openxmlformats.org/officeDocument/2006/relationships/tags" Target="../tags/tag297.xml"/><Relationship Id="rId8" Type="http://schemas.openxmlformats.org/officeDocument/2006/relationships/tags" Target="../tags/tag257.xml"/><Relationship Id="rId51" Type="http://schemas.openxmlformats.org/officeDocument/2006/relationships/tags" Target="../tags/tag300.xml"/><Relationship Id="rId3" Type="http://schemas.openxmlformats.org/officeDocument/2006/relationships/tags" Target="../tags/tag252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tags" Target="../tags/tag274.xml"/><Relationship Id="rId33" Type="http://schemas.openxmlformats.org/officeDocument/2006/relationships/tags" Target="../tags/tag282.xml"/><Relationship Id="rId38" Type="http://schemas.openxmlformats.org/officeDocument/2006/relationships/tags" Target="../tags/tag287.xml"/><Relationship Id="rId46" Type="http://schemas.openxmlformats.org/officeDocument/2006/relationships/tags" Target="../tags/tag295.xml"/><Relationship Id="rId20" Type="http://schemas.openxmlformats.org/officeDocument/2006/relationships/tags" Target="../tags/tag269.xml"/><Relationship Id="rId41" Type="http://schemas.openxmlformats.org/officeDocument/2006/relationships/tags" Target="../tags/tag290.xml"/><Relationship Id="rId1" Type="http://schemas.openxmlformats.org/officeDocument/2006/relationships/tags" Target="../tags/tag250.xml"/><Relationship Id="rId6" Type="http://schemas.openxmlformats.org/officeDocument/2006/relationships/tags" Target="../tags/tag255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13.xml"/><Relationship Id="rId18" Type="http://schemas.openxmlformats.org/officeDocument/2006/relationships/tags" Target="../tags/tag318.xml"/><Relationship Id="rId26" Type="http://schemas.openxmlformats.org/officeDocument/2006/relationships/tags" Target="../tags/tag326.xml"/><Relationship Id="rId39" Type="http://schemas.openxmlformats.org/officeDocument/2006/relationships/tags" Target="../tags/tag339.xml"/><Relationship Id="rId21" Type="http://schemas.openxmlformats.org/officeDocument/2006/relationships/tags" Target="../tags/tag321.xml"/><Relationship Id="rId34" Type="http://schemas.openxmlformats.org/officeDocument/2006/relationships/tags" Target="../tags/tag334.xml"/><Relationship Id="rId42" Type="http://schemas.openxmlformats.org/officeDocument/2006/relationships/tags" Target="../tags/tag342.xml"/><Relationship Id="rId47" Type="http://schemas.openxmlformats.org/officeDocument/2006/relationships/tags" Target="../tags/tag347.xml"/><Relationship Id="rId50" Type="http://schemas.openxmlformats.org/officeDocument/2006/relationships/tags" Target="../tags/tag350.xml"/><Relationship Id="rId7" Type="http://schemas.openxmlformats.org/officeDocument/2006/relationships/tags" Target="../tags/tag307.xml"/><Relationship Id="rId2" Type="http://schemas.openxmlformats.org/officeDocument/2006/relationships/tags" Target="../tags/tag302.xml"/><Relationship Id="rId16" Type="http://schemas.openxmlformats.org/officeDocument/2006/relationships/tags" Target="../tags/tag316.xml"/><Relationship Id="rId29" Type="http://schemas.openxmlformats.org/officeDocument/2006/relationships/tags" Target="../tags/tag329.xml"/><Relationship Id="rId11" Type="http://schemas.openxmlformats.org/officeDocument/2006/relationships/tags" Target="../tags/tag311.xml"/><Relationship Id="rId24" Type="http://schemas.openxmlformats.org/officeDocument/2006/relationships/tags" Target="../tags/tag324.xml"/><Relationship Id="rId32" Type="http://schemas.openxmlformats.org/officeDocument/2006/relationships/tags" Target="../tags/tag332.xml"/><Relationship Id="rId37" Type="http://schemas.openxmlformats.org/officeDocument/2006/relationships/tags" Target="../tags/tag337.xml"/><Relationship Id="rId40" Type="http://schemas.openxmlformats.org/officeDocument/2006/relationships/tags" Target="../tags/tag340.xml"/><Relationship Id="rId45" Type="http://schemas.openxmlformats.org/officeDocument/2006/relationships/tags" Target="../tags/tag345.xml"/><Relationship Id="rId5" Type="http://schemas.openxmlformats.org/officeDocument/2006/relationships/tags" Target="../tags/tag305.xml"/><Relationship Id="rId15" Type="http://schemas.openxmlformats.org/officeDocument/2006/relationships/tags" Target="../tags/tag315.xml"/><Relationship Id="rId23" Type="http://schemas.openxmlformats.org/officeDocument/2006/relationships/tags" Target="../tags/tag323.xml"/><Relationship Id="rId28" Type="http://schemas.openxmlformats.org/officeDocument/2006/relationships/tags" Target="../tags/tag328.xml"/><Relationship Id="rId36" Type="http://schemas.openxmlformats.org/officeDocument/2006/relationships/tags" Target="../tags/tag336.xml"/><Relationship Id="rId49" Type="http://schemas.openxmlformats.org/officeDocument/2006/relationships/tags" Target="../tags/tag349.xml"/><Relationship Id="rId10" Type="http://schemas.openxmlformats.org/officeDocument/2006/relationships/tags" Target="../tags/tag310.xml"/><Relationship Id="rId19" Type="http://schemas.openxmlformats.org/officeDocument/2006/relationships/tags" Target="../tags/tag319.xml"/><Relationship Id="rId31" Type="http://schemas.openxmlformats.org/officeDocument/2006/relationships/tags" Target="../tags/tag331.xml"/><Relationship Id="rId44" Type="http://schemas.openxmlformats.org/officeDocument/2006/relationships/tags" Target="../tags/tag344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4" Type="http://schemas.openxmlformats.org/officeDocument/2006/relationships/tags" Target="../tags/tag314.xml"/><Relationship Id="rId22" Type="http://schemas.openxmlformats.org/officeDocument/2006/relationships/tags" Target="../tags/tag322.xml"/><Relationship Id="rId27" Type="http://schemas.openxmlformats.org/officeDocument/2006/relationships/tags" Target="../tags/tag327.xml"/><Relationship Id="rId30" Type="http://schemas.openxmlformats.org/officeDocument/2006/relationships/tags" Target="../tags/tag330.xml"/><Relationship Id="rId35" Type="http://schemas.openxmlformats.org/officeDocument/2006/relationships/tags" Target="../tags/tag335.xml"/><Relationship Id="rId43" Type="http://schemas.openxmlformats.org/officeDocument/2006/relationships/tags" Target="../tags/tag343.xml"/><Relationship Id="rId48" Type="http://schemas.openxmlformats.org/officeDocument/2006/relationships/tags" Target="../tags/tag348.xml"/><Relationship Id="rId8" Type="http://schemas.openxmlformats.org/officeDocument/2006/relationships/tags" Target="../tags/tag308.xml"/><Relationship Id="rId51" Type="http://schemas.openxmlformats.org/officeDocument/2006/relationships/tags" Target="../tags/tag351.xml"/><Relationship Id="rId3" Type="http://schemas.openxmlformats.org/officeDocument/2006/relationships/tags" Target="../tags/tag303.xml"/><Relationship Id="rId12" Type="http://schemas.openxmlformats.org/officeDocument/2006/relationships/tags" Target="../tags/tag312.xml"/><Relationship Id="rId17" Type="http://schemas.openxmlformats.org/officeDocument/2006/relationships/tags" Target="../tags/tag317.xml"/><Relationship Id="rId25" Type="http://schemas.openxmlformats.org/officeDocument/2006/relationships/tags" Target="../tags/tag325.xml"/><Relationship Id="rId33" Type="http://schemas.openxmlformats.org/officeDocument/2006/relationships/tags" Target="../tags/tag333.xml"/><Relationship Id="rId38" Type="http://schemas.openxmlformats.org/officeDocument/2006/relationships/tags" Target="../tags/tag338.xml"/><Relationship Id="rId46" Type="http://schemas.openxmlformats.org/officeDocument/2006/relationships/tags" Target="../tags/tag346.xml"/><Relationship Id="rId20" Type="http://schemas.openxmlformats.org/officeDocument/2006/relationships/tags" Target="../tags/tag320.xml"/><Relationship Id="rId41" Type="http://schemas.openxmlformats.org/officeDocument/2006/relationships/tags" Target="../tags/tag341.xml"/><Relationship Id="rId1" Type="http://schemas.openxmlformats.org/officeDocument/2006/relationships/tags" Target="../tags/tag301.xml"/><Relationship Id="rId6" Type="http://schemas.openxmlformats.org/officeDocument/2006/relationships/tags" Target="../tags/tag306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26" Type="http://schemas.openxmlformats.org/officeDocument/2006/relationships/tags" Target="../tags/tag377.xml"/><Relationship Id="rId39" Type="http://schemas.openxmlformats.org/officeDocument/2006/relationships/tags" Target="../tags/tag390.xml"/><Relationship Id="rId21" Type="http://schemas.openxmlformats.org/officeDocument/2006/relationships/tags" Target="../tags/tag372.xml"/><Relationship Id="rId34" Type="http://schemas.openxmlformats.org/officeDocument/2006/relationships/tags" Target="../tags/tag385.xml"/><Relationship Id="rId42" Type="http://schemas.openxmlformats.org/officeDocument/2006/relationships/tags" Target="../tags/tag393.xml"/><Relationship Id="rId47" Type="http://schemas.openxmlformats.org/officeDocument/2006/relationships/tags" Target="../tags/tag398.xml"/><Relationship Id="rId50" Type="http://schemas.openxmlformats.org/officeDocument/2006/relationships/tags" Target="../tags/tag401.xml"/><Relationship Id="rId7" Type="http://schemas.openxmlformats.org/officeDocument/2006/relationships/tags" Target="../tags/tag35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9" Type="http://schemas.openxmlformats.org/officeDocument/2006/relationships/tags" Target="../tags/tag380.xml"/><Relationship Id="rId11" Type="http://schemas.openxmlformats.org/officeDocument/2006/relationships/tags" Target="../tags/tag362.xml"/><Relationship Id="rId24" Type="http://schemas.openxmlformats.org/officeDocument/2006/relationships/tags" Target="../tags/tag375.xml"/><Relationship Id="rId32" Type="http://schemas.openxmlformats.org/officeDocument/2006/relationships/tags" Target="../tags/tag383.xml"/><Relationship Id="rId37" Type="http://schemas.openxmlformats.org/officeDocument/2006/relationships/tags" Target="../tags/tag388.xml"/><Relationship Id="rId40" Type="http://schemas.openxmlformats.org/officeDocument/2006/relationships/tags" Target="../tags/tag391.xml"/><Relationship Id="rId45" Type="http://schemas.openxmlformats.org/officeDocument/2006/relationships/tags" Target="../tags/tag396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28" Type="http://schemas.openxmlformats.org/officeDocument/2006/relationships/tags" Target="../tags/tag379.xml"/><Relationship Id="rId36" Type="http://schemas.openxmlformats.org/officeDocument/2006/relationships/tags" Target="../tags/tag387.xml"/><Relationship Id="rId49" Type="http://schemas.openxmlformats.org/officeDocument/2006/relationships/tags" Target="../tags/tag400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31" Type="http://schemas.openxmlformats.org/officeDocument/2006/relationships/tags" Target="../tags/tag382.xml"/><Relationship Id="rId44" Type="http://schemas.openxmlformats.org/officeDocument/2006/relationships/tags" Target="../tags/tag395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Relationship Id="rId27" Type="http://schemas.openxmlformats.org/officeDocument/2006/relationships/tags" Target="../tags/tag378.xml"/><Relationship Id="rId30" Type="http://schemas.openxmlformats.org/officeDocument/2006/relationships/tags" Target="../tags/tag381.xml"/><Relationship Id="rId35" Type="http://schemas.openxmlformats.org/officeDocument/2006/relationships/tags" Target="../tags/tag386.xml"/><Relationship Id="rId43" Type="http://schemas.openxmlformats.org/officeDocument/2006/relationships/tags" Target="../tags/tag394.xml"/><Relationship Id="rId48" Type="http://schemas.openxmlformats.org/officeDocument/2006/relationships/tags" Target="../tags/tag399.xml"/><Relationship Id="rId8" Type="http://schemas.openxmlformats.org/officeDocument/2006/relationships/tags" Target="../tags/tag359.xml"/><Relationship Id="rId51" Type="http://schemas.openxmlformats.org/officeDocument/2006/relationships/tags" Target="../tags/tag402.xml"/><Relationship Id="rId3" Type="http://schemas.openxmlformats.org/officeDocument/2006/relationships/tags" Target="../tags/tag354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tags" Target="../tags/tag376.xml"/><Relationship Id="rId33" Type="http://schemas.openxmlformats.org/officeDocument/2006/relationships/tags" Target="../tags/tag384.xml"/><Relationship Id="rId38" Type="http://schemas.openxmlformats.org/officeDocument/2006/relationships/tags" Target="../tags/tag389.xml"/><Relationship Id="rId46" Type="http://schemas.openxmlformats.org/officeDocument/2006/relationships/tags" Target="../tags/tag397.xml"/><Relationship Id="rId20" Type="http://schemas.openxmlformats.org/officeDocument/2006/relationships/tags" Target="../tags/tag371.xml"/><Relationship Id="rId41" Type="http://schemas.openxmlformats.org/officeDocument/2006/relationships/tags" Target="../tags/tag392.xml"/><Relationship Id="rId1" Type="http://schemas.openxmlformats.org/officeDocument/2006/relationships/tags" Target="../tags/tag352.xml"/><Relationship Id="rId6" Type="http://schemas.openxmlformats.org/officeDocument/2006/relationships/tags" Target="../tags/tag3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15.xml"/><Relationship Id="rId18" Type="http://schemas.openxmlformats.org/officeDocument/2006/relationships/tags" Target="../tags/tag420.xml"/><Relationship Id="rId26" Type="http://schemas.openxmlformats.org/officeDocument/2006/relationships/tags" Target="../tags/tag428.xml"/><Relationship Id="rId3" Type="http://schemas.openxmlformats.org/officeDocument/2006/relationships/tags" Target="../tags/tag405.xml"/><Relationship Id="rId21" Type="http://schemas.openxmlformats.org/officeDocument/2006/relationships/tags" Target="../tags/tag423.xml"/><Relationship Id="rId34" Type="http://schemas.openxmlformats.org/officeDocument/2006/relationships/tags" Target="../tags/tag436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5" Type="http://schemas.openxmlformats.org/officeDocument/2006/relationships/tags" Target="../tags/tag427.xml"/><Relationship Id="rId33" Type="http://schemas.openxmlformats.org/officeDocument/2006/relationships/tags" Target="../tags/tag435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20" Type="http://schemas.openxmlformats.org/officeDocument/2006/relationships/tags" Target="../tags/tag422.xml"/><Relationship Id="rId29" Type="http://schemas.openxmlformats.org/officeDocument/2006/relationships/tags" Target="../tags/tag431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24" Type="http://schemas.openxmlformats.org/officeDocument/2006/relationships/tags" Target="../tags/tag426.xml"/><Relationship Id="rId32" Type="http://schemas.openxmlformats.org/officeDocument/2006/relationships/tags" Target="../tags/tag434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23" Type="http://schemas.openxmlformats.org/officeDocument/2006/relationships/tags" Target="../tags/tag425.xml"/><Relationship Id="rId28" Type="http://schemas.openxmlformats.org/officeDocument/2006/relationships/tags" Target="../tags/tag430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12.xml"/><Relationship Id="rId19" Type="http://schemas.openxmlformats.org/officeDocument/2006/relationships/tags" Target="../tags/tag421.xml"/><Relationship Id="rId31" Type="http://schemas.openxmlformats.org/officeDocument/2006/relationships/tags" Target="../tags/tag433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Relationship Id="rId22" Type="http://schemas.openxmlformats.org/officeDocument/2006/relationships/tags" Target="../tags/tag424.xml"/><Relationship Id="rId27" Type="http://schemas.openxmlformats.org/officeDocument/2006/relationships/tags" Target="../tags/tag429.xml"/><Relationship Id="rId30" Type="http://schemas.openxmlformats.org/officeDocument/2006/relationships/tags" Target="../tags/tag432.xml"/><Relationship Id="rId35" Type="http://schemas.openxmlformats.org/officeDocument/2006/relationships/tags" Target="../tags/tag437.xml"/><Relationship Id="rId8" Type="http://schemas.openxmlformats.org/officeDocument/2006/relationships/tags" Target="../tags/tag41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450.xml"/><Relationship Id="rId18" Type="http://schemas.openxmlformats.org/officeDocument/2006/relationships/tags" Target="../tags/tag455.xml"/><Relationship Id="rId26" Type="http://schemas.openxmlformats.org/officeDocument/2006/relationships/tags" Target="../tags/tag463.xml"/><Relationship Id="rId39" Type="http://schemas.openxmlformats.org/officeDocument/2006/relationships/tags" Target="../tags/tag476.xml"/><Relationship Id="rId21" Type="http://schemas.openxmlformats.org/officeDocument/2006/relationships/tags" Target="../tags/tag458.xml"/><Relationship Id="rId34" Type="http://schemas.openxmlformats.org/officeDocument/2006/relationships/tags" Target="../tags/tag471.xml"/><Relationship Id="rId42" Type="http://schemas.openxmlformats.org/officeDocument/2006/relationships/tags" Target="../tags/tag479.xml"/><Relationship Id="rId47" Type="http://schemas.openxmlformats.org/officeDocument/2006/relationships/tags" Target="../tags/tag484.xml"/><Relationship Id="rId50" Type="http://schemas.openxmlformats.org/officeDocument/2006/relationships/tags" Target="../tags/tag487.xml"/><Relationship Id="rId7" Type="http://schemas.openxmlformats.org/officeDocument/2006/relationships/tags" Target="../tags/tag444.xml"/><Relationship Id="rId2" Type="http://schemas.openxmlformats.org/officeDocument/2006/relationships/tags" Target="../tags/tag439.xml"/><Relationship Id="rId16" Type="http://schemas.openxmlformats.org/officeDocument/2006/relationships/tags" Target="../tags/tag453.xml"/><Relationship Id="rId29" Type="http://schemas.openxmlformats.org/officeDocument/2006/relationships/tags" Target="../tags/tag466.xml"/><Relationship Id="rId11" Type="http://schemas.openxmlformats.org/officeDocument/2006/relationships/tags" Target="../tags/tag448.xml"/><Relationship Id="rId24" Type="http://schemas.openxmlformats.org/officeDocument/2006/relationships/tags" Target="../tags/tag461.xml"/><Relationship Id="rId32" Type="http://schemas.openxmlformats.org/officeDocument/2006/relationships/tags" Target="../tags/tag469.xml"/><Relationship Id="rId37" Type="http://schemas.openxmlformats.org/officeDocument/2006/relationships/tags" Target="../tags/tag474.xml"/><Relationship Id="rId40" Type="http://schemas.openxmlformats.org/officeDocument/2006/relationships/tags" Target="../tags/tag477.xml"/><Relationship Id="rId45" Type="http://schemas.openxmlformats.org/officeDocument/2006/relationships/tags" Target="../tags/tag482.xml"/><Relationship Id="rId5" Type="http://schemas.openxmlformats.org/officeDocument/2006/relationships/tags" Target="../tags/tag442.xml"/><Relationship Id="rId15" Type="http://schemas.openxmlformats.org/officeDocument/2006/relationships/tags" Target="../tags/tag452.xml"/><Relationship Id="rId23" Type="http://schemas.openxmlformats.org/officeDocument/2006/relationships/tags" Target="../tags/tag460.xml"/><Relationship Id="rId28" Type="http://schemas.openxmlformats.org/officeDocument/2006/relationships/tags" Target="../tags/tag465.xml"/><Relationship Id="rId36" Type="http://schemas.openxmlformats.org/officeDocument/2006/relationships/tags" Target="../tags/tag473.xml"/><Relationship Id="rId49" Type="http://schemas.openxmlformats.org/officeDocument/2006/relationships/tags" Target="../tags/tag486.xml"/><Relationship Id="rId10" Type="http://schemas.openxmlformats.org/officeDocument/2006/relationships/tags" Target="../tags/tag447.xml"/><Relationship Id="rId19" Type="http://schemas.openxmlformats.org/officeDocument/2006/relationships/tags" Target="../tags/tag456.xml"/><Relationship Id="rId31" Type="http://schemas.openxmlformats.org/officeDocument/2006/relationships/tags" Target="../tags/tag468.xml"/><Relationship Id="rId44" Type="http://schemas.openxmlformats.org/officeDocument/2006/relationships/tags" Target="../tags/tag481.xml"/><Relationship Id="rId4" Type="http://schemas.openxmlformats.org/officeDocument/2006/relationships/tags" Target="../tags/tag441.xml"/><Relationship Id="rId9" Type="http://schemas.openxmlformats.org/officeDocument/2006/relationships/tags" Target="../tags/tag446.xml"/><Relationship Id="rId14" Type="http://schemas.openxmlformats.org/officeDocument/2006/relationships/tags" Target="../tags/tag451.xml"/><Relationship Id="rId22" Type="http://schemas.openxmlformats.org/officeDocument/2006/relationships/tags" Target="../tags/tag459.xml"/><Relationship Id="rId27" Type="http://schemas.openxmlformats.org/officeDocument/2006/relationships/tags" Target="../tags/tag464.xml"/><Relationship Id="rId30" Type="http://schemas.openxmlformats.org/officeDocument/2006/relationships/tags" Target="../tags/tag467.xml"/><Relationship Id="rId35" Type="http://schemas.openxmlformats.org/officeDocument/2006/relationships/tags" Target="../tags/tag472.xml"/><Relationship Id="rId43" Type="http://schemas.openxmlformats.org/officeDocument/2006/relationships/tags" Target="../tags/tag480.xml"/><Relationship Id="rId48" Type="http://schemas.openxmlformats.org/officeDocument/2006/relationships/tags" Target="../tags/tag485.xml"/><Relationship Id="rId8" Type="http://schemas.openxmlformats.org/officeDocument/2006/relationships/tags" Target="../tags/tag445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40.xml"/><Relationship Id="rId12" Type="http://schemas.openxmlformats.org/officeDocument/2006/relationships/tags" Target="../tags/tag449.xml"/><Relationship Id="rId17" Type="http://schemas.openxmlformats.org/officeDocument/2006/relationships/tags" Target="../tags/tag454.xml"/><Relationship Id="rId25" Type="http://schemas.openxmlformats.org/officeDocument/2006/relationships/tags" Target="../tags/tag462.xml"/><Relationship Id="rId33" Type="http://schemas.openxmlformats.org/officeDocument/2006/relationships/tags" Target="../tags/tag470.xml"/><Relationship Id="rId38" Type="http://schemas.openxmlformats.org/officeDocument/2006/relationships/tags" Target="../tags/tag475.xml"/><Relationship Id="rId46" Type="http://schemas.openxmlformats.org/officeDocument/2006/relationships/tags" Target="../tags/tag483.xml"/><Relationship Id="rId20" Type="http://schemas.openxmlformats.org/officeDocument/2006/relationships/tags" Target="../tags/tag457.xml"/><Relationship Id="rId41" Type="http://schemas.openxmlformats.org/officeDocument/2006/relationships/tags" Target="../tags/tag478.xml"/><Relationship Id="rId1" Type="http://schemas.openxmlformats.org/officeDocument/2006/relationships/tags" Target="../tags/tag438.xml"/><Relationship Id="rId6" Type="http://schemas.openxmlformats.org/officeDocument/2006/relationships/tags" Target="../tags/tag44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95.xml"/><Relationship Id="rId13" Type="http://schemas.openxmlformats.org/officeDocument/2006/relationships/tags" Target="../tags/tag500.xml"/><Relationship Id="rId18" Type="http://schemas.openxmlformats.org/officeDocument/2006/relationships/tags" Target="../tags/tag505.xml"/><Relationship Id="rId3" Type="http://schemas.openxmlformats.org/officeDocument/2006/relationships/tags" Target="../tags/tag490.xml"/><Relationship Id="rId21" Type="http://schemas.openxmlformats.org/officeDocument/2006/relationships/tags" Target="../tags/tag508.xml"/><Relationship Id="rId7" Type="http://schemas.openxmlformats.org/officeDocument/2006/relationships/tags" Target="../tags/tag494.xml"/><Relationship Id="rId12" Type="http://schemas.openxmlformats.org/officeDocument/2006/relationships/tags" Target="../tags/tag499.xml"/><Relationship Id="rId17" Type="http://schemas.openxmlformats.org/officeDocument/2006/relationships/tags" Target="../tags/tag504.xml"/><Relationship Id="rId2" Type="http://schemas.openxmlformats.org/officeDocument/2006/relationships/tags" Target="../tags/tag489.xml"/><Relationship Id="rId16" Type="http://schemas.openxmlformats.org/officeDocument/2006/relationships/tags" Target="../tags/tag503.xml"/><Relationship Id="rId20" Type="http://schemas.openxmlformats.org/officeDocument/2006/relationships/tags" Target="../tags/tag507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11" Type="http://schemas.openxmlformats.org/officeDocument/2006/relationships/tags" Target="../tags/tag498.xml"/><Relationship Id="rId5" Type="http://schemas.openxmlformats.org/officeDocument/2006/relationships/tags" Target="../tags/tag492.xml"/><Relationship Id="rId15" Type="http://schemas.openxmlformats.org/officeDocument/2006/relationships/tags" Target="../tags/tag502.xml"/><Relationship Id="rId10" Type="http://schemas.openxmlformats.org/officeDocument/2006/relationships/tags" Target="../tags/tag497.xml"/><Relationship Id="rId19" Type="http://schemas.openxmlformats.org/officeDocument/2006/relationships/tags" Target="../tags/tag506.xml"/><Relationship Id="rId4" Type="http://schemas.openxmlformats.org/officeDocument/2006/relationships/tags" Target="../tags/tag491.xml"/><Relationship Id="rId9" Type="http://schemas.openxmlformats.org/officeDocument/2006/relationships/tags" Target="../tags/tag496.xml"/><Relationship Id="rId14" Type="http://schemas.openxmlformats.org/officeDocument/2006/relationships/tags" Target="../tags/tag501.xml"/><Relationship Id="rId2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0.xml"/><Relationship Id="rId1" Type="http://schemas.openxmlformats.org/officeDocument/2006/relationships/tags" Target="../tags/tag50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518.xml"/><Relationship Id="rId3" Type="http://schemas.openxmlformats.org/officeDocument/2006/relationships/tags" Target="../tags/tag513.xml"/><Relationship Id="rId7" Type="http://schemas.openxmlformats.org/officeDocument/2006/relationships/tags" Target="../tags/tag517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6" Type="http://schemas.openxmlformats.org/officeDocument/2006/relationships/tags" Target="../tags/tag51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15.xml"/><Relationship Id="rId10" Type="http://schemas.openxmlformats.org/officeDocument/2006/relationships/tags" Target="../tags/tag520.xml"/><Relationship Id="rId4" Type="http://schemas.openxmlformats.org/officeDocument/2006/relationships/tags" Target="../tags/tag514.xml"/><Relationship Id="rId9" Type="http://schemas.openxmlformats.org/officeDocument/2006/relationships/tags" Target="../tags/tag51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28.xml"/><Relationship Id="rId3" Type="http://schemas.openxmlformats.org/officeDocument/2006/relationships/tags" Target="../tags/tag523.xml"/><Relationship Id="rId7" Type="http://schemas.openxmlformats.org/officeDocument/2006/relationships/tags" Target="../tags/tag52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22.xml"/><Relationship Id="rId1" Type="http://schemas.openxmlformats.org/officeDocument/2006/relationships/tags" Target="../tags/tag521.xml"/><Relationship Id="rId6" Type="http://schemas.openxmlformats.org/officeDocument/2006/relationships/tags" Target="../tags/tag526.xml"/><Relationship Id="rId11" Type="http://schemas.openxmlformats.org/officeDocument/2006/relationships/tags" Target="../tags/tag531.xml"/><Relationship Id="rId5" Type="http://schemas.openxmlformats.org/officeDocument/2006/relationships/tags" Target="../tags/tag525.xml"/><Relationship Id="rId10" Type="http://schemas.openxmlformats.org/officeDocument/2006/relationships/tags" Target="../tags/tag530.xml"/><Relationship Id="rId4" Type="http://schemas.openxmlformats.org/officeDocument/2006/relationships/tags" Target="../tags/tag524.xml"/><Relationship Id="rId9" Type="http://schemas.openxmlformats.org/officeDocument/2006/relationships/tags" Target="../tags/tag5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5.xml"/><Relationship Id="rId18" Type="http://schemas.openxmlformats.org/officeDocument/2006/relationships/tags" Target="../tags/tag50.xml"/><Relationship Id="rId26" Type="http://schemas.openxmlformats.org/officeDocument/2006/relationships/tags" Target="../tags/tag58.xml"/><Relationship Id="rId3" Type="http://schemas.openxmlformats.org/officeDocument/2006/relationships/tags" Target="../tags/tag35.xml"/><Relationship Id="rId21" Type="http://schemas.openxmlformats.org/officeDocument/2006/relationships/tags" Target="../tags/tag53.xml"/><Relationship Id="rId34" Type="http://schemas.openxmlformats.org/officeDocument/2006/relationships/tags" Target="../tags/tag66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17" Type="http://schemas.openxmlformats.org/officeDocument/2006/relationships/tags" Target="../tags/tag49.xml"/><Relationship Id="rId25" Type="http://schemas.openxmlformats.org/officeDocument/2006/relationships/tags" Target="../tags/tag57.xml"/><Relationship Id="rId33" Type="http://schemas.openxmlformats.org/officeDocument/2006/relationships/tags" Target="../tags/tag65.xml"/><Relationship Id="rId2" Type="http://schemas.openxmlformats.org/officeDocument/2006/relationships/tags" Target="../tags/tag34.xml"/><Relationship Id="rId16" Type="http://schemas.openxmlformats.org/officeDocument/2006/relationships/tags" Target="../tags/tag48.xml"/><Relationship Id="rId20" Type="http://schemas.openxmlformats.org/officeDocument/2006/relationships/tags" Target="../tags/tag52.xml"/><Relationship Id="rId29" Type="http://schemas.openxmlformats.org/officeDocument/2006/relationships/tags" Target="../tags/tag61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24" Type="http://schemas.openxmlformats.org/officeDocument/2006/relationships/tags" Target="../tags/tag56.xml"/><Relationship Id="rId32" Type="http://schemas.openxmlformats.org/officeDocument/2006/relationships/tags" Target="../tags/tag64.xml"/><Relationship Id="rId5" Type="http://schemas.openxmlformats.org/officeDocument/2006/relationships/tags" Target="../tags/tag37.xml"/><Relationship Id="rId15" Type="http://schemas.openxmlformats.org/officeDocument/2006/relationships/tags" Target="../tags/tag47.xml"/><Relationship Id="rId23" Type="http://schemas.openxmlformats.org/officeDocument/2006/relationships/tags" Target="../tags/tag55.xml"/><Relationship Id="rId28" Type="http://schemas.openxmlformats.org/officeDocument/2006/relationships/tags" Target="../tags/tag60.xml"/><Relationship Id="rId36" Type="http://schemas.openxmlformats.org/officeDocument/2006/relationships/notesSlide" Target="../notesSlides/notesSlide4.xml"/><Relationship Id="rId10" Type="http://schemas.openxmlformats.org/officeDocument/2006/relationships/tags" Target="../tags/tag42.xml"/><Relationship Id="rId19" Type="http://schemas.openxmlformats.org/officeDocument/2006/relationships/tags" Target="../tags/tag51.xml"/><Relationship Id="rId31" Type="http://schemas.openxmlformats.org/officeDocument/2006/relationships/tags" Target="../tags/tag63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Relationship Id="rId22" Type="http://schemas.openxmlformats.org/officeDocument/2006/relationships/tags" Target="../tags/tag54.xml"/><Relationship Id="rId27" Type="http://schemas.openxmlformats.org/officeDocument/2006/relationships/tags" Target="../tags/tag59.xml"/><Relationship Id="rId30" Type="http://schemas.openxmlformats.org/officeDocument/2006/relationships/tags" Target="../tags/tag62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Shortest Paths Algorithm and Minimum Spanning Trees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76400" cy="2235200"/>
          </a:xfrm>
          <a:prstGeom prst="rect">
            <a:avLst/>
          </a:prstGeom>
          <a:noFill/>
        </p:spPr>
      </p:pic>
      <p:pic>
        <p:nvPicPr>
          <p:cNvPr id="1026" name="Picture 2" descr="Kruskal, Joseph | SAGE Publications Inc">
            <a:extLst>
              <a:ext uri="{FF2B5EF4-FFF2-40B4-BE49-F238E27FC236}">
                <a16:creationId xmlns:a16="http://schemas.microsoft.com/office/drawing/2014/main" id="{F3AFF812-A7D6-48FA-B9C3-07E58F481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correctness proof still apply?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Introduce Problem</a:t>
            </a:r>
          </a:p>
          <a:p>
            <a:pPr eaLnBrk="1" hangingPunct="1"/>
            <a:r>
              <a:rPr lang="en-US" altLang="en-US"/>
              <a:t>Demonstrate three different greedy algorithms</a:t>
            </a:r>
          </a:p>
          <a:p>
            <a:pPr eaLnBrk="1" hangingPunct="1"/>
            <a:r>
              <a:rPr lang="en-US" altLang="en-US"/>
              <a:t>Provide proofs that the algorithms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Spanning 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G=(V,E) is an UNDIRECTED graph</a:t>
            </a:r>
          </a:p>
          <a:p>
            <a:r>
              <a:rPr lang="en-US" dirty="0" smtClean="0"/>
              <a:t>Weights associated with the edges</a:t>
            </a:r>
          </a:p>
          <a:p>
            <a:r>
              <a:rPr lang="en-US" dirty="0" smtClean="0"/>
              <a:t>Find a spanning tree of minimum weight</a:t>
            </a:r>
          </a:p>
          <a:p>
            <a:pPr lvl="1"/>
            <a:r>
              <a:rPr lang="en-US" dirty="0" smtClean="0"/>
              <a:t>If not connected,  complain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2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3</a:t>
            </a:r>
            <a:br>
              <a:rPr lang="en-US" altLang="en-US" sz="4000"/>
            </a:br>
            <a:r>
              <a:rPr lang="en-US" altLang="en-US" sz="400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4.4, 4.5, 4.7, </a:t>
            </a:r>
            <a:r>
              <a:rPr lang="en-US" altLang="en-US" dirty="0" smtClean="0"/>
              <a:t>4.8</a:t>
            </a:r>
          </a:p>
          <a:p>
            <a:r>
              <a:rPr lang="en-US" altLang="en-US" dirty="0" smtClean="0"/>
              <a:t>Homework</a:t>
            </a:r>
          </a:p>
          <a:p>
            <a:pPr lvl="1"/>
            <a:r>
              <a:rPr lang="en-US" altLang="en-US" dirty="0" smtClean="0"/>
              <a:t>Assignment will include a sample midterm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[Prim]</a:t>
            </a:r>
            <a:r>
              <a:rPr lang="en-US" altLang="en-US" sz="2400"/>
              <a:t> Extend a tree by including the cheapest out going edge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[Kruskal]</a:t>
            </a:r>
            <a:r>
              <a:rPr lang="en-US" altLang="en-US" sz="2400"/>
              <a:t> Add the cheapest edge that joins disjoint components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[ReverseDelete]</a:t>
            </a:r>
            <a:r>
              <a:rPr lang="en-US" altLang="en-US" sz="2400"/>
              <a:t> Delete the most expensive edge that does not disconnect the graph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cycle must have some edge e</a:t>
            </a:r>
            <a:r>
              <a:rPr lang="en-US" altLang="en-US" sz="2400" baseline="-25000"/>
              <a:t>1</a:t>
            </a:r>
            <a:r>
              <a:rPr lang="en-US" altLang="en-US" sz="2400"/>
              <a:t> = (u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1</a:t>
            </a:r>
            <a:r>
              <a:rPr lang="en-US" altLang="en-US" sz="2400"/>
              <a:t>) with u</a:t>
            </a:r>
            <a:r>
              <a:rPr lang="en-US" altLang="en-US" sz="2400" baseline="-25000"/>
              <a:t>1</a:t>
            </a:r>
            <a:r>
              <a:rPr lang="en-US" altLang="en-US" sz="2400"/>
              <a:t> in S and v</a:t>
            </a:r>
            <a:r>
              <a:rPr lang="en-US" altLang="en-US" sz="2400" baseline="-25000"/>
              <a:t>1</a:t>
            </a:r>
            <a:r>
              <a:rPr lang="en-US" altLang="en-US" sz="240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 = T – {e</a:t>
            </a:r>
            <a:r>
              <a:rPr lang="en-US" altLang="en-US" sz="2400" baseline="-25000"/>
              <a:t>1</a:t>
            </a:r>
            <a:r>
              <a:rPr lang="en-US" altLang="en-US" sz="240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Single Source Shortest Path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258904"/>
            <a:ext cx="8229600" cy="304639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Given a directed graph and a start vertex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Determine distance of every vertex from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Identify shortest paths to each vertex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267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5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57400" y="2819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295400" y="3048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295400" y="3657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95400" y="3733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3733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31925" y="3008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2971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57400" y="3352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78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6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43200" y="3962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6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9688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63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26488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6164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45688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616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26488" y="2971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616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564488" y="32004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64488" y="38862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631288" y="32004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6488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6170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45688" y="3276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1" name="Text 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6488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Elements in S have the correct label</a:t>
            </a:r>
          </a:p>
          <a:p>
            <a:pPr eaLnBrk="1" hangingPunct="1"/>
            <a:r>
              <a:rPr lang="en-US" altLang="en-US" dirty="0"/>
              <a:t>Induction:  when v is added to S, it has the correct distance label </a:t>
            </a:r>
          </a:p>
          <a:p>
            <a:pPr lvl="1"/>
            <a:r>
              <a:rPr lang="en-US" altLang="en-US" dirty="0" err="1"/>
              <a:t>Dist</a:t>
            </a:r>
            <a:r>
              <a:rPr lang="en-US" altLang="en-US" dirty="0"/>
              <a:t>(s, v) = d[v] when v added to 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A183FD-6609-4EF7-A789-FAF4D1D82F02}"/>
              </a:ext>
            </a:extLst>
          </p:cNvPr>
          <p:cNvSpPr txBox="1"/>
          <p:nvPr/>
        </p:nvSpPr>
        <p:spPr>
          <a:xfrm>
            <a:off x="1548825" y="41209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/>
              <a:t>Basic implementation requires Heap for tracking the distance values</a:t>
            </a:r>
          </a:p>
          <a:p>
            <a:r>
              <a:rPr lang="en-US" dirty="0"/>
              <a:t>Run time O(m log n)</a:t>
            </a:r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Implementation for Dense 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 := -1;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visited[j] = FALSE AND d[j]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v := j;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v = -1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d[j] :=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stuff for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Bellman-Ford Algorithm</a:t>
            </a:r>
          </a:p>
          <a:p>
            <a:pPr lvl="1"/>
            <a:r>
              <a:rPr lang="en-US" dirty="0" smtClean="0"/>
              <a:t>O(nm) time</a:t>
            </a:r>
          </a:p>
          <a:p>
            <a:pPr lvl="1"/>
            <a:r>
              <a:rPr lang="en-US" dirty="0" smtClean="0"/>
              <a:t>Handles negative cost edges</a:t>
            </a:r>
          </a:p>
          <a:p>
            <a:pPr lvl="2"/>
            <a:r>
              <a:rPr lang="en-US" dirty="0" smtClean="0"/>
              <a:t>Identifies negative cost cycle if present</a:t>
            </a:r>
          </a:p>
          <a:p>
            <a:pPr lvl="1"/>
            <a:r>
              <a:rPr lang="en-US" dirty="0" smtClean="0"/>
              <a:t>Dynamic programming algorithm</a:t>
            </a:r>
          </a:p>
          <a:p>
            <a:pPr lvl="1"/>
            <a:r>
              <a:rPr lang="en-US" dirty="0" smtClean="0"/>
              <a:t>Very easy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1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3554</TotalTime>
  <Words>1266</Words>
  <Application>Microsoft Office PowerPoint</Application>
  <PresentationFormat>On-screen Show (4:3)</PresentationFormat>
  <Paragraphs>439</Paragraphs>
  <Slides>25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Single Source Shortest Path Problem</vt:lpstr>
      <vt:lpstr>Dijkstra’s Algorithm</vt:lpstr>
      <vt:lpstr>Correctness Proof</vt:lpstr>
      <vt:lpstr>Dijkstra Implementation</vt:lpstr>
      <vt:lpstr>O(n2) Implementation for Dense Graphs</vt:lpstr>
      <vt:lpstr>Future stuff for shortest paths</vt:lpstr>
      <vt:lpstr>Bottleneck Shortest Path</vt:lpstr>
      <vt:lpstr>Compute the bottleneck shortest paths</vt:lpstr>
      <vt:lpstr>How do you adapt Dijkstra’s algorithm  to handle bottleneck distances</vt:lpstr>
      <vt:lpstr>Dijkstra’s Algorithm for Bottleneck Shortest Paths</vt:lpstr>
      <vt:lpstr>Minimum Spanning Tree</vt:lpstr>
      <vt:lpstr>Minimum Spanning Tree Definitions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74</cp:revision>
  <dcterms:created xsi:type="dcterms:W3CDTF">1601-01-01T00:00:00Z</dcterms:created>
  <dcterms:modified xsi:type="dcterms:W3CDTF">2020-10-26T18:07:39Z</dcterms:modified>
</cp:coreProperties>
</file>