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3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4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5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6.xml" ContentType="application/vnd.openxmlformats-officedocument.presentationml.notesSlide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302" r:id="rId3"/>
    <p:sldId id="380" r:id="rId4"/>
    <p:sldId id="362" r:id="rId5"/>
    <p:sldId id="371" r:id="rId6"/>
    <p:sldId id="345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8" r:id="rId18"/>
    <p:sldId id="359" r:id="rId19"/>
    <p:sldId id="363" r:id="rId20"/>
    <p:sldId id="364" r:id="rId21"/>
    <p:sldId id="365" r:id="rId22"/>
    <p:sldId id="366" r:id="rId23"/>
    <p:sldId id="367" r:id="rId24"/>
    <p:sldId id="375" r:id="rId25"/>
    <p:sldId id="376" r:id="rId26"/>
    <p:sldId id="377" r:id="rId27"/>
    <p:sldId id="378" r:id="rId28"/>
    <p:sldId id="379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7A7DC"/>
    <a:srgbClr val="45FA3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BB35D-BCF5-46DB-B2DE-2DFEB652D978}" v="2" dt="2020-10-19T01:38:5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683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724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793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023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861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26" Type="http://schemas.openxmlformats.org/officeDocument/2006/relationships/tags" Target="../tags/tag92.xml"/><Relationship Id="rId21" Type="http://schemas.openxmlformats.org/officeDocument/2006/relationships/tags" Target="../tags/tag87.xml"/><Relationship Id="rId34" Type="http://schemas.openxmlformats.org/officeDocument/2006/relationships/tags" Target="../tags/tag100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tags" Target="../tags/tag91.xml"/><Relationship Id="rId33" Type="http://schemas.openxmlformats.org/officeDocument/2006/relationships/tags" Target="../tags/tag99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29" Type="http://schemas.openxmlformats.org/officeDocument/2006/relationships/tags" Target="../tags/tag95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tags" Target="../tags/tag90.xml"/><Relationship Id="rId32" Type="http://schemas.openxmlformats.org/officeDocument/2006/relationships/tags" Target="../tags/tag98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tags" Target="../tags/tag89.xml"/><Relationship Id="rId28" Type="http://schemas.openxmlformats.org/officeDocument/2006/relationships/tags" Target="../tags/tag94.xml"/><Relationship Id="rId36" Type="http://schemas.openxmlformats.org/officeDocument/2006/relationships/tags" Target="../tags/tag102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31" Type="http://schemas.openxmlformats.org/officeDocument/2006/relationships/tags" Target="../tags/tag97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tags" Target="../tags/tag88.xml"/><Relationship Id="rId27" Type="http://schemas.openxmlformats.org/officeDocument/2006/relationships/tags" Target="../tags/tag93.xml"/><Relationship Id="rId30" Type="http://schemas.openxmlformats.org/officeDocument/2006/relationships/tags" Target="../tags/tag96.xml"/><Relationship Id="rId35" Type="http://schemas.openxmlformats.org/officeDocument/2006/relationships/tags" Target="../tags/tag101.xml"/><Relationship Id="rId8" Type="http://schemas.openxmlformats.org/officeDocument/2006/relationships/tags" Target="../tags/tag74.xml"/><Relationship Id="rId3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3" Type="http://schemas.openxmlformats.org/officeDocument/2006/relationships/tags" Target="../tags/tag105.xml"/><Relationship Id="rId21" Type="http://schemas.openxmlformats.org/officeDocument/2006/relationships/tags" Target="../tags/tag123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47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10" Type="http://schemas.openxmlformats.org/officeDocument/2006/relationships/tags" Target="../tags/tag154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87.xml"/><Relationship Id="rId21" Type="http://schemas.openxmlformats.org/officeDocument/2006/relationships/tags" Target="../tags/tag182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63" Type="http://schemas.openxmlformats.org/officeDocument/2006/relationships/tags" Target="../tags/tag224.xml"/><Relationship Id="rId68" Type="http://schemas.openxmlformats.org/officeDocument/2006/relationships/tags" Target="../tags/tag229.xml"/><Relationship Id="rId84" Type="http://schemas.openxmlformats.org/officeDocument/2006/relationships/tags" Target="../tags/tag245.xml"/><Relationship Id="rId89" Type="http://schemas.openxmlformats.org/officeDocument/2006/relationships/tags" Target="../tags/tag250.xml"/><Relationship Id="rId112" Type="http://schemas.openxmlformats.org/officeDocument/2006/relationships/tags" Target="../tags/tag273.xml"/><Relationship Id="rId16" Type="http://schemas.openxmlformats.org/officeDocument/2006/relationships/tags" Target="../tags/tag177.xml"/><Relationship Id="rId107" Type="http://schemas.openxmlformats.org/officeDocument/2006/relationships/tags" Target="../tags/tag268.xml"/><Relationship Id="rId11" Type="http://schemas.openxmlformats.org/officeDocument/2006/relationships/tags" Target="../tags/tag172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53" Type="http://schemas.openxmlformats.org/officeDocument/2006/relationships/tags" Target="../tags/tag214.xml"/><Relationship Id="rId58" Type="http://schemas.openxmlformats.org/officeDocument/2006/relationships/tags" Target="../tags/tag219.xml"/><Relationship Id="rId74" Type="http://schemas.openxmlformats.org/officeDocument/2006/relationships/tags" Target="../tags/tag235.xml"/><Relationship Id="rId79" Type="http://schemas.openxmlformats.org/officeDocument/2006/relationships/tags" Target="../tags/tag240.xml"/><Relationship Id="rId102" Type="http://schemas.openxmlformats.org/officeDocument/2006/relationships/tags" Target="../tags/tag263.xml"/><Relationship Id="rId5" Type="http://schemas.openxmlformats.org/officeDocument/2006/relationships/tags" Target="../tags/tag166.xml"/><Relationship Id="rId90" Type="http://schemas.openxmlformats.org/officeDocument/2006/relationships/tags" Target="../tags/tag251.xml"/><Relationship Id="rId95" Type="http://schemas.openxmlformats.org/officeDocument/2006/relationships/tags" Target="../tags/tag256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64" Type="http://schemas.openxmlformats.org/officeDocument/2006/relationships/tags" Target="../tags/tag225.xml"/><Relationship Id="rId69" Type="http://schemas.openxmlformats.org/officeDocument/2006/relationships/tags" Target="../tags/tag230.xml"/><Relationship Id="rId113" Type="http://schemas.openxmlformats.org/officeDocument/2006/relationships/tags" Target="../tags/tag274.xml"/><Relationship Id="rId80" Type="http://schemas.openxmlformats.org/officeDocument/2006/relationships/tags" Target="../tags/tag241.xml"/><Relationship Id="rId85" Type="http://schemas.openxmlformats.org/officeDocument/2006/relationships/tags" Target="../tags/tag246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59" Type="http://schemas.openxmlformats.org/officeDocument/2006/relationships/tags" Target="../tags/tag220.xml"/><Relationship Id="rId103" Type="http://schemas.openxmlformats.org/officeDocument/2006/relationships/tags" Target="../tags/tag264.xml"/><Relationship Id="rId108" Type="http://schemas.openxmlformats.org/officeDocument/2006/relationships/tags" Target="../tags/tag269.xml"/><Relationship Id="rId54" Type="http://schemas.openxmlformats.org/officeDocument/2006/relationships/tags" Target="../tags/tag215.xml"/><Relationship Id="rId70" Type="http://schemas.openxmlformats.org/officeDocument/2006/relationships/tags" Target="../tags/tag231.xml"/><Relationship Id="rId75" Type="http://schemas.openxmlformats.org/officeDocument/2006/relationships/tags" Target="../tags/tag236.xml"/><Relationship Id="rId91" Type="http://schemas.openxmlformats.org/officeDocument/2006/relationships/tags" Target="../tags/tag252.xml"/><Relationship Id="rId96" Type="http://schemas.openxmlformats.org/officeDocument/2006/relationships/tags" Target="../tags/tag257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57" Type="http://schemas.openxmlformats.org/officeDocument/2006/relationships/tags" Target="../tags/tag218.xml"/><Relationship Id="rId106" Type="http://schemas.openxmlformats.org/officeDocument/2006/relationships/tags" Target="../tags/tag267.xml"/><Relationship Id="rId114" Type="http://schemas.openxmlformats.org/officeDocument/2006/relationships/tags" Target="../tags/tag275.xml"/><Relationship Id="rId10" Type="http://schemas.openxmlformats.org/officeDocument/2006/relationships/tags" Target="../tags/tag171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60" Type="http://schemas.openxmlformats.org/officeDocument/2006/relationships/tags" Target="../tags/tag221.xml"/><Relationship Id="rId65" Type="http://schemas.openxmlformats.org/officeDocument/2006/relationships/tags" Target="../tags/tag226.xml"/><Relationship Id="rId73" Type="http://schemas.openxmlformats.org/officeDocument/2006/relationships/tags" Target="../tags/tag234.xml"/><Relationship Id="rId78" Type="http://schemas.openxmlformats.org/officeDocument/2006/relationships/tags" Target="../tags/tag239.xml"/><Relationship Id="rId81" Type="http://schemas.openxmlformats.org/officeDocument/2006/relationships/tags" Target="../tags/tag242.xml"/><Relationship Id="rId86" Type="http://schemas.openxmlformats.org/officeDocument/2006/relationships/tags" Target="../tags/tag247.xml"/><Relationship Id="rId94" Type="http://schemas.openxmlformats.org/officeDocument/2006/relationships/tags" Target="../tags/tag255.xml"/><Relationship Id="rId99" Type="http://schemas.openxmlformats.org/officeDocument/2006/relationships/tags" Target="../tags/tag260.xml"/><Relationship Id="rId101" Type="http://schemas.openxmlformats.org/officeDocument/2006/relationships/tags" Target="../tags/tag262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39" Type="http://schemas.openxmlformats.org/officeDocument/2006/relationships/tags" Target="../tags/tag200.xml"/><Relationship Id="rId109" Type="http://schemas.openxmlformats.org/officeDocument/2006/relationships/tags" Target="../tags/tag270.xml"/><Relationship Id="rId34" Type="http://schemas.openxmlformats.org/officeDocument/2006/relationships/tags" Target="../tags/tag195.xml"/><Relationship Id="rId50" Type="http://schemas.openxmlformats.org/officeDocument/2006/relationships/tags" Target="../tags/tag211.xml"/><Relationship Id="rId55" Type="http://schemas.openxmlformats.org/officeDocument/2006/relationships/tags" Target="../tags/tag216.xml"/><Relationship Id="rId76" Type="http://schemas.openxmlformats.org/officeDocument/2006/relationships/tags" Target="../tags/tag237.xml"/><Relationship Id="rId97" Type="http://schemas.openxmlformats.org/officeDocument/2006/relationships/tags" Target="../tags/tag258.xml"/><Relationship Id="rId104" Type="http://schemas.openxmlformats.org/officeDocument/2006/relationships/tags" Target="../tags/tag265.xml"/><Relationship Id="rId7" Type="http://schemas.openxmlformats.org/officeDocument/2006/relationships/tags" Target="../tags/tag168.xml"/><Relationship Id="rId71" Type="http://schemas.openxmlformats.org/officeDocument/2006/relationships/tags" Target="../tags/tag232.xml"/><Relationship Id="rId92" Type="http://schemas.openxmlformats.org/officeDocument/2006/relationships/tags" Target="../tags/tag253.xml"/><Relationship Id="rId2" Type="http://schemas.openxmlformats.org/officeDocument/2006/relationships/tags" Target="../tags/tag163.xml"/><Relationship Id="rId29" Type="http://schemas.openxmlformats.org/officeDocument/2006/relationships/tags" Target="../tags/tag190.xml"/><Relationship Id="rId24" Type="http://schemas.openxmlformats.org/officeDocument/2006/relationships/tags" Target="../tags/tag185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66" Type="http://schemas.openxmlformats.org/officeDocument/2006/relationships/tags" Target="../tags/tag227.xml"/><Relationship Id="rId87" Type="http://schemas.openxmlformats.org/officeDocument/2006/relationships/tags" Target="../tags/tag248.xml"/><Relationship Id="rId110" Type="http://schemas.openxmlformats.org/officeDocument/2006/relationships/tags" Target="../tags/tag271.xml"/><Relationship Id="rId115" Type="http://schemas.openxmlformats.org/officeDocument/2006/relationships/tags" Target="../tags/tag276.xml"/><Relationship Id="rId61" Type="http://schemas.openxmlformats.org/officeDocument/2006/relationships/tags" Target="../tags/tag222.xml"/><Relationship Id="rId82" Type="http://schemas.openxmlformats.org/officeDocument/2006/relationships/tags" Target="../tags/tag243.xml"/><Relationship Id="rId19" Type="http://schemas.openxmlformats.org/officeDocument/2006/relationships/tags" Target="../tags/tag180.xml"/><Relationship Id="rId14" Type="http://schemas.openxmlformats.org/officeDocument/2006/relationships/tags" Target="../tags/tag175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56" Type="http://schemas.openxmlformats.org/officeDocument/2006/relationships/tags" Target="../tags/tag217.xml"/><Relationship Id="rId77" Type="http://schemas.openxmlformats.org/officeDocument/2006/relationships/tags" Target="../tags/tag238.xml"/><Relationship Id="rId100" Type="http://schemas.openxmlformats.org/officeDocument/2006/relationships/tags" Target="../tags/tag261.xml"/><Relationship Id="rId105" Type="http://schemas.openxmlformats.org/officeDocument/2006/relationships/tags" Target="../tags/tag266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72" Type="http://schemas.openxmlformats.org/officeDocument/2006/relationships/tags" Target="../tags/tag233.xml"/><Relationship Id="rId93" Type="http://schemas.openxmlformats.org/officeDocument/2006/relationships/tags" Target="../tags/tag254.xml"/><Relationship Id="rId98" Type="http://schemas.openxmlformats.org/officeDocument/2006/relationships/tags" Target="../tags/tag259.xml"/><Relationship Id="rId3" Type="http://schemas.openxmlformats.org/officeDocument/2006/relationships/tags" Target="../tags/tag164.xml"/><Relationship Id="rId25" Type="http://schemas.openxmlformats.org/officeDocument/2006/relationships/tags" Target="../tags/tag186.xml"/><Relationship Id="rId46" Type="http://schemas.openxmlformats.org/officeDocument/2006/relationships/tags" Target="../tags/tag207.xml"/><Relationship Id="rId67" Type="http://schemas.openxmlformats.org/officeDocument/2006/relationships/tags" Target="../tags/tag228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181.xml"/><Relationship Id="rId41" Type="http://schemas.openxmlformats.org/officeDocument/2006/relationships/tags" Target="../tags/tag202.xml"/><Relationship Id="rId62" Type="http://schemas.openxmlformats.org/officeDocument/2006/relationships/tags" Target="../tags/tag223.xml"/><Relationship Id="rId83" Type="http://schemas.openxmlformats.org/officeDocument/2006/relationships/tags" Target="../tags/tag244.xml"/><Relationship Id="rId88" Type="http://schemas.openxmlformats.org/officeDocument/2006/relationships/tags" Target="../tags/tag249.xml"/><Relationship Id="rId111" Type="http://schemas.openxmlformats.org/officeDocument/2006/relationships/tags" Target="../tags/tag27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" Type="http://schemas.openxmlformats.org/officeDocument/2006/relationships/tags" Target="../tags/tag2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2.xml"/><Relationship Id="rId1" Type="http://schemas.openxmlformats.org/officeDocument/2006/relationships/tags" Target="../tags/tag2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4.xml"/><Relationship Id="rId1" Type="http://schemas.openxmlformats.org/officeDocument/2006/relationships/tags" Target="../tags/tag28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6.xml"/><Relationship Id="rId1" Type="http://schemas.openxmlformats.org/officeDocument/2006/relationships/tags" Target="../tags/tag28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1.xml"/><Relationship Id="rId4" Type="http://schemas.openxmlformats.org/officeDocument/2006/relationships/tags" Target="../tags/tag29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8.xml"/><Relationship Id="rId4" Type="http://schemas.openxmlformats.org/officeDocument/2006/relationships/tags" Target="../tags/tag29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0.xml"/><Relationship Id="rId1" Type="http://schemas.openxmlformats.org/officeDocument/2006/relationships/tags" Target="../tags/tag29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13" Type="http://schemas.openxmlformats.org/officeDocument/2006/relationships/tags" Target="../tags/tag313.xml"/><Relationship Id="rId18" Type="http://schemas.openxmlformats.org/officeDocument/2006/relationships/tags" Target="../tags/tag318.xml"/><Relationship Id="rId26" Type="http://schemas.openxmlformats.org/officeDocument/2006/relationships/tags" Target="../tags/tag326.xml"/><Relationship Id="rId3" Type="http://schemas.openxmlformats.org/officeDocument/2006/relationships/tags" Target="../tags/tag303.xml"/><Relationship Id="rId21" Type="http://schemas.openxmlformats.org/officeDocument/2006/relationships/tags" Target="../tags/tag321.xml"/><Relationship Id="rId7" Type="http://schemas.openxmlformats.org/officeDocument/2006/relationships/tags" Target="../tags/tag307.xml"/><Relationship Id="rId12" Type="http://schemas.openxmlformats.org/officeDocument/2006/relationships/tags" Target="../tags/tag312.xml"/><Relationship Id="rId17" Type="http://schemas.openxmlformats.org/officeDocument/2006/relationships/tags" Target="../tags/tag317.xml"/><Relationship Id="rId25" Type="http://schemas.openxmlformats.org/officeDocument/2006/relationships/tags" Target="../tags/tag325.xml"/><Relationship Id="rId2" Type="http://schemas.openxmlformats.org/officeDocument/2006/relationships/tags" Target="../tags/tag302.xml"/><Relationship Id="rId16" Type="http://schemas.openxmlformats.org/officeDocument/2006/relationships/tags" Target="../tags/tag316.xml"/><Relationship Id="rId20" Type="http://schemas.openxmlformats.org/officeDocument/2006/relationships/tags" Target="../tags/tag320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11" Type="http://schemas.openxmlformats.org/officeDocument/2006/relationships/tags" Target="../tags/tag311.xml"/><Relationship Id="rId24" Type="http://schemas.openxmlformats.org/officeDocument/2006/relationships/tags" Target="../tags/tag324.xml"/><Relationship Id="rId5" Type="http://schemas.openxmlformats.org/officeDocument/2006/relationships/tags" Target="../tags/tag305.xml"/><Relationship Id="rId15" Type="http://schemas.openxmlformats.org/officeDocument/2006/relationships/tags" Target="../tags/tag315.xml"/><Relationship Id="rId23" Type="http://schemas.openxmlformats.org/officeDocument/2006/relationships/tags" Target="../tags/tag323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310.xml"/><Relationship Id="rId19" Type="http://schemas.openxmlformats.org/officeDocument/2006/relationships/tags" Target="../tags/tag319.xml"/><Relationship Id="rId4" Type="http://schemas.openxmlformats.org/officeDocument/2006/relationships/tags" Target="../tags/tag304.xml"/><Relationship Id="rId9" Type="http://schemas.openxmlformats.org/officeDocument/2006/relationships/tags" Target="../tags/tag309.xml"/><Relationship Id="rId14" Type="http://schemas.openxmlformats.org/officeDocument/2006/relationships/tags" Target="../tags/tag314.xml"/><Relationship Id="rId22" Type="http://schemas.openxmlformats.org/officeDocument/2006/relationships/tags" Target="../tags/tag322.xml"/><Relationship Id="rId27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339.xml"/><Relationship Id="rId18" Type="http://schemas.openxmlformats.org/officeDocument/2006/relationships/tags" Target="../tags/tag344.xml"/><Relationship Id="rId26" Type="http://schemas.openxmlformats.org/officeDocument/2006/relationships/tags" Target="../tags/tag352.xml"/><Relationship Id="rId39" Type="http://schemas.openxmlformats.org/officeDocument/2006/relationships/tags" Target="../tags/tag365.xml"/><Relationship Id="rId21" Type="http://schemas.openxmlformats.org/officeDocument/2006/relationships/tags" Target="../tags/tag347.xml"/><Relationship Id="rId34" Type="http://schemas.openxmlformats.org/officeDocument/2006/relationships/tags" Target="../tags/tag360.xml"/><Relationship Id="rId42" Type="http://schemas.openxmlformats.org/officeDocument/2006/relationships/tags" Target="../tags/tag368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333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29" Type="http://schemas.openxmlformats.org/officeDocument/2006/relationships/tags" Target="../tags/tag355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24" Type="http://schemas.openxmlformats.org/officeDocument/2006/relationships/tags" Target="../tags/tag350.xml"/><Relationship Id="rId32" Type="http://schemas.openxmlformats.org/officeDocument/2006/relationships/tags" Target="../tags/tag358.xml"/><Relationship Id="rId37" Type="http://schemas.openxmlformats.org/officeDocument/2006/relationships/tags" Target="../tags/tag363.xml"/><Relationship Id="rId40" Type="http://schemas.openxmlformats.org/officeDocument/2006/relationships/tags" Target="../tags/tag366.xml"/><Relationship Id="rId45" Type="http://schemas.openxmlformats.org/officeDocument/2006/relationships/tags" Target="../tags/tag371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23" Type="http://schemas.openxmlformats.org/officeDocument/2006/relationships/tags" Target="../tags/tag349.xml"/><Relationship Id="rId28" Type="http://schemas.openxmlformats.org/officeDocument/2006/relationships/tags" Target="../tags/tag354.xml"/><Relationship Id="rId36" Type="http://schemas.openxmlformats.org/officeDocument/2006/relationships/tags" Target="../tags/tag362.xml"/><Relationship Id="rId10" Type="http://schemas.openxmlformats.org/officeDocument/2006/relationships/tags" Target="../tags/tag336.xml"/><Relationship Id="rId19" Type="http://schemas.openxmlformats.org/officeDocument/2006/relationships/tags" Target="../tags/tag345.xml"/><Relationship Id="rId31" Type="http://schemas.openxmlformats.org/officeDocument/2006/relationships/tags" Target="../tags/tag357.xml"/><Relationship Id="rId44" Type="http://schemas.openxmlformats.org/officeDocument/2006/relationships/tags" Target="../tags/tag370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Relationship Id="rId22" Type="http://schemas.openxmlformats.org/officeDocument/2006/relationships/tags" Target="../tags/tag348.xml"/><Relationship Id="rId27" Type="http://schemas.openxmlformats.org/officeDocument/2006/relationships/tags" Target="../tags/tag353.xml"/><Relationship Id="rId30" Type="http://schemas.openxmlformats.org/officeDocument/2006/relationships/tags" Target="../tags/tag356.xml"/><Relationship Id="rId35" Type="http://schemas.openxmlformats.org/officeDocument/2006/relationships/tags" Target="../tags/tag361.xml"/><Relationship Id="rId43" Type="http://schemas.openxmlformats.org/officeDocument/2006/relationships/tags" Target="../tags/tag369.xml"/><Relationship Id="rId8" Type="http://schemas.openxmlformats.org/officeDocument/2006/relationships/tags" Target="../tags/tag334.xml"/><Relationship Id="rId3" Type="http://schemas.openxmlformats.org/officeDocument/2006/relationships/tags" Target="../tags/tag329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5" Type="http://schemas.openxmlformats.org/officeDocument/2006/relationships/tags" Target="../tags/tag351.xml"/><Relationship Id="rId33" Type="http://schemas.openxmlformats.org/officeDocument/2006/relationships/tags" Target="../tags/tag359.xml"/><Relationship Id="rId38" Type="http://schemas.openxmlformats.org/officeDocument/2006/relationships/tags" Target="../tags/tag364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346.xml"/><Relationship Id="rId41" Type="http://schemas.openxmlformats.org/officeDocument/2006/relationships/tags" Target="../tags/tag36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37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5" Type="http://schemas.openxmlformats.org/officeDocument/2006/relationships/tags" Target="../tags/tag376.xml"/><Relationship Id="rId4" Type="http://schemas.openxmlformats.org/officeDocument/2006/relationships/tags" Target="../tags/tag375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90.xml"/><Relationship Id="rId18" Type="http://schemas.openxmlformats.org/officeDocument/2006/relationships/tags" Target="../tags/tag395.xml"/><Relationship Id="rId26" Type="http://schemas.openxmlformats.org/officeDocument/2006/relationships/tags" Target="../tags/tag403.xml"/><Relationship Id="rId3" Type="http://schemas.openxmlformats.org/officeDocument/2006/relationships/tags" Target="../tags/tag380.xml"/><Relationship Id="rId21" Type="http://schemas.openxmlformats.org/officeDocument/2006/relationships/tags" Target="../tags/tag398.xml"/><Relationship Id="rId34" Type="http://schemas.openxmlformats.org/officeDocument/2006/relationships/tags" Target="../tags/tag411.xml"/><Relationship Id="rId7" Type="http://schemas.openxmlformats.org/officeDocument/2006/relationships/tags" Target="../tags/tag384.xml"/><Relationship Id="rId12" Type="http://schemas.openxmlformats.org/officeDocument/2006/relationships/tags" Target="../tags/tag389.xml"/><Relationship Id="rId17" Type="http://schemas.openxmlformats.org/officeDocument/2006/relationships/tags" Target="../tags/tag394.xml"/><Relationship Id="rId25" Type="http://schemas.openxmlformats.org/officeDocument/2006/relationships/tags" Target="../tags/tag402.xml"/><Relationship Id="rId33" Type="http://schemas.openxmlformats.org/officeDocument/2006/relationships/tags" Target="../tags/tag410.xml"/><Relationship Id="rId2" Type="http://schemas.openxmlformats.org/officeDocument/2006/relationships/tags" Target="../tags/tag379.xml"/><Relationship Id="rId16" Type="http://schemas.openxmlformats.org/officeDocument/2006/relationships/tags" Target="../tags/tag393.xml"/><Relationship Id="rId20" Type="http://schemas.openxmlformats.org/officeDocument/2006/relationships/tags" Target="../tags/tag397.xml"/><Relationship Id="rId29" Type="http://schemas.openxmlformats.org/officeDocument/2006/relationships/tags" Target="../tags/tag406.xml"/><Relationship Id="rId1" Type="http://schemas.openxmlformats.org/officeDocument/2006/relationships/tags" Target="../tags/tag378.xml"/><Relationship Id="rId6" Type="http://schemas.openxmlformats.org/officeDocument/2006/relationships/tags" Target="../tags/tag383.xml"/><Relationship Id="rId11" Type="http://schemas.openxmlformats.org/officeDocument/2006/relationships/tags" Target="../tags/tag388.xml"/><Relationship Id="rId24" Type="http://schemas.openxmlformats.org/officeDocument/2006/relationships/tags" Target="../tags/tag401.xml"/><Relationship Id="rId32" Type="http://schemas.openxmlformats.org/officeDocument/2006/relationships/tags" Target="../tags/tag409.xml"/><Relationship Id="rId5" Type="http://schemas.openxmlformats.org/officeDocument/2006/relationships/tags" Target="../tags/tag382.xml"/><Relationship Id="rId15" Type="http://schemas.openxmlformats.org/officeDocument/2006/relationships/tags" Target="../tags/tag392.xml"/><Relationship Id="rId23" Type="http://schemas.openxmlformats.org/officeDocument/2006/relationships/tags" Target="../tags/tag400.xml"/><Relationship Id="rId28" Type="http://schemas.openxmlformats.org/officeDocument/2006/relationships/tags" Target="../tags/tag405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387.xml"/><Relationship Id="rId19" Type="http://schemas.openxmlformats.org/officeDocument/2006/relationships/tags" Target="../tags/tag396.xml"/><Relationship Id="rId31" Type="http://schemas.openxmlformats.org/officeDocument/2006/relationships/tags" Target="../tags/tag408.xml"/><Relationship Id="rId4" Type="http://schemas.openxmlformats.org/officeDocument/2006/relationships/tags" Target="../tags/tag381.xml"/><Relationship Id="rId9" Type="http://schemas.openxmlformats.org/officeDocument/2006/relationships/tags" Target="../tags/tag386.xml"/><Relationship Id="rId14" Type="http://schemas.openxmlformats.org/officeDocument/2006/relationships/tags" Target="../tags/tag391.xml"/><Relationship Id="rId22" Type="http://schemas.openxmlformats.org/officeDocument/2006/relationships/tags" Target="../tags/tag399.xml"/><Relationship Id="rId27" Type="http://schemas.openxmlformats.org/officeDocument/2006/relationships/tags" Target="../tags/tag404.xml"/><Relationship Id="rId30" Type="http://schemas.openxmlformats.org/officeDocument/2006/relationships/tags" Target="../tags/tag407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385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424.xml"/><Relationship Id="rId18" Type="http://schemas.openxmlformats.org/officeDocument/2006/relationships/tags" Target="../tags/tag429.xml"/><Relationship Id="rId26" Type="http://schemas.openxmlformats.org/officeDocument/2006/relationships/tags" Target="../tags/tag437.xml"/><Relationship Id="rId3" Type="http://schemas.openxmlformats.org/officeDocument/2006/relationships/tags" Target="../tags/tag414.xml"/><Relationship Id="rId21" Type="http://schemas.openxmlformats.org/officeDocument/2006/relationships/tags" Target="../tags/tag432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418.xml"/><Relationship Id="rId12" Type="http://schemas.openxmlformats.org/officeDocument/2006/relationships/tags" Target="../tags/tag423.xml"/><Relationship Id="rId17" Type="http://schemas.openxmlformats.org/officeDocument/2006/relationships/tags" Target="../tags/tag428.xml"/><Relationship Id="rId25" Type="http://schemas.openxmlformats.org/officeDocument/2006/relationships/tags" Target="../tags/tag436.xml"/><Relationship Id="rId33" Type="http://schemas.openxmlformats.org/officeDocument/2006/relationships/tags" Target="../tags/tag444.xml"/><Relationship Id="rId2" Type="http://schemas.openxmlformats.org/officeDocument/2006/relationships/tags" Target="../tags/tag413.xml"/><Relationship Id="rId16" Type="http://schemas.openxmlformats.org/officeDocument/2006/relationships/tags" Target="../tags/tag427.xml"/><Relationship Id="rId20" Type="http://schemas.openxmlformats.org/officeDocument/2006/relationships/tags" Target="../tags/tag431.xml"/><Relationship Id="rId29" Type="http://schemas.openxmlformats.org/officeDocument/2006/relationships/tags" Target="../tags/tag440.xml"/><Relationship Id="rId1" Type="http://schemas.openxmlformats.org/officeDocument/2006/relationships/tags" Target="../tags/tag412.xml"/><Relationship Id="rId6" Type="http://schemas.openxmlformats.org/officeDocument/2006/relationships/tags" Target="../tags/tag417.xml"/><Relationship Id="rId11" Type="http://schemas.openxmlformats.org/officeDocument/2006/relationships/tags" Target="../tags/tag422.xml"/><Relationship Id="rId24" Type="http://schemas.openxmlformats.org/officeDocument/2006/relationships/tags" Target="../tags/tag435.xml"/><Relationship Id="rId32" Type="http://schemas.openxmlformats.org/officeDocument/2006/relationships/tags" Target="../tags/tag443.xml"/><Relationship Id="rId5" Type="http://schemas.openxmlformats.org/officeDocument/2006/relationships/tags" Target="../tags/tag416.xml"/><Relationship Id="rId15" Type="http://schemas.openxmlformats.org/officeDocument/2006/relationships/tags" Target="../tags/tag426.xml"/><Relationship Id="rId23" Type="http://schemas.openxmlformats.org/officeDocument/2006/relationships/tags" Target="../tags/tag434.xml"/><Relationship Id="rId28" Type="http://schemas.openxmlformats.org/officeDocument/2006/relationships/tags" Target="../tags/tag439.xml"/><Relationship Id="rId10" Type="http://schemas.openxmlformats.org/officeDocument/2006/relationships/tags" Target="../tags/tag421.xml"/><Relationship Id="rId19" Type="http://schemas.openxmlformats.org/officeDocument/2006/relationships/tags" Target="../tags/tag430.xml"/><Relationship Id="rId31" Type="http://schemas.openxmlformats.org/officeDocument/2006/relationships/tags" Target="../tags/tag442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tags" Target="../tags/tag425.xml"/><Relationship Id="rId22" Type="http://schemas.openxmlformats.org/officeDocument/2006/relationships/tags" Target="../tags/tag433.xml"/><Relationship Id="rId27" Type="http://schemas.openxmlformats.org/officeDocument/2006/relationships/tags" Target="../tags/tag438.xml"/><Relationship Id="rId30" Type="http://schemas.openxmlformats.org/officeDocument/2006/relationships/tags" Target="../tags/tag441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4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9" Type="http://schemas.openxmlformats.org/officeDocument/2006/relationships/tags" Target="../tags/tag51.xml"/><Relationship Id="rId21" Type="http://schemas.openxmlformats.org/officeDocument/2006/relationships/tags" Target="../tags/tag33.xml"/><Relationship Id="rId34" Type="http://schemas.openxmlformats.org/officeDocument/2006/relationships/tags" Target="../tags/tag46.xml"/><Relationship Id="rId42" Type="http://schemas.openxmlformats.org/officeDocument/2006/relationships/tags" Target="../tags/tag54.xml"/><Relationship Id="rId47" Type="http://schemas.openxmlformats.org/officeDocument/2006/relationships/tags" Target="../tags/tag59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9" Type="http://schemas.openxmlformats.org/officeDocument/2006/relationships/tags" Target="../tags/tag41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32" Type="http://schemas.openxmlformats.org/officeDocument/2006/relationships/tags" Target="../tags/tag44.xml"/><Relationship Id="rId37" Type="http://schemas.openxmlformats.org/officeDocument/2006/relationships/tags" Target="../tags/tag49.xml"/><Relationship Id="rId40" Type="http://schemas.openxmlformats.org/officeDocument/2006/relationships/tags" Target="../tags/tag52.xml"/><Relationship Id="rId45" Type="http://schemas.openxmlformats.org/officeDocument/2006/relationships/tags" Target="../tags/tag57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36" Type="http://schemas.openxmlformats.org/officeDocument/2006/relationships/tags" Target="../tags/tag48.xml"/><Relationship Id="rId49" Type="http://schemas.openxmlformats.org/officeDocument/2006/relationships/tags" Target="../tags/tag61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tags" Target="../tags/tag43.xml"/><Relationship Id="rId44" Type="http://schemas.openxmlformats.org/officeDocument/2006/relationships/tags" Target="../tags/tag56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tags" Target="../tags/tag42.xml"/><Relationship Id="rId35" Type="http://schemas.openxmlformats.org/officeDocument/2006/relationships/tags" Target="../tags/tag47.xml"/><Relationship Id="rId43" Type="http://schemas.openxmlformats.org/officeDocument/2006/relationships/tags" Target="../tags/tag55.xml"/><Relationship Id="rId48" Type="http://schemas.openxmlformats.org/officeDocument/2006/relationships/tags" Target="../tags/tag60.xml"/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33" Type="http://schemas.openxmlformats.org/officeDocument/2006/relationships/tags" Target="../tags/tag45.xml"/><Relationship Id="rId38" Type="http://schemas.openxmlformats.org/officeDocument/2006/relationships/tags" Target="../tags/tag50.xml"/><Relationship Id="rId46" Type="http://schemas.openxmlformats.org/officeDocument/2006/relationships/tags" Target="../tags/tag58.xml"/><Relationship Id="rId20" Type="http://schemas.openxmlformats.org/officeDocument/2006/relationships/tags" Target="../tags/tag32.xml"/><Relationship Id="rId41" Type="http://schemas.openxmlformats.org/officeDocument/2006/relationships/tags" Target="../tags/tag53.xml"/><Relationship Id="rId1" Type="http://schemas.openxmlformats.org/officeDocument/2006/relationships/tags" Target="../tags/tag13.xml"/><Relationship Id="rId6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Autumn 2020</a:t>
            </a:r>
          </a:p>
          <a:p>
            <a:pPr eaLnBrk="1" hangingPunct="1"/>
            <a:r>
              <a:rPr lang="en-US" dirty="0"/>
              <a:t>Lecture </a:t>
            </a:r>
            <a:r>
              <a:rPr lang="en-US" dirty="0" smtClean="0"/>
              <a:t>10 </a:t>
            </a:r>
            <a:r>
              <a:rPr lang="en-US" dirty="0"/>
              <a:t>– Greedy Algorithms </a:t>
            </a:r>
            <a:r>
              <a:rPr lang="en-US" dirty="0" smtClean="0"/>
              <a:t>III</a:t>
            </a:r>
            <a:endParaRPr lang="en-US" dirty="0"/>
          </a:p>
        </p:txBody>
      </p:sp>
      <p:pic>
        <p:nvPicPr>
          <p:cNvPr id="1026" name="Picture 2" descr="Mr. Burns - Wikipe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76200"/>
            <a:ext cx="18002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68425"/>
            <a:ext cx="8229600" cy="2286000"/>
          </a:xfrm>
        </p:spPr>
        <p:txBody>
          <a:bodyPr/>
          <a:lstStyle/>
          <a:p>
            <a:pPr eaLnBrk="1" hangingPunct="1"/>
            <a:r>
              <a:rPr lang="en-US"/>
              <a:t>Suppose there is a pair of jobs i and j, with  d</a:t>
            </a:r>
            <a:r>
              <a:rPr lang="en-US" baseline="-25000"/>
              <a:t>i</a:t>
            </a:r>
            <a:r>
              <a:rPr lang="en-US"/>
              <a:t> &lt;= d</a:t>
            </a:r>
            <a:r>
              <a:rPr lang="en-US" baseline="-25000"/>
              <a:t>j</a:t>
            </a:r>
            <a:r>
              <a:rPr lang="en-US"/>
              <a:t>,  and j scheduled immediately before i.  Interchanging i and j does not increase the maximum lateness.  </a:t>
            </a:r>
            <a:endParaRPr lang="en-US" baseline="-2500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5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2446338" y="4038600"/>
            <a:ext cx="301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3586163" y="4037012"/>
            <a:ext cx="301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6618445" y="4037012"/>
            <a:ext cx="301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8130814" y="4037012"/>
            <a:ext cx="301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</a:t>
            </a:r>
            <a:r>
              <a:rPr lang="en-US" dirty="0" smtClean="0"/>
              <a:t>4.3, 4.4</a:t>
            </a:r>
            <a:endParaRPr lang="en-US" dirty="0"/>
          </a:p>
          <a:p>
            <a:pPr>
              <a:defRPr/>
            </a:pPr>
            <a:r>
              <a:rPr lang="en-US" dirty="0"/>
              <a:t>Wednesday and Friday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14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173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8701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  <p:extLst>
      <p:ext uri="{BB962C8B-B14F-4D97-AF65-F5344CB8AC3E}">
        <p14:creationId xmlns:p14="http://schemas.microsoft.com/office/powerpoint/2010/main" val="3775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2893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Pro:</a:t>
            </a:r>
          </a:p>
          <a:p>
            <a:pPr lvl="1"/>
            <a:r>
              <a:rPr lang="en-US" dirty="0" smtClean="0"/>
              <a:t>Feedback on understanding,  incentive for mastering material,  complementary assessment to homework, established part of course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Administrative difficulties in ensuring “exam conditions”,   time zones,  extra work in multiple </a:t>
            </a:r>
            <a:r>
              <a:rPr lang="en-US" dirty="0" smtClean="0"/>
              <a:t>versions, current events</a:t>
            </a:r>
            <a:endParaRPr lang="en-US" dirty="0" smtClean="0"/>
          </a:p>
          <a:p>
            <a:r>
              <a:rPr lang="en-US" dirty="0" smtClean="0"/>
              <a:t>Approach: </a:t>
            </a:r>
          </a:p>
          <a:p>
            <a:pPr lvl="1"/>
            <a:r>
              <a:rPr lang="en-US" dirty="0" smtClean="0"/>
              <a:t>Include a midterm in the homework problems,  encourage students to first do midterm under exam conditions,  but then redo problems under homework conditions.   Count as a regular assignment.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4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 smtClean="0"/>
              <a:t>Today’s </a:t>
            </a:r>
            <a:r>
              <a:rPr lang="en-US" altLang="en-US" dirty="0"/>
              <a:t>problems (Sections 4.2, 4.3)</a:t>
            </a:r>
          </a:p>
          <a:p>
            <a:pPr lvl="1" eaLnBrk="1" hangingPunct="1"/>
            <a:r>
              <a:rPr lang="en-US" altLang="en-US" dirty="0" smtClean="0"/>
              <a:t>Homework </a:t>
            </a:r>
            <a:r>
              <a:rPr lang="en-US" altLang="en-US" dirty="0"/>
              <a:t>Scheduling</a:t>
            </a:r>
          </a:p>
          <a:p>
            <a:pPr lvl="1" eaLnBrk="1" hangingPunct="1"/>
            <a:r>
              <a:rPr lang="en-US" altLang="en-US" dirty="0"/>
              <a:t>Optimal </a:t>
            </a:r>
            <a:r>
              <a:rPr lang="en-US" altLang="en-US" dirty="0" smtClean="0"/>
              <a:t>Caching</a:t>
            </a:r>
          </a:p>
          <a:p>
            <a:pPr eaLnBrk="1" hangingPunct="1"/>
            <a:r>
              <a:rPr lang="en-US" altLang="en-US" dirty="0" smtClean="0"/>
              <a:t>Start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shortest paths algorithm</a:t>
            </a:r>
            <a:endParaRPr lang="en-US" altLang="en-US" dirty="0"/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&gt;= d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009900" y="4457323"/>
            <a:ext cx="76200" cy="1905000"/>
          </a:xfrm>
          <a:prstGeom prst="rect">
            <a:avLst/>
          </a:prstGeom>
          <a:solidFill>
            <a:srgbClr val="F7A7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566658" y="4457323"/>
            <a:ext cx="76200" cy="1905000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81058" y="4457323"/>
            <a:ext cx="76200" cy="1905000"/>
          </a:xfrm>
          <a:prstGeom prst="rect">
            <a:avLst/>
          </a:prstGeom>
          <a:solidFill>
            <a:srgbClr val="FFFF6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0300" y="4457323"/>
            <a:ext cx="76200" cy="1905000"/>
          </a:xfrm>
          <a:prstGeom prst="rect">
            <a:avLst/>
          </a:prstGeom>
          <a:solidFill>
            <a:srgbClr val="45FA3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"/>
            </p:custDataLst>
          </p:nvPr>
        </p:nvSpPr>
        <p:spPr>
          <a:xfrm>
            <a:off x="762000" y="47244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620000" y="47244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1336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219200" y="4724400"/>
            <a:ext cx="457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4868124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39624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0480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705600" y="47244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791200" y="47244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  <p:sp>
        <p:nvSpPr>
          <p:cNvPr id="36" name="Rectangle 35"/>
          <p:cNvSpPr/>
          <p:nvPr>
            <p:custDataLst>
              <p:tags r:id="rId26"/>
            </p:custDataLst>
          </p:nvPr>
        </p:nvSpPr>
        <p:spPr>
          <a:xfrm>
            <a:off x="762000" y="55626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>
            <p:custDataLst>
              <p:tags r:id="rId27"/>
            </p:custDataLst>
          </p:nvPr>
        </p:nvSpPr>
        <p:spPr>
          <a:xfrm>
            <a:off x="7620000" y="55626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>
            <p:custDataLst>
              <p:tags r:id="rId28"/>
            </p:custDataLst>
          </p:nvPr>
        </p:nvSpPr>
        <p:spPr>
          <a:xfrm>
            <a:off x="2133600" y="55626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>
            <p:custDataLst>
              <p:tags r:id="rId29"/>
            </p:custDataLst>
          </p:nvPr>
        </p:nvSpPr>
        <p:spPr>
          <a:xfrm>
            <a:off x="1219200" y="55626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>
            <p:custDataLst>
              <p:tags r:id="rId30"/>
            </p:custDataLst>
          </p:nvPr>
        </p:nvSpPr>
        <p:spPr>
          <a:xfrm>
            <a:off x="4876800" y="55626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>
            <p:custDataLst>
              <p:tags r:id="rId31"/>
            </p:custDataLst>
          </p:nvPr>
        </p:nvSpPr>
        <p:spPr>
          <a:xfrm>
            <a:off x="3962400" y="55626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>
            <p:custDataLst>
              <p:tags r:id="rId32"/>
            </p:custDataLst>
          </p:nvPr>
        </p:nvSpPr>
        <p:spPr>
          <a:xfrm>
            <a:off x="3048000" y="55626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>
            <p:custDataLst>
              <p:tags r:id="rId33"/>
            </p:custDataLst>
          </p:nvPr>
        </p:nvSpPr>
        <p:spPr>
          <a:xfrm>
            <a:off x="6677685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>
            <p:custDataLst>
              <p:tags r:id="rId34"/>
            </p:custDataLst>
          </p:nvPr>
        </p:nvSpPr>
        <p:spPr>
          <a:xfrm>
            <a:off x="5782335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>
            <p:custDataLst>
              <p:tags r:id="rId35"/>
            </p:custDataLst>
          </p:nvPr>
        </p:nvSpPr>
        <p:spPr>
          <a:xfrm>
            <a:off x="35052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>
            <p:custDataLst>
              <p:tags r:id="rId36"/>
            </p:custDataLst>
          </p:nvPr>
        </p:nvSpPr>
        <p:spPr>
          <a:xfrm>
            <a:off x="25908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>
            <p:custDataLst>
              <p:tags r:id="rId37"/>
            </p:custDataLst>
          </p:nvPr>
        </p:nvSpPr>
        <p:spPr>
          <a:xfrm>
            <a:off x="16764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>
            <p:custDataLst>
              <p:tags r:id="rId38"/>
            </p:custDataLst>
          </p:nvPr>
        </p:nvSpPr>
        <p:spPr>
          <a:xfrm>
            <a:off x="762000" y="4722812"/>
            <a:ext cx="457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>
            <p:custDataLst>
              <p:tags r:id="rId39"/>
            </p:custDataLst>
          </p:nvPr>
        </p:nvSpPr>
        <p:spPr>
          <a:xfrm>
            <a:off x="4410924" y="4722812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>
            <p:custDataLst>
              <p:tags r:id="rId40"/>
            </p:custDataLst>
          </p:nvPr>
        </p:nvSpPr>
        <p:spPr>
          <a:xfrm>
            <a:off x="5334000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>
            <p:custDataLst>
              <p:tags r:id="rId41"/>
            </p:custDataLst>
          </p:nvPr>
        </p:nvSpPr>
        <p:spPr>
          <a:xfrm>
            <a:off x="6248400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>
            <p:custDataLst>
              <p:tags r:id="rId42"/>
            </p:custDataLst>
          </p:nvPr>
        </p:nvSpPr>
        <p:spPr>
          <a:xfrm>
            <a:off x="7162800" y="4721759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>
            <p:custDataLst>
              <p:tags r:id="rId43"/>
            </p:custDataLst>
          </p:nvPr>
        </p:nvSpPr>
        <p:spPr>
          <a:xfrm>
            <a:off x="5325324" y="55626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>
            <p:custDataLst>
              <p:tags r:id="rId44"/>
            </p:custDataLst>
          </p:nvPr>
        </p:nvSpPr>
        <p:spPr>
          <a:xfrm>
            <a:off x="6239724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>
            <p:custDataLst>
              <p:tags r:id="rId45"/>
            </p:custDataLst>
          </p:nvPr>
        </p:nvSpPr>
        <p:spPr>
          <a:xfrm>
            <a:off x="765490" y="5559959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>
            <p:custDataLst>
              <p:tags r:id="rId46"/>
            </p:custDataLst>
          </p:nvPr>
        </p:nvSpPr>
        <p:spPr>
          <a:xfrm>
            <a:off x="1672062" y="5559959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>
            <p:custDataLst>
              <p:tags r:id="rId47"/>
            </p:custDataLst>
          </p:nvPr>
        </p:nvSpPr>
        <p:spPr>
          <a:xfrm>
            <a:off x="2592687" y="5559959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>
            <p:custDataLst>
              <p:tags r:id="rId48"/>
            </p:custDataLst>
          </p:nvPr>
        </p:nvSpPr>
        <p:spPr>
          <a:xfrm>
            <a:off x="3509822" y="5559959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>
            <p:custDataLst>
              <p:tags r:id="rId49"/>
            </p:custDataLst>
          </p:nvPr>
        </p:nvSpPr>
        <p:spPr>
          <a:xfrm>
            <a:off x="4412622" y="5559959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/>
              <a:t>Suppose the jobs are ordered by deadlines,     d</a:t>
            </a:r>
            <a:r>
              <a:rPr lang="en-US" sz="2800" baseline="-25000"/>
              <a:t>1</a:t>
            </a:r>
            <a:r>
              <a:rPr lang="en-US" sz="2800"/>
              <a:t> &lt;= d</a:t>
            </a:r>
            <a:r>
              <a:rPr lang="en-US" sz="2800" baseline="-25000"/>
              <a:t>2</a:t>
            </a:r>
            <a:r>
              <a:rPr lang="en-US" sz="2800"/>
              <a:t> &lt;= . . . &lt;= d</a:t>
            </a:r>
            <a:r>
              <a:rPr lang="en-US" sz="2800" baseline="-25000"/>
              <a:t>n</a:t>
            </a:r>
          </a:p>
          <a:p>
            <a:pPr eaLnBrk="1" hangingPunct="1"/>
            <a:r>
              <a:rPr lang="en-US" sz="2800"/>
              <a:t>A schedule has an </a:t>
            </a:r>
            <a:r>
              <a:rPr lang="en-US" sz="2800" i="1">
                <a:solidFill>
                  <a:srgbClr val="FF0000"/>
                </a:solidFill>
              </a:rPr>
              <a:t>inversion</a:t>
            </a:r>
            <a:r>
              <a:rPr lang="en-US" sz="2800"/>
              <a:t> if job j is scheduled before i where j &gt; i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The schedule A computed by the greedy algorithm has no inversions.</a:t>
            </a:r>
          </a:p>
          <a:p>
            <a:pPr eaLnBrk="1" hangingPunct="1"/>
            <a:r>
              <a:rPr lang="en-US" sz="280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4110</TotalTime>
  <Words>1111</Words>
  <Application>Microsoft Office PowerPoint</Application>
  <PresentationFormat>On-screen Show (4:3)</PresentationFormat>
  <Paragraphs>295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1_Default Design</vt:lpstr>
      <vt:lpstr>CSE 417 Algorithms and Complexity</vt:lpstr>
      <vt:lpstr>Announcements</vt:lpstr>
      <vt:lpstr>Midterm</vt:lpstr>
      <vt:lpstr>Greedy Algorithms</vt:lpstr>
      <vt:lpstr>Homework Scheduling</vt:lpstr>
      <vt:lpstr>Scheduling tasks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61</cp:revision>
  <dcterms:created xsi:type="dcterms:W3CDTF">1601-01-01T00:00:00Z</dcterms:created>
  <dcterms:modified xsi:type="dcterms:W3CDTF">2020-10-21T17:23:07Z</dcterms:modified>
</cp:coreProperties>
</file>