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5"/>
  </p:notesMasterIdLst>
  <p:sldIdLst>
    <p:sldId id="256" r:id="rId2"/>
    <p:sldId id="302" r:id="rId3"/>
    <p:sldId id="362" r:id="rId4"/>
    <p:sldId id="332" r:id="rId5"/>
    <p:sldId id="340" r:id="rId6"/>
    <p:sldId id="341" r:id="rId7"/>
    <p:sldId id="342" r:id="rId8"/>
    <p:sldId id="343" r:id="rId9"/>
    <p:sldId id="344" r:id="rId10"/>
    <p:sldId id="372" r:id="rId11"/>
    <p:sldId id="373" r:id="rId12"/>
    <p:sldId id="374" r:id="rId13"/>
    <p:sldId id="371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8" r:id="rId27"/>
    <p:sldId id="359" r:id="rId28"/>
    <p:sldId id="363" r:id="rId29"/>
    <p:sldId id="364" r:id="rId30"/>
    <p:sldId id="365" r:id="rId31"/>
    <p:sldId id="366" r:id="rId32"/>
    <p:sldId id="367" r:id="rId33"/>
    <p:sldId id="370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7DC"/>
    <a:srgbClr val="45FA3C"/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BB35D-BCF5-46DB-B2DE-2DFEB652D978}" v="2" dt="2020-10-19T01:38:58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31CE1C53-573A-46A0-8628-8953A52975BD}"/>
    <pc:docChg chg="custSel addSld delSld modSld">
      <pc:chgData name="Richard Anderson" userId="4654cc452026b74c" providerId="LiveId" clId="{31CE1C53-573A-46A0-8628-8953A52975BD}" dt="2019-10-10T05:54:42.407" v="264" actId="20577"/>
      <pc:docMkLst>
        <pc:docMk/>
      </pc:docMkLst>
      <pc:sldChg chg="modSp">
        <pc:chgData name="Richard Anderson" userId="4654cc452026b74c" providerId="LiveId" clId="{31CE1C53-573A-46A0-8628-8953A52975BD}" dt="2019-10-10T05:17:31.772" v="5" actId="20577"/>
        <pc:sldMkLst>
          <pc:docMk/>
          <pc:sldMk cId="0" sldId="256"/>
        </pc:sldMkLst>
        <pc:spChg chg="mod">
          <ac:chgData name="Richard Anderson" userId="4654cc452026b74c" providerId="LiveId" clId="{31CE1C53-573A-46A0-8628-8953A52975BD}" dt="2019-10-10T05:17:31.772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31CE1C53-573A-46A0-8628-8953A52975BD}" dt="2019-10-10T05:54:01.736" v="242" actId="20577"/>
        <pc:sldMkLst>
          <pc:docMk/>
          <pc:sldMk cId="3354885597" sldId="378"/>
        </pc:sldMkLst>
        <pc:spChg chg="mod">
          <ac:chgData name="Richard Anderson" userId="4654cc452026b74c" providerId="LiveId" clId="{31CE1C53-573A-46A0-8628-8953A52975BD}" dt="2019-10-10T05:19:37.596" v="29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31CE1C53-573A-46A0-8628-8953A52975BD}" dt="2019-10-10T05:54:01.736" v="242" actId="20577"/>
          <ac:spMkLst>
            <pc:docMk/>
            <pc:sldMk cId="3354885597" sldId="378"/>
            <ac:spMk id="3" creationId="{2DA2D841-B4C6-4F6F-BEA8-9C9B01F119E2}"/>
          </ac:spMkLst>
        </pc:spChg>
      </pc:sldChg>
      <pc:sldChg chg="modSp">
        <pc:chgData name="Richard Anderson" userId="4654cc452026b74c" providerId="LiveId" clId="{31CE1C53-573A-46A0-8628-8953A52975BD}" dt="2019-10-10T05:54:42.407" v="264" actId="20577"/>
        <pc:sldMkLst>
          <pc:docMk/>
          <pc:sldMk cId="3115321268" sldId="379"/>
        </pc:sldMkLst>
        <pc:spChg chg="mod">
          <ac:chgData name="Richard Anderson" userId="4654cc452026b74c" providerId="LiveId" clId="{31CE1C53-573A-46A0-8628-8953A52975BD}" dt="2019-10-10T05:54:42.407" v="264" actId="20577"/>
          <ac:spMkLst>
            <pc:docMk/>
            <pc:sldMk cId="3115321268" sldId="379"/>
            <ac:spMk id="2" creationId="{11407F9B-99A9-4C96-A08E-8F0B3005EC94}"/>
          </ac:spMkLst>
        </pc:spChg>
      </pc:sldChg>
      <pc:sldChg chg="add del">
        <pc:chgData name="Richard Anderson" userId="4654cc452026b74c" providerId="LiveId" clId="{31CE1C53-573A-46A0-8628-8953A52975BD}" dt="2019-10-10T05:54:25.968" v="243" actId="2696"/>
        <pc:sldMkLst>
          <pc:docMk/>
          <pc:sldMk cId="320458368" sldId="380"/>
        </pc:sldMkLst>
      </pc:sldChg>
      <pc:sldChg chg="add del">
        <pc:chgData name="Richard Anderson" userId="4654cc452026b74c" providerId="LiveId" clId="{31CE1C53-573A-46A0-8628-8953A52975BD}" dt="2019-10-10T05:54:29.761" v="244" actId="2696"/>
        <pc:sldMkLst>
          <pc:docMk/>
          <pc:sldMk cId="752759101" sldId="381"/>
        </pc:sldMkLst>
      </pc:sldChg>
    </pc:docChg>
  </pc:docChgLst>
  <pc:docChgLst>
    <pc:chgData name="Richard Anderson" userId="4654cc452026b74c" providerId="LiveId" clId="{A9B20643-1F7B-430B-87E9-7ABF47C55B27}"/>
    <pc:docChg chg="delSld modSld">
      <pc:chgData name="Richard Anderson" userId="4654cc452026b74c" providerId="LiveId" clId="{A9B20643-1F7B-430B-87E9-7ABF47C55B27}" dt="2020-01-23T05:30:18.108" v="51" actId="20577"/>
      <pc:docMkLst>
        <pc:docMk/>
      </pc:docMkLst>
      <pc:sldChg chg="modSp">
        <pc:chgData name="Richard Anderson" userId="4654cc452026b74c" providerId="LiveId" clId="{A9B20643-1F7B-430B-87E9-7ABF47C55B27}" dt="2020-01-23T05:27:54.422" v="14" actId="20577"/>
        <pc:sldMkLst>
          <pc:docMk/>
          <pc:sldMk cId="0" sldId="256"/>
        </pc:sldMkLst>
        <pc:spChg chg="mod">
          <ac:chgData name="Richard Anderson" userId="4654cc452026b74c" providerId="LiveId" clId="{A9B20643-1F7B-430B-87E9-7ABF47C55B27}" dt="2020-01-23T05:27:39.580" v="2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A9B20643-1F7B-430B-87E9-7ABF47C55B27}" dt="2020-01-23T05:27:54.422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8:16.253" v="34" actId="20577"/>
        <pc:sldMkLst>
          <pc:docMk/>
          <pc:sldMk cId="0" sldId="302"/>
        </pc:sldMkLst>
        <pc:spChg chg="mod">
          <ac:chgData name="Richard Anderson" userId="4654cc452026b74c" providerId="LiveId" clId="{A9B20643-1F7B-430B-87E9-7ABF47C55B27}" dt="2020-01-23T05:28:16.253" v="34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9:35.355" v="36" actId="20577"/>
        <pc:sldMkLst>
          <pc:docMk/>
          <pc:sldMk cId="2848305185" sldId="362"/>
        </pc:sldMkLst>
        <pc:spChg chg="mod">
          <ac:chgData name="Richard Anderson" userId="4654cc452026b74c" providerId="LiveId" clId="{A9B20643-1F7B-430B-87E9-7ABF47C55B27}" dt="2020-01-23T05:29:35.355" v="36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30:18.108" v="51" actId="20577"/>
        <pc:sldMkLst>
          <pc:docMk/>
          <pc:sldMk cId="3435722431" sldId="370"/>
        </pc:sldMkLst>
        <pc:spChg chg="mod">
          <ac:chgData name="Richard Anderson" userId="4654cc452026b74c" providerId="LiveId" clId="{A9B20643-1F7B-430B-87E9-7ABF47C55B27}" dt="2020-01-23T05:30:18.108" v="51" actId="20577"/>
          <ac:spMkLst>
            <pc:docMk/>
            <pc:sldMk cId="3435722431" sldId="370"/>
            <ac:spMk id="2" creationId="{00000000-0000-0000-0000-000000000000}"/>
          </ac:spMkLst>
        </pc:spChg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354885597" sldId="378"/>
        </pc:sldMkLst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115321268" sldId="379"/>
        </pc:sldMkLst>
      </pc:sldChg>
    </pc:docChg>
  </pc:docChgLst>
  <pc:docChgLst>
    <pc:chgData name="Richard Anderson" userId="4654cc452026b74c" providerId="LiveId" clId="{23EBB35D-BCF5-46DB-B2DE-2DFEB652D978}"/>
    <pc:docChg chg="custSel addSld delSld modSld">
      <pc:chgData name="Richard Anderson" userId="4654cc452026b74c" providerId="LiveId" clId="{23EBB35D-BCF5-46DB-B2DE-2DFEB652D978}" dt="2020-10-19T01:43:27.751" v="250" actId="20577"/>
      <pc:docMkLst>
        <pc:docMk/>
      </pc:docMkLst>
      <pc:sldChg chg="modSp mod">
        <pc:chgData name="Richard Anderson" userId="4654cc452026b74c" providerId="LiveId" clId="{23EBB35D-BCF5-46DB-B2DE-2DFEB652D978}" dt="2020-10-19T01:31:32.884" v="24" actId="20577"/>
        <pc:sldMkLst>
          <pc:docMk/>
          <pc:sldMk cId="0" sldId="256"/>
        </pc:sldMkLst>
        <pc:spChg chg="mod">
          <ac:chgData name="Richard Anderson" userId="4654cc452026b74c" providerId="LiveId" clId="{23EBB35D-BCF5-46DB-B2DE-2DFEB652D978}" dt="2020-10-19T01:31:20.873" v="14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23EBB35D-BCF5-46DB-B2DE-2DFEB652D978}" dt="2020-10-19T01:31:32.884" v="2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0:48.206" v="220" actId="20577"/>
        <pc:sldMkLst>
          <pc:docMk/>
          <pc:sldMk cId="1305471887" sldId="332"/>
        </pc:sldMkLst>
        <pc:spChg chg="mod">
          <ac:chgData name="Richard Anderson" userId="4654cc452026b74c" providerId="LiveId" clId="{23EBB35D-BCF5-46DB-B2DE-2DFEB652D978}" dt="2020-10-19T01:40:48.206" v="220" actId="20577"/>
          <ac:spMkLst>
            <pc:docMk/>
            <pc:sldMk cId="1305471887" sldId="332"/>
            <ac:spMk id="5122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1:11.611" v="248" actId="20577"/>
        <pc:sldMkLst>
          <pc:docMk/>
          <pc:sldMk cId="3541232096" sldId="340"/>
        </pc:sldMkLst>
        <pc:spChg chg="mod">
          <ac:chgData name="Richard Anderson" userId="4654cc452026b74c" providerId="LiveId" clId="{23EBB35D-BCF5-46DB-B2DE-2DFEB652D978}" dt="2020-10-19T01:41:11.611" v="248" actId="20577"/>
          <ac:spMkLst>
            <pc:docMk/>
            <pc:sldMk cId="3541232096" sldId="340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37:58.337" v="62" actId="20577"/>
        <pc:sldMkLst>
          <pc:docMk/>
          <pc:sldMk cId="2848305185" sldId="362"/>
        </pc:sldMkLst>
        <pc:spChg chg="mod">
          <ac:chgData name="Richard Anderson" userId="4654cc452026b74c" providerId="LiveId" clId="{23EBB35D-BCF5-46DB-B2DE-2DFEB652D978}" dt="2020-10-19T01:37:58.337" v="62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3:27.751" v="250" actId="20577"/>
        <pc:sldMkLst>
          <pc:docMk/>
          <pc:sldMk cId="2473336037" sldId="373"/>
        </pc:sldMkLst>
        <pc:spChg chg="mod">
          <ac:chgData name="Richard Anderson" userId="4654cc452026b74c" providerId="LiveId" clId="{23EBB35D-BCF5-46DB-B2DE-2DFEB652D978}" dt="2020-10-19T01:43:27.751" v="250" actId="20577"/>
          <ac:spMkLst>
            <pc:docMk/>
            <pc:sldMk cId="2473336037" sldId="373"/>
            <ac:spMk id="3" creationId="{00000000-0000-0000-0000-000000000000}"/>
          </ac:spMkLst>
        </pc:spChg>
      </pc:sldChg>
      <pc:sldChg chg="new del">
        <pc:chgData name="Richard Anderson" userId="4654cc452026b74c" providerId="LiveId" clId="{23EBB35D-BCF5-46DB-B2DE-2DFEB652D978}" dt="2020-10-19T01:39:12.794" v="64" actId="2696"/>
        <pc:sldMkLst>
          <pc:docMk/>
          <pc:sldMk cId="4208469731" sldId="375"/>
        </pc:sldMkLst>
      </pc:sldChg>
    </pc:docChg>
  </pc:docChgLst>
  <pc:docChgLst>
    <pc:chgData name="Richard Anderson" userId="4654cc452026b74c" providerId="LiveId" clId="{387F7BFD-F968-4E82-81E6-E6A5C8C2151A}"/>
    <pc:docChg chg="delSld">
      <pc:chgData name="Richard Anderson" userId="4654cc452026b74c" providerId="LiveId" clId="{387F7BFD-F968-4E82-81E6-E6A5C8C2151A}" dt="2020-01-23T05:21:56.607" v="0" actId="2696"/>
      <pc:docMkLst>
        <pc:docMk/>
      </pc:docMkLst>
      <pc:sldChg chg="del">
        <pc:chgData name="Richard Anderson" userId="4654cc452026b74c" providerId="LiveId" clId="{387F7BFD-F968-4E82-81E6-E6A5C8C2151A}" dt="2020-01-23T05:21:56.607" v="0" actId="2696"/>
        <pc:sldMkLst>
          <pc:docMk/>
          <pc:sldMk cId="84525983" sldId="3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9" Type="http://schemas.openxmlformats.org/officeDocument/2006/relationships/tags" Target="../tags/tag123.xml"/><Relationship Id="rId21" Type="http://schemas.openxmlformats.org/officeDocument/2006/relationships/tags" Target="../tags/tag105.xml"/><Relationship Id="rId34" Type="http://schemas.openxmlformats.org/officeDocument/2006/relationships/tags" Target="../tags/tag118.xml"/><Relationship Id="rId42" Type="http://schemas.openxmlformats.org/officeDocument/2006/relationships/tags" Target="../tags/tag126.xml"/><Relationship Id="rId7" Type="http://schemas.openxmlformats.org/officeDocument/2006/relationships/tags" Target="../tags/tag91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9" Type="http://schemas.openxmlformats.org/officeDocument/2006/relationships/tags" Target="../tags/tag113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32" Type="http://schemas.openxmlformats.org/officeDocument/2006/relationships/tags" Target="../tags/tag116.xml"/><Relationship Id="rId37" Type="http://schemas.openxmlformats.org/officeDocument/2006/relationships/tags" Target="../tags/tag121.xml"/><Relationship Id="rId40" Type="http://schemas.openxmlformats.org/officeDocument/2006/relationships/tags" Target="../tags/tag124.xml"/><Relationship Id="rId45" Type="http://schemas.openxmlformats.org/officeDocument/2006/relationships/tags" Target="../tags/tag129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36" Type="http://schemas.openxmlformats.org/officeDocument/2006/relationships/tags" Target="../tags/tag120.xml"/><Relationship Id="rId10" Type="http://schemas.openxmlformats.org/officeDocument/2006/relationships/tags" Target="../tags/tag94.xml"/><Relationship Id="rId19" Type="http://schemas.openxmlformats.org/officeDocument/2006/relationships/tags" Target="../tags/tag103.xml"/><Relationship Id="rId31" Type="http://schemas.openxmlformats.org/officeDocument/2006/relationships/tags" Target="../tags/tag115.xml"/><Relationship Id="rId44" Type="http://schemas.openxmlformats.org/officeDocument/2006/relationships/tags" Target="../tags/tag128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30" Type="http://schemas.openxmlformats.org/officeDocument/2006/relationships/tags" Target="../tags/tag114.xml"/><Relationship Id="rId35" Type="http://schemas.openxmlformats.org/officeDocument/2006/relationships/tags" Target="../tags/tag119.xml"/><Relationship Id="rId43" Type="http://schemas.openxmlformats.org/officeDocument/2006/relationships/tags" Target="../tags/tag127.xml"/><Relationship Id="rId8" Type="http://schemas.openxmlformats.org/officeDocument/2006/relationships/tags" Target="../tags/tag92.xml"/><Relationship Id="rId3" Type="http://schemas.openxmlformats.org/officeDocument/2006/relationships/tags" Target="../tags/tag87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33" Type="http://schemas.openxmlformats.org/officeDocument/2006/relationships/tags" Target="../tags/tag117.xml"/><Relationship Id="rId38" Type="http://schemas.openxmlformats.org/officeDocument/2006/relationships/tags" Target="../tags/tag122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104.xml"/><Relationship Id="rId41" Type="http://schemas.openxmlformats.org/officeDocument/2006/relationships/tags" Target="../tags/tag12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3" Type="http://schemas.openxmlformats.org/officeDocument/2006/relationships/tags" Target="../tags/tag132.xml"/><Relationship Id="rId7" Type="http://schemas.openxmlformats.org/officeDocument/2006/relationships/tags" Target="../tags/tag136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133.xml"/><Relationship Id="rId9" Type="http://schemas.openxmlformats.org/officeDocument/2006/relationships/tags" Target="../tags/tag13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3" Type="http://schemas.openxmlformats.org/officeDocument/2006/relationships/tags" Target="../tags/tag141.xml"/><Relationship Id="rId7" Type="http://schemas.openxmlformats.org/officeDocument/2006/relationships/tags" Target="../tags/tag145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5" Type="http://schemas.openxmlformats.org/officeDocument/2006/relationships/tags" Target="../tags/tag143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142.xml"/><Relationship Id="rId9" Type="http://schemas.openxmlformats.org/officeDocument/2006/relationships/tags" Target="../tags/tag14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9.xml"/><Relationship Id="rId1" Type="http://schemas.openxmlformats.org/officeDocument/2006/relationships/tags" Target="../tags/tag14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" Type="http://schemas.openxmlformats.org/officeDocument/2006/relationships/tags" Target="../tags/tag15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3" Type="http://schemas.openxmlformats.org/officeDocument/2006/relationships/tags" Target="../tags/tag154.xml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2" Type="http://schemas.openxmlformats.org/officeDocument/2006/relationships/tags" Target="../tags/tag153.xml"/><Relationship Id="rId16" Type="http://schemas.openxmlformats.org/officeDocument/2006/relationships/tags" Target="../tags/tag167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5" Type="http://schemas.openxmlformats.org/officeDocument/2006/relationships/tags" Target="../tags/tag156.xml"/><Relationship Id="rId15" Type="http://schemas.openxmlformats.org/officeDocument/2006/relationships/tags" Target="../tags/tag166.xml"/><Relationship Id="rId10" Type="http://schemas.openxmlformats.org/officeDocument/2006/relationships/tags" Target="../tags/tag16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tags" Target="../tags/tag16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77.xml"/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172.xml"/><Relationship Id="rId21" Type="http://schemas.openxmlformats.org/officeDocument/2006/relationships/tags" Target="../tags/tag190.xml"/><Relationship Id="rId7" Type="http://schemas.openxmlformats.org/officeDocument/2006/relationships/tags" Target="../tags/tag176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5" Type="http://schemas.openxmlformats.org/officeDocument/2006/relationships/tags" Target="../tags/tag194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20" Type="http://schemas.openxmlformats.org/officeDocument/2006/relationships/tags" Target="../tags/tag189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1" Type="http://schemas.openxmlformats.org/officeDocument/2006/relationships/tags" Target="../tags/tag180.xml"/><Relationship Id="rId24" Type="http://schemas.openxmlformats.org/officeDocument/2006/relationships/tags" Target="../tags/tag193.xml"/><Relationship Id="rId5" Type="http://schemas.openxmlformats.org/officeDocument/2006/relationships/tags" Target="../tags/tag174.xml"/><Relationship Id="rId15" Type="http://schemas.openxmlformats.org/officeDocument/2006/relationships/tags" Target="../tags/tag184.xml"/><Relationship Id="rId23" Type="http://schemas.openxmlformats.org/officeDocument/2006/relationships/tags" Target="../tags/tag192.xml"/><Relationship Id="rId10" Type="http://schemas.openxmlformats.org/officeDocument/2006/relationships/tags" Target="../tags/tag179.xml"/><Relationship Id="rId19" Type="http://schemas.openxmlformats.org/officeDocument/2006/relationships/tags" Target="../tags/tag188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Relationship Id="rId22" Type="http://schemas.openxmlformats.org/officeDocument/2006/relationships/tags" Target="../tags/tag19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97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9.xml"/><Relationship Id="rId1" Type="http://schemas.openxmlformats.org/officeDocument/2006/relationships/tags" Target="../tags/tag198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26" Type="http://schemas.openxmlformats.org/officeDocument/2006/relationships/tags" Target="../tags/tag225.xml"/><Relationship Id="rId21" Type="http://schemas.openxmlformats.org/officeDocument/2006/relationships/tags" Target="../tags/tag220.xml"/><Relationship Id="rId34" Type="http://schemas.openxmlformats.org/officeDocument/2006/relationships/tags" Target="../tags/tag233.xml"/><Relationship Id="rId7" Type="http://schemas.openxmlformats.org/officeDocument/2006/relationships/tags" Target="../tags/tag206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5" Type="http://schemas.openxmlformats.org/officeDocument/2006/relationships/tags" Target="../tags/tag224.xml"/><Relationship Id="rId33" Type="http://schemas.openxmlformats.org/officeDocument/2006/relationships/tags" Target="../tags/tag232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20" Type="http://schemas.openxmlformats.org/officeDocument/2006/relationships/tags" Target="../tags/tag219.xml"/><Relationship Id="rId29" Type="http://schemas.openxmlformats.org/officeDocument/2006/relationships/tags" Target="../tags/tag228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24" Type="http://schemas.openxmlformats.org/officeDocument/2006/relationships/tags" Target="../tags/tag223.xml"/><Relationship Id="rId32" Type="http://schemas.openxmlformats.org/officeDocument/2006/relationships/tags" Target="../tags/tag231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23" Type="http://schemas.openxmlformats.org/officeDocument/2006/relationships/tags" Target="../tags/tag222.xml"/><Relationship Id="rId28" Type="http://schemas.openxmlformats.org/officeDocument/2006/relationships/tags" Target="../tags/tag227.xml"/><Relationship Id="rId36" Type="http://schemas.openxmlformats.org/officeDocument/2006/relationships/tags" Target="../tags/tag235.xml"/><Relationship Id="rId10" Type="http://schemas.openxmlformats.org/officeDocument/2006/relationships/tags" Target="../tags/tag209.xml"/><Relationship Id="rId19" Type="http://schemas.openxmlformats.org/officeDocument/2006/relationships/tags" Target="../tags/tag218.xml"/><Relationship Id="rId31" Type="http://schemas.openxmlformats.org/officeDocument/2006/relationships/tags" Target="../tags/tag230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Relationship Id="rId22" Type="http://schemas.openxmlformats.org/officeDocument/2006/relationships/tags" Target="../tags/tag221.xml"/><Relationship Id="rId27" Type="http://schemas.openxmlformats.org/officeDocument/2006/relationships/tags" Target="../tags/tag226.xml"/><Relationship Id="rId30" Type="http://schemas.openxmlformats.org/officeDocument/2006/relationships/tags" Target="../tags/tag229.xml"/><Relationship Id="rId35" Type="http://schemas.openxmlformats.org/officeDocument/2006/relationships/tags" Target="../tags/tag234.xml"/><Relationship Id="rId8" Type="http://schemas.openxmlformats.org/officeDocument/2006/relationships/tags" Target="../tags/tag207.xml"/><Relationship Id="rId3" Type="http://schemas.openxmlformats.org/officeDocument/2006/relationships/tags" Target="../tags/tag20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13" Type="http://schemas.openxmlformats.org/officeDocument/2006/relationships/tags" Target="../tags/tag248.xml"/><Relationship Id="rId18" Type="http://schemas.openxmlformats.org/officeDocument/2006/relationships/tags" Target="../tags/tag253.xml"/><Relationship Id="rId3" Type="http://schemas.openxmlformats.org/officeDocument/2006/relationships/tags" Target="../tags/tag238.xml"/><Relationship Id="rId21" Type="http://schemas.openxmlformats.org/officeDocument/2006/relationships/tags" Target="../tags/tag256.xml"/><Relationship Id="rId7" Type="http://schemas.openxmlformats.org/officeDocument/2006/relationships/tags" Target="../tags/tag242.xml"/><Relationship Id="rId12" Type="http://schemas.openxmlformats.org/officeDocument/2006/relationships/tags" Target="../tags/tag247.xml"/><Relationship Id="rId17" Type="http://schemas.openxmlformats.org/officeDocument/2006/relationships/tags" Target="../tags/tag252.xml"/><Relationship Id="rId2" Type="http://schemas.openxmlformats.org/officeDocument/2006/relationships/tags" Target="../tags/tag237.xml"/><Relationship Id="rId16" Type="http://schemas.openxmlformats.org/officeDocument/2006/relationships/tags" Target="../tags/tag251.xml"/><Relationship Id="rId20" Type="http://schemas.openxmlformats.org/officeDocument/2006/relationships/tags" Target="../tags/tag255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tags" Target="../tags/tag246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40.xml"/><Relationship Id="rId15" Type="http://schemas.openxmlformats.org/officeDocument/2006/relationships/tags" Target="../tags/tag250.xml"/><Relationship Id="rId23" Type="http://schemas.openxmlformats.org/officeDocument/2006/relationships/tags" Target="../tags/tag258.xml"/><Relationship Id="rId10" Type="http://schemas.openxmlformats.org/officeDocument/2006/relationships/tags" Target="../tags/tag245.xml"/><Relationship Id="rId19" Type="http://schemas.openxmlformats.org/officeDocument/2006/relationships/tags" Target="../tags/tag254.xml"/><Relationship Id="rId4" Type="http://schemas.openxmlformats.org/officeDocument/2006/relationships/tags" Target="../tags/tag239.xml"/><Relationship Id="rId9" Type="http://schemas.openxmlformats.org/officeDocument/2006/relationships/tags" Target="../tags/tag244.xml"/><Relationship Id="rId14" Type="http://schemas.openxmlformats.org/officeDocument/2006/relationships/tags" Target="../tags/tag249.xml"/><Relationship Id="rId22" Type="http://schemas.openxmlformats.org/officeDocument/2006/relationships/tags" Target="../tags/tag25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tags" Target="../tags/tag271.xml"/><Relationship Id="rId18" Type="http://schemas.openxmlformats.org/officeDocument/2006/relationships/tags" Target="../tags/tag276.xml"/><Relationship Id="rId3" Type="http://schemas.openxmlformats.org/officeDocument/2006/relationships/tags" Target="../tags/tag261.xml"/><Relationship Id="rId7" Type="http://schemas.openxmlformats.org/officeDocument/2006/relationships/tags" Target="../tags/tag265.xml"/><Relationship Id="rId12" Type="http://schemas.openxmlformats.org/officeDocument/2006/relationships/tags" Target="../tags/tag270.xml"/><Relationship Id="rId17" Type="http://schemas.openxmlformats.org/officeDocument/2006/relationships/tags" Target="../tags/tag275.xml"/><Relationship Id="rId2" Type="http://schemas.openxmlformats.org/officeDocument/2006/relationships/tags" Target="../tags/tag260.xml"/><Relationship Id="rId16" Type="http://schemas.openxmlformats.org/officeDocument/2006/relationships/tags" Target="../tags/tag27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5" Type="http://schemas.openxmlformats.org/officeDocument/2006/relationships/tags" Target="../tags/tag263.xml"/><Relationship Id="rId15" Type="http://schemas.openxmlformats.org/officeDocument/2006/relationships/tags" Target="../tags/tag273.xml"/><Relationship Id="rId10" Type="http://schemas.openxmlformats.org/officeDocument/2006/relationships/tags" Target="../tags/tag268.xml"/><Relationship Id="rId19" Type="http://schemas.openxmlformats.org/officeDocument/2006/relationships/tags" Target="../tags/tag277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tags" Target="../tags/tag27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85.xml"/><Relationship Id="rId13" Type="http://schemas.openxmlformats.org/officeDocument/2006/relationships/tags" Target="../tags/tag290.xml"/><Relationship Id="rId3" Type="http://schemas.openxmlformats.org/officeDocument/2006/relationships/tags" Target="../tags/tag280.xml"/><Relationship Id="rId7" Type="http://schemas.openxmlformats.org/officeDocument/2006/relationships/tags" Target="../tags/tag284.xml"/><Relationship Id="rId12" Type="http://schemas.openxmlformats.org/officeDocument/2006/relationships/tags" Target="../tags/tag289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6" Type="http://schemas.openxmlformats.org/officeDocument/2006/relationships/tags" Target="../tags/tag283.xml"/><Relationship Id="rId11" Type="http://schemas.openxmlformats.org/officeDocument/2006/relationships/tags" Target="../tags/tag288.xml"/><Relationship Id="rId5" Type="http://schemas.openxmlformats.org/officeDocument/2006/relationships/tags" Target="../tags/tag282.xml"/><Relationship Id="rId10" Type="http://schemas.openxmlformats.org/officeDocument/2006/relationships/tags" Target="../tags/tag287.xml"/><Relationship Id="rId4" Type="http://schemas.openxmlformats.org/officeDocument/2006/relationships/tags" Target="../tags/tag281.xml"/><Relationship Id="rId9" Type="http://schemas.openxmlformats.org/officeDocument/2006/relationships/tags" Target="../tags/tag286.xml"/><Relationship Id="rId1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6" Type="http://schemas.openxmlformats.org/officeDocument/2006/relationships/tags" Target="../tags/tag316.xml"/><Relationship Id="rId21" Type="http://schemas.openxmlformats.org/officeDocument/2006/relationships/tags" Target="../tags/tag311.xml"/><Relationship Id="rId42" Type="http://schemas.openxmlformats.org/officeDocument/2006/relationships/tags" Target="../tags/tag332.xml"/><Relationship Id="rId47" Type="http://schemas.openxmlformats.org/officeDocument/2006/relationships/tags" Target="../tags/tag337.xml"/><Relationship Id="rId63" Type="http://schemas.openxmlformats.org/officeDocument/2006/relationships/tags" Target="../tags/tag353.xml"/><Relationship Id="rId68" Type="http://schemas.openxmlformats.org/officeDocument/2006/relationships/tags" Target="../tags/tag358.xml"/><Relationship Id="rId84" Type="http://schemas.openxmlformats.org/officeDocument/2006/relationships/tags" Target="../tags/tag374.xml"/><Relationship Id="rId89" Type="http://schemas.openxmlformats.org/officeDocument/2006/relationships/tags" Target="../tags/tag379.xml"/><Relationship Id="rId112" Type="http://schemas.openxmlformats.org/officeDocument/2006/relationships/tags" Target="../tags/tag402.xml"/><Relationship Id="rId16" Type="http://schemas.openxmlformats.org/officeDocument/2006/relationships/tags" Target="../tags/tag306.xml"/><Relationship Id="rId107" Type="http://schemas.openxmlformats.org/officeDocument/2006/relationships/tags" Target="../tags/tag397.xml"/><Relationship Id="rId11" Type="http://schemas.openxmlformats.org/officeDocument/2006/relationships/tags" Target="../tags/tag301.xml"/><Relationship Id="rId32" Type="http://schemas.openxmlformats.org/officeDocument/2006/relationships/tags" Target="../tags/tag322.xml"/><Relationship Id="rId37" Type="http://schemas.openxmlformats.org/officeDocument/2006/relationships/tags" Target="../tags/tag327.xml"/><Relationship Id="rId53" Type="http://schemas.openxmlformats.org/officeDocument/2006/relationships/tags" Target="../tags/tag343.xml"/><Relationship Id="rId58" Type="http://schemas.openxmlformats.org/officeDocument/2006/relationships/tags" Target="../tags/tag348.xml"/><Relationship Id="rId74" Type="http://schemas.openxmlformats.org/officeDocument/2006/relationships/tags" Target="../tags/tag364.xml"/><Relationship Id="rId79" Type="http://schemas.openxmlformats.org/officeDocument/2006/relationships/tags" Target="../tags/tag369.xml"/><Relationship Id="rId102" Type="http://schemas.openxmlformats.org/officeDocument/2006/relationships/tags" Target="../tags/tag392.xml"/><Relationship Id="rId5" Type="http://schemas.openxmlformats.org/officeDocument/2006/relationships/tags" Target="../tags/tag295.xml"/><Relationship Id="rId90" Type="http://schemas.openxmlformats.org/officeDocument/2006/relationships/tags" Target="../tags/tag380.xml"/><Relationship Id="rId95" Type="http://schemas.openxmlformats.org/officeDocument/2006/relationships/tags" Target="../tags/tag385.xml"/><Relationship Id="rId22" Type="http://schemas.openxmlformats.org/officeDocument/2006/relationships/tags" Target="../tags/tag312.xml"/><Relationship Id="rId27" Type="http://schemas.openxmlformats.org/officeDocument/2006/relationships/tags" Target="../tags/tag317.xml"/><Relationship Id="rId43" Type="http://schemas.openxmlformats.org/officeDocument/2006/relationships/tags" Target="../tags/tag333.xml"/><Relationship Id="rId48" Type="http://schemas.openxmlformats.org/officeDocument/2006/relationships/tags" Target="../tags/tag338.xml"/><Relationship Id="rId64" Type="http://schemas.openxmlformats.org/officeDocument/2006/relationships/tags" Target="../tags/tag354.xml"/><Relationship Id="rId69" Type="http://schemas.openxmlformats.org/officeDocument/2006/relationships/tags" Target="../tags/tag359.xml"/><Relationship Id="rId113" Type="http://schemas.openxmlformats.org/officeDocument/2006/relationships/tags" Target="../tags/tag403.xml"/><Relationship Id="rId80" Type="http://schemas.openxmlformats.org/officeDocument/2006/relationships/tags" Target="../tags/tag370.xml"/><Relationship Id="rId85" Type="http://schemas.openxmlformats.org/officeDocument/2006/relationships/tags" Target="../tags/tag375.xml"/><Relationship Id="rId12" Type="http://schemas.openxmlformats.org/officeDocument/2006/relationships/tags" Target="../tags/tag302.xml"/><Relationship Id="rId17" Type="http://schemas.openxmlformats.org/officeDocument/2006/relationships/tags" Target="../tags/tag307.xml"/><Relationship Id="rId33" Type="http://schemas.openxmlformats.org/officeDocument/2006/relationships/tags" Target="../tags/tag323.xml"/><Relationship Id="rId38" Type="http://schemas.openxmlformats.org/officeDocument/2006/relationships/tags" Target="../tags/tag328.xml"/><Relationship Id="rId59" Type="http://schemas.openxmlformats.org/officeDocument/2006/relationships/tags" Target="../tags/tag349.xml"/><Relationship Id="rId103" Type="http://schemas.openxmlformats.org/officeDocument/2006/relationships/tags" Target="../tags/tag393.xml"/><Relationship Id="rId108" Type="http://schemas.openxmlformats.org/officeDocument/2006/relationships/tags" Target="../tags/tag398.xml"/><Relationship Id="rId54" Type="http://schemas.openxmlformats.org/officeDocument/2006/relationships/tags" Target="../tags/tag344.xml"/><Relationship Id="rId70" Type="http://schemas.openxmlformats.org/officeDocument/2006/relationships/tags" Target="../tags/tag360.xml"/><Relationship Id="rId75" Type="http://schemas.openxmlformats.org/officeDocument/2006/relationships/tags" Target="../tags/tag365.xml"/><Relationship Id="rId91" Type="http://schemas.openxmlformats.org/officeDocument/2006/relationships/tags" Target="../tags/tag381.xml"/><Relationship Id="rId96" Type="http://schemas.openxmlformats.org/officeDocument/2006/relationships/tags" Target="../tags/tag386.xml"/><Relationship Id="rId1" Type="http://schemas.openxmlformats.org/officeDocument/2006/relationships/tags" Target="../tags/tag291.xml"/><Relationship Id="rId6" Type="http://schemas.openxmlformats.org/officeDocument/2006/relationships/tags" Target="../tags/tag296.xml"/><Relationship Id="rId15" Type="http://schemas.openxmlformats.org/officeDocument/2006/relationships/tags" Target="../tags/tag305.xml"/><Relationship Id="rId23" Type="http://schemas.openxmlformats.org/officeDocument/2006/relationships/tags" Target="../tags/tag313.xml"/><Relationship Id="rId28" Type="http://schemas.openxmlformats.org/officeDocument/2006/relationships/tags" Target="../tags/tag318.xml"/><Relationship Id="rId36" Type="http://schemas.openxmlformats.org/officeDocument/2006/relationships/tags" Target="../tags/tag326.xml"/><Relationship Id="rId49" Type="http://schemas.openxmlformats.org/officeDocument/2006/relationships/tags" Target="../tags/tag339.xml"/><Relationship Id="rId57" Type="http://schemas.openxmlformats.org/officeDocument/2006/relationships/tags" Target="../tags/tag347.xml"/><Relationship Id="rId106" Type="http://schemas.openxmlformats.org/officeDocument/2006/relationships/tags" Target="../tags/tag396.xml"/><Relationship Id="rId114" Type="http://schemas.openxmlformats.org/officeDocument/2006/relationships/tags" Target="../tags/tag404.xml"/><Relationship Id="rId10" Type="http://schemas.openxmlformats.org/officeDocument/2006/relationships/tags" Target="../tags/tag300.xml"/><Relationship Id="rId31" Type="http://schemas.openxmlformats.org/officeDocument/2006/relationships/tags" Target="../tags/tag321.xml"/><Relationship Id="rId44" Type="http://schemas.openxmlformats.org/officeDocument/2006/relationships/tags" Target="../tags/tag334.xml"/><Relationship Id="rId52" Type="http://schemas.openxmlformats.org/officeDocument/2006/relationships/tags" Target="../tags/tag342.xml"/><Relationship Id="rId60" Type="http://schemas.openxmlformats.org/officeDocument/2006/relationships/tags" Target="../tags/tag350.xml"/><Relationship Id="rId65" Type="http://schemas.openxmlformats.org/officeDocument/2006/relationships/tags" Target="../tags/tag355.xml"/><Relationship Id="rId73" Type="http://schemas.openxmlformats.org/officeDocument/2006/relationships/tags" Target="../tags/tag363.xml"/><Relationship Id="rId78" Type="http://schemas.openxmlformats.org/officeDocument/2006/relationships/tags" Target="../tags/tag368.xml"/><Relationship Id="rId81" Type="http://schemas.openxmlformats.org/officeDocument/2006/relationships/tags" Target="../tags/tag371.xml"/><Relationship Id="rId86" Type="http://schemas.openxmlformats.org/officeDocument/2006/relationships/tags" Target="../tags/tag376.xml"/><Relationship Id="rId94" Type="http://schemas.openxmlformats.org/officeDocument/2006/relationships/tags" Target="../tags/tag384.xml"/><Relationship Id="rId99" Type="http://schemas.openxmlformats.org/officeDocument/2006/relationships/tags" Target="../tags/tag389.xml"/><Relationship Id="rId101" Type="http://schemas.openxmlformats.org/officeDocument/2006/relationships/tags" Target="../tags/tag391.xml"/><Relationship Id="rId4" Type="http://schemas.openxmlformats.org/officeDocument/2006/relationships/tags" Target="../tags/tag294.xml"/><Relationship Id="rId9" Type="http://schemas.openxmlformats.org/officeDocument/2006/relationships/tags" Target="../tags/tag299.xml"/><Relationship Id="rId13" Type="http://schemas.openxmlformats.org/officeDocument/2006/relationships/tags" Target="../tags/tag303.xml"/><Relationship Id="rId18" Type="http://schemas.openxmlformats.org/officeDocument/2006/relationships/tags" Target="../tags/tag308.xml"/><Relationship Id="rId39" Type="http://schemas.openxmlformats.org/officeDocument/2006/relationships/tags" Target="../tags/tag329.xml"/><Relationship Id="rId109" Type="http://schemas.openxmlformats.org/officeDocument/2006/relationships/tags" Target="../tags/tag399.xml"/><Relationship Id="rId34" Type="http://schemas.openxmlformats.org/officeDocument/2006/relationships/tags" Target="../tags/tag324.xml"/><Relationship Id="rId50" Type="http://schemas.openxmlformats.org/officeDocument/2006/relationships/tags" Target="../tags/tag340.xml"/><Relationship Id="rId55" Type="http://schemas.openxmlformats.org/officeDocument/2006/relationships/tags" Target="../tags/tag345.xml"/><Relationship Id="rId76" Type="http://schemas.openxmlformats.org/officeDocument/2006/relationships/tags" Target="../tags/tag366.xml"/><Relationship Id="rId97" Type="http://schemas.openxmlformats.org/officeDocument/2006/relationships/tags" Target="../tags/tag387.xml"/><Relationship Id="rId104" Type="http://schemas.openxmlformats.org/officeDocument/2006/relationships/tags" Target="../tags/tag394.xml"/><Relationship Id="rId7" Type="http://schemas.openxmlformats.org/officeDocument/2006/relationships/tags" Target="../tags/tag297.xml"/><Relationship Id="rId71" Type="http://schemas.openxmlformats.org/officeDocument/2006/relationships/tags" Target="../tags/tag361.xml"/><Relationship Id="rId92" Type="http://schemas.openxmlformats.org/officeDocument/2006/relationships/tags" Target="../tags/tag382.xml"/><Relationship Id="rId2" Type="http://schemas.openxmlformats.org/officeDocument/2006/relationships/tags" Target="../tags/tag292.xml"/><Relationship Id="rId29" Type="http://schemas.openxmlformats.org/officeDocument/2006/relationships/tags" Target="../tags/tag319.xml"/><Relationship Id="rId24" Type="http://schemas.openxmlformats.org/officeDocument/2006/relationships/tags" Target="../tags/tag314.xml"/><Relationship Id="rId40" Type="http://schemas.openxmlformats.org/officeDocument/2006/relationships/tags" Target="../tags/tag330.xml"/><Relationship Id="rId45" Type="http://schemas.openxmlformats.org/officeDocument/2006/relationships/tags" Target="../tags/tag335.xml"/><Relationship Id="rId66" Type="http://schemas.openxmlformats.org/officeDocument/2006/relationships/tags" Target="../tags/tag356.xml"/><Relationship Id="rId87" Type="http://schemas.openxmlformats.org/officeDocument/2006/relationships/tags" Target="../tags/tag377.xml"/><Relationship Id="rId110" Type="http://schemas.openxmlformats.org/officeDocument/2006/relationships/tags" Target="../tags/tag400.xml"/><Relationship Id="rId115" Type="http://schemas.openxmlformats.org/officeDocument/2006/relationships/tags" Target="../tags/tag405.xml"/><Relationship Id="rId61" Type="http://schemas.openxmlformats.org/officeDocument/2006/relationships/tags" Target="../tags/tag351.xml"/><Relationship Id="rId82" Type="http://schemas.openxmlformats.org/officeDocument/2006/relationships/tags" Target="../tags/tag372.xml"/><Relationship Id="rId19" Type="http://schemas.openxmlformats.org/officeDocument/2006/relationships/tags" Target="../tags/tag309.xml"/><Relationship Id="rId14" Type="http://schemas.openxmlformats.org/officeDocument/2006/relationships/tags" Target="../tags/tag304.xml"/><Relationship Id="rId30" Type="http://schemas.openxmlformats.org/officeDocument/2006/relationships/tags" Target="../tags/tag320.xml"/><Relationship Id="rId35" Type="http://schemas.openxmlformats.org/officeDocument/2006/relationships/tags" Target="../tags/tag325.xml"/><Relationship Id="rId56" Type="http://schemas.openxmlformats.org/officeDocument/2006/relationships/tags" Target="../tags/tag346.xml"/><Relationship Id="rId77" Type="http://schemas.openxmlformats.org/officeDocument/2006/relationships/tags" Target="../tags/tag367.xml"/><Relationship Id="rId100" Type="http://schemas.openxmlformats.org/officeDocument/2006/relationships/tags" Target="../tags/tag390.xml"/><Relationship Id="rId105" Type="http://schemas.openxmlformats.org/officeDocument/2006/relationships/tags" Target="../tags/tag395.xml"/><Relationship Id="rId8" Type="http://schemas.openxmlformats.org/officeDocument/2006/relationships/tags" Target="../tags/tag298.xml"/><Relationship Id="rId51" Type="http://schemas.openxmlformats.org/officeDocument/2006/relationships/tags" Target="../tags/tag341.xml"/><Relationship Id="rId72" Type="http://schemas.openxmlformats.org/officeDocument/2006/relationships/tags" Target="../tags/tag362.xml"/><Relationship Id="rId93" Type="http://schemas.openxmlformats.org/officeDocument/2006/relationships/tags" Target="../tags/tag383.xml"/><Relationship Id="rId98" Type="http://schemas.openxmlformats.org/officeDocument/2006/relationships/tags" Target="../tags/tag388.xml"/><Relationship Id="rId3" Type="http://schemas.openxmlformats.org/officeDocument/2006/relationships/tags" Target="../tags/tag293.xml"/><Relationship Id="rId25" Type="http://schemas.openxmlformats.org/officeDocument/2006/relationships/tags" Target="../tags/tag315.xml"/><Relationship Id="rId46" Type="http://schemas.openxmlformats.org/officeDocument/2006/relationships/tags" Target="../tags/tag336.xml"/><Relationship Id="rId67" Type="http://schemas.openxmlformats.org/officeDocument/2006/relationships/tags" Target="../tags/tag357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310.xml"/><Relationship Id="rId41" Type="http://schemas.openxmlformats.org/officeDocument/2006/relationships/tags" Target="../tags/tag331.xml"/><Relationship Id="rId62" Type="http://schemas.openxmlformats.org/officeDocument/2006/relationships/tags" Target="../tags/tag352.xml"/><Relationship Id="rId83" Type="http://schemas.openxmlformats.org/officeDocument/2006/relationships/tags" Target="../tags/tag373.xml"/><Relationship Id="rId88" Type="http://schemas.openxmlformats.org/officeDocument/2006/relationships/tags" Target="../tags/tag378.xml"/><Relationship Id="rId111" Type="http://schemas.openxmlformats.org/officeDocument/2006/relationships/tags" Target="../tags/tag40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7.xml"/><Relationship Id="rId1" Type="http://schemas.openxmlformats.org/officeDocument/2006/relationships/tags" Target="../tags/tag40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9.xml"/><Relationship Id="rId1" Type="http://schemas.openxmlformats.org/officeDocument/2006/relationships/tags" Target="../tags/tag40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1.xml"/><Relationship Id="rId1" Type="http://schemas.openxmlformats.org/officeDocument/2006/relationships/tags" Target="../tags/tag4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3.xml"/><Relationship Id="rId1" Type="http://schemas.openxmlformats.org/officeDocument/2006/relationships/tags" Target="../tags/tag4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5.xml"/><Relationship Id="rId1" Type="http://schemas.openxmlformats.org/officeDocument/2006/relationships/tags" Target="../tags/tag4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418.xml"/><Relationship Id="rId2" Type="http://schemas.openxmlformats.org/officeDocument/2006/relationships/tags" Target="../tags/tag417.xml"/><Relationship Id="rId1" Type="http://schemas.openxmlformats.org/officeDocument/2006/relationships/tags" Target="../tags/tag4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0.xml"/><Relationship Id="rId4" Type="http://schemas.openxmlformats.org/officeDocument/2006/relationships/tags" Target="../tags/tag4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2.xml"/><Relationship Id="rId1" Type="http://schemas.openxmlformats.org/officeDocument/2006/relationships/tags" Target="../tags/tag4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425.xml"/><Relationship Id="rId2" Type="http://schemas.openxmlformats.org/officeDocument/2006/relationships/tags" Target="../tags/tag424.xml"/><Relationship Id="rId1" Type="http://schemas.openxmlformats.org/officeDocument/2006/relationships/tags" Target="../tags/tag4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7.xml"/><Relationship Id="rId4" Type="http://schemas.openxmlformats.org/officeDocument/2006/relationships/tags" Target="../tags/tag4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9.xml"/><Relationship Id="rId1" Type="http://schemas.openxmlformats.org/officeDocument/2006/relationships/tags" Target="../tags/tag4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3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3" Type="http://schemas.openxmlformats.org/officeDocument/2006/relationships/tags" Target="../tags/tag35.xml"/><Relationship Id="rId21" Type="http://schemas.openxmlformats.org/officeDocument/2006/relationships/tags" Target="../tags/tag53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0" Type="http://schemas.openxmlformats.org/officeDocument/2006/relationships/tags" Target="../tags/tag52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23" Type="http://schemas.openxmlformats.org/officeDocument/2006/relationships/tags" Target="../tags/tag55.xml"/><Relationship Id="rId10" Type="http://schemas.openxmlformats.org/officeDocument/2006/relationships/tags" Target="../tags/tag42.xml"/><Relationship Id="rId19" Type="http://schemas.openxmlformats.org/officeDocument/2006/relationships/tags" Target="../tags/tag51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tags" Target="../tags/tag5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6" Type="http://schemas.openxmlformats.org/officeDocument/2006/relationships/tags" Target="../tags/tag82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417</a:t>
            </a:r>
            <a:br>
              <a:rPr lang="en-US" dirty="0"/>
            </a:br>
            <a:r>
              <a:rPr 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Richard Anderson</a:t>
            </a:r>
          </a:p>
          <a:p>
            <a:pPr eaLnBrk="1" hangingPunct="1"/>
            <a:r>
              <a:rPr lang="en-US" dirty="0"/>
              <a:t>Autumn 2020</a:t>
            </a:r>
          </a:p>
          <a:p>
            <a:pPr eaLnBrk="1" hangingPunct="1"/>
            <a:r>
              <a:rPr lang="en-US" dirty="0"/>
              <a:t>Lecture 9 – Greedy Algorithms II</a:t>
            </a:r>
          </a:p>
        </p:txBody>
      </p:sp>
      <p:pic>
        <p:nvPicPr>
          <p:cNvPr id="5" name="Picture 9" descr="mr-burns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0"/>
            <a:ext cx="1504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>
            <a:endCxn id="39" idx="0"/>
          </p:cNvCxnSpPr>
          <p:nvPr/>
        </p:nvCxnSpPr>
        <p:spPr>
          <a:xfrm>
            <a:off x="6400800" y="3962400"/>
            <a:ext cx="571500" cy="15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9" idx="5"/>
          </p:cNvCxnSpPr>
          <p:nvPr/>
        </p:nvCxnSpPr>
        <p:spPr>
          <a:xfrm>
            <a:off x="5162550" y="5448300"/>
            <a:ext cx="518972" cy="8428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1"/>
          </p:cNvCxnSpPr>
          <p:nvPr/>
        </p:nvCxnSpPr>
        <p:spPr>
          <a:xfrm>
            <a:off x="4462603" y="4681678"/>
            <a:ext cx="600075" cy="68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Graph Coloring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7620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Theorem:  An undirected graph with maximum degree K can be colored with K+1 colors</a:t>
            </a:r>
          </a:p>
        </p:txBody>
      </p:sp>
      <p:sp>
        <p:nvSpPr>
          <p:cNvPr id="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395678" y="4495800"/>
            <a:ext cx="499922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Oval 3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6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6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6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Line 6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6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7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7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7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6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05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1004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k be the largest vertex degree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Choose k+1 colors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a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43840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46431" y="6477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086100" y="44866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086100" y="55262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086100" y="65657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260731" y="46126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1529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29718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386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38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575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336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the smallest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337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7800" y="43078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337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22631" y="640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162300" y="44104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162300" y="54500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162300" y="64895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336931" y="45364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2291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30480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148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337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24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Homework Scheduling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Tasks to perform</a:t>
            </a:r>
          </a:p>
          <a:p>
            <a:pPr eaLnBrk="1" hangingPunct="1"/>
            <a:r>
              <a:rPr lang="en-US" altLang="en-US" dirty="0"/>
              <a:t>Deadlines on the tasks</a:t>
            </a:r>
          </a:p>
          <a:p>
            <a:pPr eaLnBrk="1" hangingPunct="1"/>
            <a:r>
              <a:rPr lang="en-US" altLang="en-US" dirty="0"/>
              <a:t>Freedom to schedule tasks in any order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I get all my work turned in on time?</a:t>
            </a:r>
          </a:p>
          <a:p>
            <a:pPr eaLnBrk="1" hangingPunct="1"/>
            <a:r>
              <a:rPr lang="en-US" altLang="en-US" dirty="0"/>
              <a:t>If I can’t get everything in, I want to minimize the maximum lateness</a:t>
            </a:r>
          </a:p>
        </p:txBody>
      </p:sp>
    </p:spTree>
    <p:extLst>
      <p:ext uri="{BB962C8B-B14F-4D97-AF65-F5344CB8AC3E}">
        <p14:creationId xmlns:p14="http://schemas.microsoft.com/office/powerpoint/2010/main" val="987988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Each task has a length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and a deadline d</a:t>
            </a:r>
            <a:r>
              <a:rPr lang="en-US" baseline="-25000" dirty="0"/>
              <a:t>i</a:t>
            </a:r>
          </a:p>
          <a:p>
            <a:pPr eaLnBrk="1" hangingPunct="1"/>
            <a:r>
              <a:rPr lang="en-US" dirty="0"/>
              <a:t>All tasks are available at the start</a:t>
            </a:r>
          </a:p>
          <a:p>
            <a:pPr eaLnBrk="1" hangingPunct="1"/>
            <a:r>
              <a:rPr lang="en-US" dirty="0"/>
              <a:t>One task may be worked on at a time</a:t>
            </a:r>
          </a:p>
          <a:p>
            <a:pPr eaLnBrk="1" hangingPunct="1"/>
            <a:r>
              <a:rPr lang="en-US" dirty="0"/>
              <a:t>All tasks must be completed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 minimize maximum lateness</a:t>
            </a:r>
          </a:p>
          <a:p>
            <a:pPr lvl="1" eaLnBrk="1" hangingPunct="1"/>
            <a:r>
              <a:rPr lang="en-US" dirty="0"/>
              <a:t>Lateness:   L</a:t>
            </a:r>
            <a:r>
              <a:rPr lang="en-US" baseline="-25000" dirty="0"/>
              <a:t>i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if f</a:t>
            </a:r>
            <a:r>
              <a:rPr lang="en-US" baseline="-25000" dirty="0"/>
              <a:t>i</a:t>
            </a:r>
            <a:r>
              <a:rPr lang="en-US" dirty="0"/>
              <a:t> &gt;= d</a:t>
            </a:r>
            <a:r>
              <a:rPr lang="en-US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  <p:sp>
        <p:nvSpPr>
          <p:cNvPr id="18" name="Text Box 4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7200" y="1948656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9" name="Text Box 5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2150" y="2499284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 Box 4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6063" y="1919287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24" name="Text Box 5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6063" y="24368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4" name="Text Box 5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6063" y="31194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35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46063" y="3886200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</a:t>
            </a:r>
          </a:p>
          <a:p>
            <a:pPr eaLnBrk="1" hangingPunct="1"/>
            <a:r>
              <a:rPr lang="en-US"/>
              <a:t>Order jobs by deadline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/>
              <a:t>Suppose the jobs are ordered by deadlines,     d</a:t>
            </a:r>
            <a:r>
              <a:rPr lang="en-US" sz="2800" baseline="-25000"/>
              <a:t>1</a:t>
            </a:r>
            <a:r>
              <a:rPr lang="en-US" sz="2800"/>
              <a:t> &lt;= d</a:t>
            </a:r>
            <a:r>
              <a:rPr lang="en-US" sz="2800" baseline="-25000"/>
              <a:t>2</a:t>
            </a:r>
            <a:r>
              <a:rPr lang="en-US" sz="2800"/>
              <a:t> &lt;= . . . &lt;= d</a:t>
            </a:r>
            <a:r>
              <a:rPr lang="en-US" sz="2800" baseline="-25000"/>
              <a:t>n</a:t>
            </a:r>
          </a:p>
          <a:p>
            <a:pPr eaLnBrk="1" hangingPunct="1"/>
            <a:r>
              <a:rPr lang="en-US" sz="2800"/>
              <a:t>A schedule has an </a:t>
            </a:r>
            <a:r>
              <a:rPr lang="en-US" sz="2800" i="1">
                <a:solidFill>
                  <a:srgbClr val="FF0000"/>
                </a:solidFill>
              </a:rPr>
              <a:t>inversion</a:t>
            </a:r>
            <a:r>
              <a:rPr lang="en-US" sz="2800"/>
              <a:t> if job j is scheduled before i where j &gt; i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The schedule A computed by the greedy algorithm has no inversions.</a:t>
            </a:r>
          </a:p>
          <a:p>
            <a:pPr eaLnBrk="1" hangingPunct="1"/>
            <a:r>
              <a:rPr lang="en-US" sz="2800"/>
              <a:t>Let O be the optimal schedule, we want to show that A has the same maximum lateness as O</a:t>
            </a:r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Today’s lecture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 4.2, 4.3</a:t>
            </a:r>
          </a:p>
          <a:p>
            <a:pPr>
              <a:defRPr/>
            </a:pPr>
            <a:r>
              <a:rPr lang="en-US" dirty="0"/>
              <a:t>Wednesday and Friday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4.4, 4.5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/>
              <a:t>It doesn’t hurt to start your homework early!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Note on proof techniques</a:t>
            </a:r>
          </a:p>
          <a:p>
            <a:pPr lvl="1" eaLnBrk="1" hangingPunct="1"/>
            <a:r>
              <a:rPr lang="en-US" sz="2400"/>
              <a:t>This type of can be important for keeping proofs clean</a:t>
            </a:r>
          </a:p>
          <a:p>
            <a:pPr lvl="1" eaLnBrk="1" hangingPunct="1"/>
            <a:r>
              <a:rPr lang="en-US" sz="240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/>
              <a:t>Suppose there is a pair of jobs i and j, with  d</a:t>
            </a:r>
            <a:r>
              <a:rPr lang="en-US" baseline="-25000"/>
              <a:t>i</a:t>
            </a:r>
            <a:r>
              <a:rPr lang="en-US"/>
              <a:t> &lt;= d</a:t>
            </a:r>
            <a:r>
              <a:rPr lang="en-US" baseline="-25000"/>
              <a:t>j</a:t>
            </a:r>
            <a:r>
              <a:rPr lang="en-US"/>
              <a:t>,  and j scheduled immediately before i.  Interchanging i and j does not increase the maximum lateness.  </a:t>
            </a:r>
            <a:endParaRPr lang="en-US" baseline="-2500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This is the solution found by the earliest deadline first algorithm</a:t>
            </a:r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 algorithm constructs a schedule that minimizes the maximum lateness</a:t>
            </a:r>
          </a:p>
          <a:p>
            <a:pPr lvl="1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Homework Scheduling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How is the model unrealistic?</a:t>
            </a:r>
          </a:p>
        </p:txBody>
      </p:sp>
    </p:spTree>
    <p:extLst>
      <p:ext uri="{BB962C8B-B14F-4D97-AF65-F5344CB8AC3E}">
        <p14:creationId xmlns:p14="http://schemas.microsoft.com/office/powerpoint/2010/main" val="285520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Extensions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if the objective is to minimize the sum of the lateness?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EDF does not 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the tasks have release times and deadlines, and are non-</a:t>
            </a:r>
            <a:r>
              <a:rPr lang="en-US" dirty="0" err="1"/>
              <a:t>preemptable</a:t>
            </a:r>
            <a:r>
              <a:rPr lang="en-US" dirty="0"/>
              <a:t>, the problem is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about the case with release times and deadlines where tasks are </a:t>
            </a:r>
            <a:r>
              <a:rPr lang="en-US" dirty="0" err="1"/>
              <a:t>preemptable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285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problem:</a:t>
            </a:r>
          </a:p>
          <a:p>
            <a:pPr lvl="1" eaLnBrk="1" hangingPunct="1"/>
            <a:r>
              <a:rPr lang="en-US" altLang="en-US"/>
              <a:t>Maintain collection of items in local memory</a:t>
            </a:r>
          </a:p>
          <a:p>
            <a:pPr lvl="1" eaLnBrk="1" hangingPunct="1"/>
            <a:r>
              <a:rPr lang="en-US" altLang="en-US"/>
              <a:t>Minimize number of items fetched</a:t>
            </a:r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Solve problems with the simplest possible algorithm</a:t>
            </a:r>
          </a:p>
          <a:p>
            <a:pPr eaLnBrk="1" hangingPunct="1"/>
            <a:r>
              <a:rPr lang="en-US" altLang="en-US" dirty="0"/>
              <a:t>The hard part: showing that something simple actually works</a:t>
            </a:r>
          </a:p>
          <a:p>
            <a:pPr eaLnBrk="1" hangingPunct="1"/>
            <a:r>
              <a:rPr lang="en-US" altLang="en-US" dirty="0"/>
              <a:t>Today’s problems (Sections 4.2, 4.3)</a:t>
            </a:r>
          </a:p>
          <a:p>
            <a:pPr lvl="1" eaLnBrk="1" hangingPunct="1"/>
            <a:r>
              <a:rPr lang="en-US" altLang="en-US" dirty="0"/>
              <a:t>Multiprocessor Interval Scheduling</a:t>
            </a:r>
          </a:p>
          <a:p>
            <a:pPr lvl="1" eaLnBrk="1" hangingPunct="1"/>
            <a:r>
              <a:rPr lang="en-US" altLang="en-US" dirty="0"/>
              <a:t>Graph Coloring</a:t>
            </a:r>
          </a:p>
          <a:p>
            <a:pPr lvl="1" eaLnBrk="1" hangingPunct="1"/>
            <a:r>
              <a:rPr lang="en-US" altLang="en-US" dirty="0"/>
              <a:t>Homework Scheduling</a:t>
            </a:r>
          </a:p>
          <a:p>
            <a:pPr lvl="1" eaLnBrk="1" hangingPunct="1"/>
            <a:r>
              <a:rPr lang="en-US" altLang="en-US" dirty="0"/>
              <a:t>Optimal Caching</a:t>
            </a:r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Competitive analysis, compare performance on an online algorithm with an optimal offline algorithm</a:t>
            </a:r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/>
              <a:t>Discard element used farthest in the future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Sketch</a:t>
            </a:r>
          </a:p>
          <a:p>
            <a:pPr eaLnBrk="1" hangingPunct="1"/>
            <a:r>
              <a:rPr lang="en-US" altLang="en-US"/>
              <a:t>Start with Optimal Solution O</a:t>
            </a:r>
          </a:p>
          <a:p>
            <a:pPr eaLnBrk="1" hangingPunct="1"/>
            <a:r>
              <a:rPr lang="en-US" altLang="en-US"/>
              <a:t>Convert to Farthest in the Future Solution F-F</a:t>
            </a:r>
          </a:p>
          <a:p>
            <a:pPr eaLnBrk="1" hangingPunct="1"/>
            <a:r>
              <a:rPr lang="en-US" altLang="en-US"/>
              <a:t>Look at the first place where they differ</a:t>
            </a:r>
          </a:p>
          <a:p>
            <a:pPr eaLnBrk="1" hangingPunct="1"/>
            <a:r>
              <a:rPr lang="en-US" altLang="en-US"/>
              <a:t>Convert O to evict F-F element</a:t>
            </a:r>
          </a:p>
          <a:p>
            <a:pPr lvl="1" eaLnBrk="1" hangingPunct="1"/>
            <a:r>
              <a:rPr lang="en-US" altLang="en-US"/>
              <a:t>There are some technicalities here to ensure the caches have the same configuration . . .</a:t>
            </a:r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 this week</a:t>
            </a:r>
          </a:p>
        </p:txBody>
      </p:sp>
      <p:pic>
        <p:nvPicPr>
          <p:cNvPr id="3" name="Picture 4" descr="EWDwww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2766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72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Tasks occur at fixed times, single processor</a:t>
            </a:r>
          </a:p>
          <a:p>
            <a:pPr eaLnBrk="1" hangingPunct="1"/>
            <a:r>
              <a:rPr lang="en-US" dirty="0"/>
              <a:t>Maximize number of tasks completed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Earliest finish time first algorithm optimal</a:t>
            </a:r>
          </a:p>
          <a:p>
            <a:pPr eaLnBrk="1" hangingPunct="1"/>
            <a:r>
              <a:rPr lang="en-US" dirty="0"/>
              <a:t>Optimality proof: stay ahead lemma</a:t>
            </a:r>
          </a:p>
          <a:p>
            <a:pPr lvl="1" eaLnBrk="1" hangingPunct="1"/>
            <a:r>
              <a:rPr lang="en-US" dirty="0"/>
              <a:t>Mathematical induction is the technical tool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Scheduling all intervals with multiple processors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7056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How many processors are needed for this example?</a:t>
            </a:r>
          </a:p>
        </p:txBody>
      </p:sp>
      <p:sp>
        <p:nvSpPr>
          <p:cNvPr id="14339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6172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81200" y="563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5715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400800" y="617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48600" y="5715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/>
              <a:t>Prove that you cannot schedule this set of intervals with two processors</a:t>
            </a:r>
          </a:p>
        </p:txBody>
      </p:sp>
      <p:sp>
        <p:nvSpPr>
          <p:cNvPr id="1536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23622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2362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2362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190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2819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71600" y="3352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3352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2819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2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Depth: maximum number of intervals active </a:t>
            </a:r>
          </a:p>
        </p:txBody>
      </p:sp>
      <p:sp>
        <p:nvSpPr>
          <p:cNvPr id="16387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1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2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2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Sort by start times</a:t>
            </a:r>
          </a:p>
          <a:p>
            <a:pPr eaLnBrk="1" hangingPunct="1"/>
            <a:r>
              <a:rPr lang="en-US"/>
              <a:t>Suppose maximum depth is d, create d slots</a:t>
            </a:r>
          </a:p>
          <a:p>
            <a:pPr eaLnBrk="1" hangingPunct="1"/>
            <a:r>
              <a:rPr lang="en-US"/>
              <a:t>Schedule items in increasing order, assign each item to an open slot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Correctness proof: When we reach an item, we always have an open slot</a:t>
            </a:r>
          </a:p>
        </p:txBody>
      </p:sp>
    </p:spTree>
    <p:extLst>
      <p:ext uri="{BB962C8B-B14F-4D97-AF65-F5344CB8AC3E}">
        <p14:creationId xmlns:p14="http://schemas.microsoft.com/office/powerpoint/2010/main" val="16663094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4098</TotalTime>
  <Words>1005</Words>
  <Application>Microsoft Office PowerPoint</Application>
  <PresentationFormat>On-screen Show (4:3)</PresentationFormat>
  <Paragraphs>221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Courier New</vt:lpstr>
      <vt:lpstr>1_Default Design</vt:lpstr>
      <vt:lpstr>CSE 417 Algorithms and Complexity</vt:lpstr>
      <vt:lpstr>Announcements</vt:lpstr>
      <vt:lpstr>Greedy Algorithms</vt:lpstr>
      <vt:lpstr>Interval Scheduling</vt:lpstr>
      <vt:lpstr>Scheduling all intervals with multiple processors</vt:lpstr>
      <vt:lpstr>How many processors are needed for this example?</vt:lpstr>
      <vt:lpstr>Prove that you cannot schedule this set of intervals with two processors</vt:lpstr>
      <vt:lpstr>Depth: maximum number of intervals active </vt:lpstr>
      <vt:lpstr>Algorithm</vt:lpstr>
      <vt:lpstr>Greedy Graph Coloring</vt:lpstr>
      <vt:lpstr>Coloring Algorithm, Version 1</vt:lpstr>
      <vt:lpstr>Coloring Algorithm, Version 2</vt:lpstr>
      <vt:lpstr>Homework Scheduling</vt:lpstr>
      <vt:lpstr>Scheduling tasks</vt:lpstr>
      <vt:lpstr>Example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  <vt:lpstr>Homework Scheduling</vt:lpstr>
      <vt:lpstr>Extensions</vt:lpstr>
      <vt:lpstr>Optimal Caching</vt:lpstr>
      <vt:lpstr>Caching example</vt:lpstr>
      <vt:lpstr>Optimal Caching</vt:lpstr>
      <vt:lpstr>Farthest in the future algorithm</vt:lpstr>
      <vt:lpstr>Correctness Proof</vt:lpstr>
      <vt:lpstr>Later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56</cp:revision>
  <dcterms:created xsi:type="dcterms:W3CDTF">1601-01-01T00:00:00Z</dcterms:created>
  <dcterms:modified xsi:type="dcterms:W3CDTF">2020-10-19T20:07:36Z</dcterms:modified>
</cp:coreProperties>
</file>