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3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4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notesSlides/notesSlide5.xml" ContentType="application/vnd.openxmlformats-officedocument.presentationml.notesSlide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0"/>
  </p:notesMasterIdLst>
  <p:sldIdLst>
    <p:sldId id="256" r:id="rId2"/>
    <p:sldId id="302" r:id="rId3"/>
    <p:sldId id="380" r:id="rId4"/>
    <p:sldId id="382" r:id="rId5"/>
    <p:sldId id="383" r:id="rId6"/>
    <p:sldId id="377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42" r:id="rId21"/>
    <p:sldId id="343" r:id="rId22"/>
    <p:sldId id="344" r:id="rId23"/>
    <p:sldId id="378" r:id="rId24"/>
    <p:sldId id="379" r:id="rId25"/>
    <p:sldId id="381" r:id="rId26"/>
    <p:sldId id="345" r:id="rId27"/>
    <p:sldId id="346" r:id="rId28"/>
    <p:sldId id="347" r:id="rId29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AFF0C1-D46A-4004-B97E-6262205CDE93}" v="1" dt="2020-01-24T06:06:35.2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8" autoAdjust="0"/>
    <p:restoredTop sz="94660"/>
  </p:normalViewPr>
  <p:slideViewPr>
    <p:cSldViewPr>
      <p:cViewPr varScale="1">
        <p:scale>
          <a:sx n="106" d="100"/>
          <a:sy n="106" d="100"/>
        </p:scale>
        <p:origin x="111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AFAFF0C1-D46A-4004-B97E-6262205CDE93}"/>
    <pc:docChg chg="custSel addSld modSld">
      <pc:chgData name="Richard Anderson" userId="4654cc452026b74c" providerId="LiveId" clId="{AFAFF0C1-D46A-4004-B97E-6262205CDE93}" dt="2020-01-24T06:51:43.547" v="289" actId="20577"/>
      <pc:docMkLst>
        <pc:docMk/>
      </pc:docMkLst>
      <pc:sldChg chg="modSp">
        <pc:chgData name="Richard Anderson" userId="4654cc452026b74c" providerId="LiveId" clId="{AFAFF0C1-D46A-4004-B97E-6262205CDE93}" dt="2020-01-24T06:51:43.547" v="289" actId="20577"/>
        <pc:sldMkLst>
          <pc:docMk/>
          <pc:sldMk cId="0" sldId="302"/>
        </pc:sldMkLst>
        <pc:spChg chg="mod">
          <ac:chgData name="Richard Anderson" userId="4654cc452026b74c" providerId="LiveId" clId="{AFAFF0C1-D46A-4004-B97E-6262205CDE93}" dt="2020-01-24T06:51:43.547" v="289" actId="20577"/>
          <ac:spMkLst>
            <pc:docMk/>
            <pc:sldMk cId="0" sldId="302"/>
            <ac:spMk id="3075" creationId="{00000000-0000-0000-0000-000000000000}"/>
          </ac:spMkLst>
        </pc:spChg>
      </pc:sldChg>
      <pc:sldChg chg="modSp">
        <pc:chgData name="Richard Anderson" userId="4654cc452026b74c" providerId="LiveId" clId="{AFAFF0C1-D46A-4004-B97E-6262205CDE93}" dt="2020-01-24T06:08:02.536" v="83" actId="1038"/>
        <pc:sldMkLst>
          <pc:docMk/>
          <pc:sldMk cId="518695852" sldId="379"/>
        </pc:sldMkLst>
        <pc:spChg chg="mod">
          <ac:chgData name="Richard Anderson" userId="4654cc452026b74c" providerId="LiveId" clId="{AFAFF0C1-D46A-4004-B97E-6262205CDE93}" dt="2020-01-24T06:06:44.077" v="11" actId="20577"/>
          <ac:spMkLst>
            <pc:docMk/>
            <pc:sldMk cId="518695852" sldId="379"/>
            <ac:spMk id="2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7:47.622" v="67" actId="20577"/>
          <ac:spMkLst>
            <pc:docMk/>
            <pc:sldMk cId="518695852" sldId="379"/>
            <ac:spMk id="3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4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5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6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7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8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9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10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11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12" creationId="{00000000-0000-0000-0000-000000000000}"/>
          </ac:spMkLst>
        </pc:spChg>
        <pc:cxnChg chg="mod">
          <ac:chgData name="Richard Anderson" userId="4654cc452026b74c" providerId="LiveId" clId="{AFAFF0C1-D46A-4004-B97E-6262205CDE93}" dt="2020-01-24T06:08:02.536" v="83" actId="1038"/>
          <ac:cxnSpMkLst>
            <pc:docMk/>
            <pc:sldMk cId="518695852" sldId="379"/>
            <ac:cxnSpMk id="14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02.536" v="83" actId="1038"/>
          <ac:cxnSpMkLst>
            <pc:docMk/>
            <pc:sldMk cId="518695852" sldId="379"/>
            <ac:cxnSpMk id="16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02.536" v="83" actId="1038"/>
          <ac:cxnSpMkLst>
            <pc:docMk/>
            <pc:sldMk cId="518695852" sldId="379"/>
            <ac:cxnSpMk id="18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02.536" v="83" actId="1038"/>
          <ac:cxnSpMkLst>
            <pc:docMk/>
            <pc:sldMk cId="518695852" sldId="379"/>
            <ac:cxnSpMk id="20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02.536" v="83" actId="1038"/>
          <ac:cxnSpMkLst>
            <pc:docMk/>
            <pc:sldMk cId="518695852" sldId="379"/>
            <ac:cxnSpMk id="22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02.536" v="83" actId="1038"/>
          <ac:cxnSpMkLst>
            <pc:docMk/>
            <pc:sldMk cId="518695852" sldId="379"/>
            <ac:cxnSpMk id="24" creationId="{00000000-0000-0000-0000-000000000000}"/>
          </ac:cxnSpMkLst>
        </pc:cxnChg>
      </pc:sldChg>
      <pc:sldChg chg="modSp add">
        <pc:chgData name="Richard Anderson" userId="4654cc452026b74c" providerId="LiveId" clId="{AFAFF0C1-D46A-4004-B97E-6262205CDE93}" dt="2020-01-24T06:08:49.119" v="130" actId="1036"/>
        <pc:sldMkLst>
          <pc:docMk/>
          <pc:sldMk cId="71628402" sldId="381"/>
        </pc:sldMkLst>
        <pc:spChg chg="mod">
          <ac:chgData name="Richard Anderson" userId="4654cc452026b74c" providerId="LiveId" clId="{AFAFF0C1-D46A-4004-B97E-6262205CDE93}" dt="2020-01-24T06:08:30.757" v="104" actId="20577"/>
          <ac:spMkLst>
            <pc:docMk/>
            <pc:sldMk cId="71628402" sldId="381"/>
            <ac:spMk id="2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4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5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6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7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8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9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10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11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12" creationId="{00000000-0000-0000-0000-000000000000}"/>
          </ac:spMkLst>
        </pc:spChg>
        <pc:cxnChg chg="mod">
          <ac:chgData name="Richard Anderson" userId="4654cc452026b74c" providerId="LiveId" clId="{AFAFF0C1-D46A-4004-B97E-6262205CDE93}" dt="2020-01-24T06:08:49.119" v="130" actId="1036"/>
          <ac:cxnSpMkLst>
            <pc:docMk/>
            <pc:sldMk cId="71628402" sldId="381"/>
            <ac:cxnSpMk id="14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49.119" v="130" actId="1036"/>
          <ac:cxnSpMkLst>
            <pc:docMk/>
            <pc:sldMk cId="71628402" sldId="381"/>
            <ac:cxnSpMk id="16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49.119" v="130" actId="1036"/>
          <ac:cxnSpMkLst>
            <pc:docMk/>
            <pc:sldMk cId="71628402" sldId="381"/>
            <ac:cxnSpMk id="18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49.119" v="130" actId="1036"/>
          <ac:cxnSpMkLst>
            <pc:docMk/>
            <pc:sldMk cId="71628402" sldId="381"/>
            <ac:cxnSpMk id="20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49.119" v="130" actId="1036"/>
          <ac:cxnSpMkLst>
            <pc:docMk/>
            <pc:sldMk cId="71628402" sldId="381"/>
            <ac:cxnSpMk id="22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49.119" v="130" actId="1036"/>
          <ac:cxnSpMkLst>
            <pc:docMk/>
            <pc:sldMk cId="71628402" sldId="381"/>
            <ac:cxnSpMk id="24" creationId="{00000000-0000-0000-0000-000000000000}"/>
          </ac:cxnSpMkLst>
        </pc:cxnChg>
      </pc:sldChg>
    </pc:docChg>
  </pc:docChgLst>
  <pc:docChgLst>
    <pc:chgData name="Richard Anderson" userId="4654cc452026b74c" providerId="LiveId" clId="{9007BC64-543E-4C03-9500-B8B82932167E}"/>
    <pc:docChg chg="custSel addSld delSld modSld">
      <pc:chgData name="Richard Anderson" userId="4654cc452026b74c" providerId="LiveId" clId="{9007BC64-543E-4C03-9500-B8B82932167E}" dt="2019-01-21T23:10:49.204" v="773" actId="27636"/>
      <pc:docMkLst>
        <pc:docMk/>
      </pc:docMkLst>
      <pc:sldChg chg="modSp">
        <pc:chgData name="Richard Anderson" userId="4654cc452026b74c" providerId="LiveId" clId="{9007BC64-543E-4C03-9500-B8B82932167E}" dt="2019-01-21T22:30:54.867" v="10" actId="20577"/>
        <pc:sldMkLst>
          <pc:docMk/>
          <pc:sldMk cId="0" sldId="256"/>
        </pc:sldMkLst>
        <pc:spChg chg="mod">
          <ac:chgData name="Richard Anderson" userId="4654cc452026b74c" providerId="LiveId" clId="{9007BC64-543E-4C03-9500-B8B82932167E}" dt="2019-01-21T22:30:54.867" v="1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9007BC64-543E-4C03-9500-B8B82932167E}" dt="2019-01-21T22:35:40.482" v="103" actId="20577"/>
        <pc:sldMkLst>
          <pc:docMk/>
          <pc:sldMk cId="0" sldId="302"/>
        </pc:sldMkLst>
        <pc:spChg chg="mod">
          <ac:chgData name="Richard Anderson" userId="4654cc452026b74c" providerId="LiveId" clId="{9007BC64-543E-4C03-9500-B8B82932167E}" dt="2019-01-21T22:35:40.482" v="103" actId="20577"/>
          <ac:spMkLst>
            <pc:docMk/>
            <pc:sldMk cId="0" sldId="302"/>
            <ac:spMk id="3075" creationId="{00000000-0000-0000-0000-000000000000}"/>
          </ac:spMkLst>
        </pc:spChg>
      </pc:sldChg>
      <pc:sldChg chg="del">
        <pc:chgData name="Richard Anderson" userId="4654cc452026b74c" providerId="LiveId" clId="{9007BC64-543E-4C03-9500-B8B82932167E}" dt="2019-01-21T22:35:46.719" v="104" actId="2696"/>
        <pc:sldMkLst>
          <pc:docMk/>
          <pc:sldMk cId="2384399704" sldId="378"/>
        </pc:sldMkLst>
      </pc:sldChg>
      <pc:sldChg chg="modSp add">
        <pc:chgData name="Richard Anderson" userId="4654cc452026b74c" providerId="LiveId" clId="{9007BC64-543E-4C03-9500-B8B82932167E}" dt="2019-01-21T23:02:41.148" v="314" actId="5793"/>
        <pc:sldMkLst>
          <pc:docMk/>
          <pc:sldMk cId="3354885597" sldId="378"/>
        </pc:sldMkLst>
        <pc:spChg chg="mod">
          <ac:chgData name="Richard Anderson" userId="4654cc452026b74c" providerId="LiveId" clId="{9007BC64-543E-4C03-9500-B8B82932167E}" dt="2019-01-21T22:50:00.298" v="151" actId="20577"/>
          <ac:spMkLst>
            <pc:docMk/>
            <pc:sldMk cId="3354885597" sldId="378"/>
            <ac:spMk id="2" creationId="{E7410BE4-1F51-443B-9C97-FE6076ADA87B}"/>
          </ac:spMkLst>
        </pc:spChg>
        <pc:spChg chg="mod">
          <ac:chgData name="Richard Anderson" userId="4654cc452026b74c" providerId="LiveId" clId="{9007BC64-543E-4C03-9500-B8B82932167E}" dt="2019-01-21T23:02:41.148" v="314" actId="5793"/>
          <ac:spMkLst>
            <pc:docMk/>
            <pc:sldMk cId="3354885597" sldId="378"/>
            <ac:spMk id="3" creationId="{2DA2D841-B4C6-4F6F-BEA8-9C9B01F119E2}"/>
          </ac:spMkLst>
        </pc:spChg>
      </pc:sldChg>
      <pc:sldChg chg="modSp add">
        <pc:chgData name="Richard Anderson" userId="4654cc452026b74c" providerId="LiveId" clId="{9007BC64-543E-4C03-9500-B8B82932167E}" dt="2019-01-21T23:10:49.204" v="773" actId="27636"/>
        <pc:sldMkLst>
          <pc:docMk/>
          <pc:sldMk cId="3115321268" sldId="379"/>
        </pc:sldMkLst>
        <pc:spChg chg="mod">
          <ac:chgData name="Richard Anderson" userId="4654cc452026b74c" providerId="LiveId" clId="{9007BC64-543E-4C03-9500-B8B82932167E}" dt="2019-01-21T23:03:12.241" v="348" actId="20577"/>
          <ac:spMkLst>
            <pc:docMk/>
            <pc:sldMk cId="3115321268" sldId="379"/>
            <ac:spMk id="2" creationId="{11407F9B-99A9-4C96-A08E-8F0B3005EC94}"/>
          </ac:spMkLst>
        </pc:spChg>
        <pc:spChg chg="mod">
          <ac:chgData name="Richard Anderson" userId="4654cc452026b74c" providerId="LiveId" clId="{9007BC64-543E-4C03-9500-B8B82932167E}" dt="2019-01-21T23:10:49.204" v="773" actId="27636"/>
          <ac:spMkLst>
            <pc:docMk/>
            <pc:sldMk cId="3115321268" sldId="379"/>
            <ac:spMk id="3" creationId="{B05251CC-1A7A-45C7-A5F8-08A2C78D7DA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9A658D9-53A7-45BC-94FE-4F95E9663278}" type="datetimeFigureOut">
              <a:rPr lang="en-US"/>
              <a:pPr>
                <a:defRPr/>
              </a:pPr>
              <a:t>10/15/2020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1AA810-5F5F-459F-8F0A-ACB44CCD7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04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3DB2B4-A337-456A-A49C-4F41A8A08A42}" type="slidenum">
              <a:rPr lang="en-US" smtClean="0"/>
              <a:pPr eaLnBrk="1" hangingPunct="1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54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2258E2-9763-445F-956F-C98CA9631B06}" type="slidenum">
              <a:rPr lang="en-US" smtClean="0"/>
              <a:pPr eaLnBrk="1" hangingPunct="1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05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E5F98E-3EB5-4949-AE83-CE846F933743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286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F108F1-F1A7-4C98-AB87-F4EA4A59DA5F}" type="slidenum">
              <a:rPr lang="en-US" smtClean="0"/>
              <a:pPr eaLnBrk="1" hangingPunct="1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50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B51E75-EBCF-435D-8311-D2AEF9DA4211}" type="slidenum">
              <a:rPr lang="en-US" smtClean="0"/>
              <a:pPr eaLnBrk="1" hangingPunct="1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6240D-9A1C-40A1-BCA5-AB1405325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2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63E1B-B966-4DC3-8F88-6A61245F2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B8E37-F2B7-414E-9DF0-89D37B02E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60DC8-4D0B-40FB-9B35-2F51C46AF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9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72C39-FDDE-4704-BAB0-85E48AA70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7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00E8-3D5B-4AC2-97C8-74E88B656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8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29F7B-FCF2-4D3F-9334-2070553C1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2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69C1A-927D-401A-BEC0-583194064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0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B6218-C6B5-4FDA-9CD5-0B13E9564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6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A6D2E-A470-4467-BD29-44068C504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3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36653-AC52-4A33-9617-3B1B862D0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7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639BDA2-F724-4D90-9CF0-AA9D8C823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11" Type="http://schemas.openxmlformats.org/officeDocument/2006/relationships/tags" Target="../tags/tag54.xml"/><Relationship Id="rId5" Type="http://schemas.openxmlformats.org/officeDocument/2006/relationships/tags" Target="../tags/tag48.xml"/><Relationship Id="rId10" Type="http://schemas.openxmlformats.org/officeDocument/2006/relationships/tags" Target="../tags/tag53.xml"/><Relationship Id="rId4" Type="http://schemas.openxmlformats.org/officeDocument/2006/relationships/tags" Target="../tags/tag47.xml"/><Relationship Id="rId9" Type="http://schemas.openxmlformats.org/officeDocument/2006/relationships/tags" Target="../tags/tag5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tags" Target="../tags/tag67.xml"/><Relationship Id="rId18" Type="http://schemas.openxmlformats.org/officeDocument/2006/relationships/tags" Target="../tags/tag72.xml"/><Relationship Id="rId26" Type="http://schemas.openxmlformats.org/officeDocument/2006/relationships/tags" Target="../tags/tag80.xml"/><Relationship Id="rId3" Type="http://schemas.openxmlformats.org/officeDocument/2006/relationships/tags" Target="../tags/tag57.xml"/><Relationship Id="rId21" Type="http://schemas.openxmlformats.org/officeDocument/2006/relationships/tags" Target="../tags/tag75.xml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25" Type="http://schemas.openxmlformats.org/officeDocument/2006/relationships/tags" Target="../tags/tag79.xml"/><Relationship Id="rId2" Type="http://schemas.openxmlformats.org/officeDocument/2006/relationships/tags" Target="../tags/tag56.xml"/><Relationship Id="rId16" Type="http://schemas.openxmlformats.org/officeDocument/2006/relationships/tags" Target="../tags/tag70.xml"/><Relationship Id="rId20" Type="http://schemas.openxmlformats.org/officeDocument/2006/relationships/tags" Target="../tags/tag74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24" Type="http://schemas.openxmlformats.org/officeDocument/2006/relationships/tags" Target="../tags/tag78.xml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23" Type="http://schemas.openxmlformats.org/officeDocument/2006/relationships/tags" Target="../tags/tag77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64.xml"/><Relationship Id="rId19" Type="http://schemas.openxmlformats.org/officeDocument/2006/relationships/tags" Target="../tags/tag73.xml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Relationship Id="rId22" Type="http://schemas.openxmlformats.org/officeDocument/2006/relationships/tags" Target="../tags/tag76.xml"/><Relationship Id="rId27" Type="http://schemas.openxmlformats.org/officeDocument/2006/relationships/tags" Target="../tags/tag8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3.xml"/><Relationship Id="rId1" Type="http://schemas.openxmlformats.org/officeDocument/2006/relationships/tags" Target="../tags/tag82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26" Type="http://schemas.openxmlformats.org/officeDocument/2006/relationships/tags" Target="../tags/tag109.xml"/><Relationship Id="rId39" Type="http://schemas.openxmlformats.org/officeDocument/2006/relationships/tags" Target="../tags/tag122.xml"/><Relationship Id="rId21" Type="http://schemas.openxmlformats.org/officeDocument/2006/relationships/tags" Target="../tags/tag104.xml"/><Relationship Id="rId34" Type="http://schemas.openxmlformats.org/officeDocument/2006/relationships/tags" Target="../tags/tag117.xml"/><Relationship Id="rId42" Type="http://schemas.openxmlformats.org/officeDocument/2006/relationships/tags" Target="../tags/tag125.xml"/><Relationship Id="rId47" Type="http://schemas.openxmlformats.org/officeDocument/2006/relationships/tags" Target="../tags/tag130.xml"/><Relationship Id="rId7" Type="http://schemas.openxmlformats.org/officeDocument/2006/relationships/tags" Target="../tags/tag90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29" Type="http://schemas.openxmlformats.org/officeDocument/2006/relationships/tags" Target="../tags/tag112.xml"/><Relationship Id="rId11" Type="http://schemas.openxmlformats.org/officeDocument/2006/relationships/tags" Target="../tags/tag94.xml"/><Relationship Id="rId24" Type="http://schemas.openxmlformats.org/officeDocument/2006/relationships/tags" Target="../tags/tag107.xml"/><Relationship Id="rId32" Type="http://schemas.openxmlformats.org/officeDocument/2006/relationships/tags" Target="../tags/tag115.xml"/><Relationship Id="rId37" Type="http://schemas.openxmlformats.org/officeDocument/2006/relationships/tags" Target="../tags/tag120.xml"/><Relationship Id="rId40" Type="http://schemas.openxmlformats.org/officeDocument/2006/relationships/tags" Target="../tags/tag123.xml"/><Relationship Id="rId45" Type="http://schemas.openxmlformats.org/officeDocument/2006/relationships/tags" Target="../tags/tag128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23" Type="http://schemas.openxmlformats.org/officeDocument/2006/relationships/tags" Target="../tags/tag106.xml"/><Relationship Id="rId28" Type="http://schemas.openxmlformats.org/officeDocument/2006/relationships/tags" Target="../tags/tag111.xml"/><Relationship Id="rId36" Type="http://schemas.openxmlformats.org/officeDocument/2006/relationships/tags" Target="../tags/tag119.xml"/><Relationship Id="rId49" Type="http://schemas.openxmlformats.org/officeDocument/2006/relationships/notesSlide" Target="../notesSlides/notesSlide4.xml"/><Relationship Id="rId10" Type="http://schemas.openxmlformats.org/officeDocument/2006/relationships/tags" Target="../tags/tag93.xml"/><Relationship Id="rId19" Type="http://schemas.openxmlformats.org/officeDocument/2006/relationships/tags" Target="../tags/tag102.xml"/><Relationship Id="rId31" Type="http://schemas.openxmlformats.org/officeDocument/2006/relationships/tags" Target="../tags/tag114.xml"/><Relationship Id="rId44" Type="http://schemas.openxmlformats.org/officeDocument/2006/relationships/tags" Target="../tags/tag127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Relationship Id="rId22" Type="http://schemas.openxmlformats.org/officeDocument/2006/relationships/tags" Target="../tags/tag105.xml"/><Relationship Id="rId27" Type="http://schemas.openxmlformats.org/officeDocument/2006/relationships/tags" Target="../tags/tag110.xml"/><Relationship Id="rId30" Type="http://schemas.openxmlformats.org/officeDocument/2006/relationships/tags" Target="../tags/tag113.xml"/><Relationship Id="rId35" Type="http://schemas.openxmlformats.org/officeDocument/2006/relationships/tags" Target="../tags/tag118.xml"/><Relationship Id="rId43" Type="http://schemas.openxmlformats.org/officeDocument/2006/relationships/tags" Target="../tags/tag126.xml"/><Relationship Id="rId48" Type="http://schemas.openxmlformats.org/officeDocument/2006/relationships/slideLayout" Target="../slideLayouts/slideLayout6.xml"/><Relationship Id="rId8" Type="http://schemas.openxmlformats.org/officeDocument/2006/relationships/tags" Target="../tags/tag91.xml"/><Relationship Id="rId3" Type="http://schemas.openxmlformats.org/officeDocument/2006/relationships/tags" Target="../tags/tag86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5" Type="http://schemas.openxmlformats.org/officeDocument/2006/relationships/tags" Target="../tags/tag108.xml"/><Relationship Id="rId33" Type="http://schemas.openxmlformats.org/officeDocument/2006/relationships/tags" Target="../tags/tag116.xml"/><Relationship Id="rId38" Type="http://schemas.openxmlformats.org/officeDocument/2006/relationships/tags" Target="../tags/tag121.xml"/><Relationship Id="rId46" Type="http://schemas.openxmlformats.org/officeDocument/2006/relationships/tags" Target="../tags/tag129.xml"/><Relationship Id="rId20" Type="http://schemas.openxmlformats.org/officeDocument/2006/relationships/tags" Target="../tags/tag103.xml"/><Relationship Id="rId41" Type="http://schemas.openxmlformats.org/officeDocument/2006/relationships/tags" Target="../tags/tag124.xml"/><Relationship Id="rId1" Type="http://schemas.openxmlformats.org/officeDocument/2006/relationships/tags" Target="../tags/tag84.xml"/><Relationship Id="rId6" Type="http://schemas.openxmlformats.org/officeDocument/2006/relationships/tags" Target="../tags/tag89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143.xml"/><Relationship Id="rId18" Type="http://schemas.openxmlformats.org/officeDocument/2006/relationships/tags" Target="../tags/tag148.xml"/><Relationship Id="rId26" Type="http://schemas.openxmlformats.org/officeDocument/2006/relationships/tags" Target="../tags/tag156.xml"/><Relationship Id="rId39" Type="http://schemas.openxmlformats.org/officeDocument/2006/relationships/tags" Target="../tags/tag169.xml"/><Relationship Id="rId21" Type="http://schemas.openxmlformats.org/officeDocument/2006/relationships/tags" Target="../tags/tag151.xml"/><Relationship Id="rId34" Type="http://schemas.openxmlformats.org/officeDocument/2006/relationships/tags" Target="../tags/tag164.xml"/><Relationship Id="rId42" Type="http://schemas.openxmlformats.org/officeDocument/2006/relationships/tags" Target="../tags/tag172.xml"/><Relationship Id="rId47" Type="http://schemas.openxmlformats.org/officeDocument/2006/relationships/tags" Target="../tags/tag177.xml"/><Relationship Id="rId7" Type="http://schemas.openxmlformats.org/officeDocument/2006/relationships/tags" Target="../tags/tag137.xml"/><Relationship Id="rId2" Type="http://schemas.openxmlformats.org/officeDocument/2006/relationships/tags" Target="../tags/tag132.xml"/><Relationship Id="rId16" Type="http://schemas.openxmlformats.org/officeDocument/2006/relationships/tags" Target="../tags/tag146.xml"/><Relationship Id="rId29" Type="http://schemas.openxmlformats.org/officeDocument/2006/relationships/tags" Target="../tags/tag159.xml"/><Relationship Id="rId11" Type="http://schemas.openxmlformats.org/officeDocument/2006/relationships/tags" Target="../tags/tag141.xml"/><Relationship Id="rId24" Type="http://schemas.openxmlformats.org/officeDocument/2006/relationships/tags" Target="../tags/tag154.xml"/><Relationship Id="rId32" Type="http://schemas.openxmlformats.org/officeDocument/2006/relationships/tags" Target="../tags/tag162.xml"/><Relationship Id="rId37" Type="http://schemas.openxmlformats.org/officeDocument/2006/relationships/tags" Target="../tags/tag167.xml"/><Relationship Id="rId40" Type="http://schemas.openxmlformats.org/officeDocument/2006/relationships/tags" Target="../tags/tag170.xml"/><Relationship Id="rId45" Type="http://schemas.openxmlformats.org/officeDocument/2006/relationships/tags" Target="../tags/tag175.xml"/><Relationship Id="rId5" Type="http://schemas.openxmlformats.org/officeDocument/2006/relationships/tags" Target="../tags/tag135.xml"/><Relationship Id="rId15" Type="http://schemas.openxmlformats.org/officeDocument/2006/relationships/tags" Target="../tags/tag145.xml"/><Relationship Id="rId23" Type="http://schemas.openxmlformats.org/officeDocument/2006/relationships/tags" Target="../tags/tag153.xml"/><Relationship Id="rId28" Type="http://schemas.openxmlformats.org/officeDocument/2006/relationships/tags" Target="../tags/tag158.xml"/><Relationship Id="rId36" Type="http://schemas.openxmlformats.org/officeDocument/2006/relationships/tags" Target="../tags/tag166.xml"/><Relationship Id="rId49" Type="http://schemas.openxmlformats.org/officeDocument/2006/relationships/notesSlide" Target="../notesSlides/notesSlide5.xml"/><Relationship Id="rId10" Type="http://schemas.openxmlformats.org/officeDocument/2006/relationships/tags" Target="../tags/tag140.xml"/><Relationship Id="rId19" Type="http://schemas.openxmlformats.org/officeDocument/2006/relationships/tags" Target="../tags/tag149.xml"/><Relationship Id="rId31" Type="http://schemas.openxmlformats.org/officeDocument/2006/relationships/tags" Target="../tags/tag161.xml"/><Relationship Id="rId44" Type="http://schemas.openxmlformats.org/officeDocument/2006/relationships/tags" Target="../tags/tag174.xml"/><Relationship Id="rId4" Type="http://schemas.openxmlformats.org/officeDocument/2006/relationships/tags" Target="../tags/tag134.xml"/><Relationship Id="rId9" Type="http://schemas.openxmlformats.org/officeDocument/2006/relationships/tags" Target="../tags/tag139.xml"/><Relationship Id="rId14" Type="http://schemas.openxmlformats.org/officeDocument/2006/relationships/tags" Target="../tags/tag144.xml"/><Relationship Id="rId22" Type="http://schemas.openxmlformats.org/officeDocument/2006/relationships/tags" Target="../tags/tag152.xml"/><Relationship Id="rId27" Type="http://schemas.openxmlformats.org/officeDocument/2006/relationships/tags" Target="../tags/tag157.xml"/><Relationship Id="rId30" Type="http://schemas.openxmlformats.org/officeDocument/2006/relationships/tags" Target="../tags/tag160.xml"/><Relationship Id="rId35" Type="http://schemas.openxmlformats.org/officeDocument/2006/relationships/tags" Target="../tags/tag165.xml"/><Relationship Id="rId43" Type="http://schemas.openxmlformats.org/officeDocument/2006/relationships/tags" Target="../tags/tag173.xml"/><Relationship Id="rId48" Type="http://schemas.openxmlformats.org/officeDocument/2006/relationships/slideLayout" Target="../slideLayouts/slideLayout2.xml"/><Relationship Id="rId8" Type="http://schemas.openxmlformats.org/officeDocument/2006/relationships/tags" Target="../tags/tag138.xml"/><Relationship Id="rId3" Type="http://schemas.openxmlformats.org/officeDocument/2006/relationships/tags" Target="../tags/tag133.xml"/><Relationship Id="rId12" Type="http://schemas.openxmlformats.org/officeDocument/2006/relationships/tags" Target="../tags/tag142.xml"/><Relationship Id="rId17" Type="http://schemas.openxmlformats.org/officeDocument/2006/relationships/tags" Target="../tags/tag147.xml"/><Relationship Id="rId25" Type="http://schemas.openxmlformats.org/officeDocument/2006/relationships/tags" Target="../tags/tag155.xml"/><Relationship Id="rId33" Type="http://schemas.openxmlformats.org/officeDocument/2006/relationships/tags" Target="../tags/tag163.xml"/><Relationship Id="rId38" Type="http://schemas.openxmlformats.org/officeDocument/2006/relationships/tags" Target="../tags/tag168.xml"/><Relationship Id="rId46" Type="http://schemas.openxmlformats.org/officeDocument/2006/relationships/tags" Target="../tags/tag176.xml"/><Relationship Id="rId20" Type="http://schemas.openxmlformats.org/officeDocument/2006/relationships/tags" Target="../tags/tag150.xml"/><Relationship Id="rId41" Type="http://schemas.openxmlformats.org/officeDocument/2006/relationships/tags" Target="../tags/tag171.xml"/><Relationship Id="rId1" Type="http://schemas.openxmlformats.org/officeDocument/2006/relationships/tags" Target="../tags/tag131.xml"/><Relationship Id="rId6" Type="http://schemas.openxmlformats.org/officeDocument/2006/relationships/tags" Target="../tags/tag13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9.xml"/><Relationship Id="rId1" Type="http://schemas.openxmlformats.org/officeDocument/2006/relationships/tags" Target="../tags/tag17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8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4.xml"/><Relationship Id="rId1" Type="http://schemas.openxmlformats.org/officeDocument/2006/relationships/tags" Target="../tags/tag18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9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87.xml"/><Relationship Id="rId7" Type="http://schemas.openxmlformats.org/officeDocument/2006/relationships/tags" Target="../tags/tag191.xml"/><Relationship Id="rId12" Type="http://schemas.openxmlformats.org/officeDocument/2006/relationships/tags" Target="../tags/tag196.xml"/><Relationship Id="rId2" Type="http://schemas.openxmlformats.org/officeDocument/2006/relationships/tags" Target="../tags/tag186.xml"/><Relationship Id="rId1" Type="http://schemas.openxmlformats.org/officeDocument/2006/relationships/tags" Target="../tags/tag185.xml"/><Relationship Id="rId6" Type="http://schemas.openxmlformats.org/officeDocument/2006/relationships/tags" Target="../tags/tag190.xml"/><Relationship Id="rId11" Type="http://schemas.openxmlformats.org/officeDocument/2006/relationships/tags" Target="../tags/tag195.xml"/><Relationship Id="rId5" Type="http://schemas.openxmlformats.org/officeDocument/2006/relationships/tags" Target="../tags/tag189.xml"/><Relationship Id="rId10" Type="http://schemas.openxmlformats.org/officeDocument/2006/relationships/tags" Target="../tags/tag194.xml"/><Relationship Id="rId4" Type="http://schemas.openxmlformats.org/officeDocument/2006/relationships/tags" Target="../tags/tag188.xml"/><Relationship Id="rId9" Type="http://schemas.openxmlformats.org/officeDocument/2006/relationships/tags" Target="../tags/tag19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04.xml"/><Relationship Id="rId13" Type="http://schemas.openxmlformats.org/officeDocument/2006/relationships/tags" Target="../tags/tag209.xml"/><Relationship Id="rId18" Type="http://schemas.openxmlformats.org/officeDocument/2006/relationships/tags" Target="../tags/tag214.xml"/><Relationship Id="rId3" Type="http://schemas.openxmlformats.org/officeDocument/2006/relationships/tags" Target="../tags/tag199.xml"/><Relationship Id="rId21" Type="http://schemas.openxmlformats.org/officeDocument/2006/relationships/tags" Target="../tags/tag217.xml"/><Relationship Id="rId7" Type="http://schemas.openxmlformats.org/officeDocument/2006/relationships/tags" Target="../tags/tag203.xml"/><Relationship Id="rId12" Type="http://schemas.openxmlformats.org/officeDocument/2006/relationships/tags" Target="../tags/tag208.xml"/><Relationship Id="rId17" Type="http://schemas.openxmlformats.org/officeDocument/2006/relationships/tags" Target="../tags/tag213.xml"/><Relationship Id="rId2" Type="http://schemas.openxmlformats.org/officeDocument/2006/relationships/tags" Target="../tags/tag198.xml"/><Relationship Id="rId16" Type="http://schemas.openxmlformats.org/officeDocument/2006/relationships/tags" Target="../tags/tag212.xml"/><Relationship Id="rId20" Type="http://schemas.openxmlformats.org/officeDocument/2006/relationships/tags" Target="../tags/tag216.xml"/><Relationship Id="rId1" Type="http://schemas.openxmlformats.org/officeDocument/2006/relationships/tags" Target="../tags/tag197.xml"/><Relationship Id="rId6" Type="http://schemas.openxmlformats.org/officeDocument/2006/relationships/tags" Target="../tags/tag202.xml"/><Relationship Id="rId11" Type="http://schemas.openxmlformats.org/officeDocument/2006/relationships/tags" Target="../tags/tag207.xml"/><Relationship Id="rId24" Type="http://schemas.openxmlformats.org/officeDocument/2006/relationships/slideLayout" Target="../slideLayouts/slideLayout6.xml"/><Relationship Id="rId5" Type="http://schemas.openxmlformats.org/officeDocument/2006/relationships/tags" Target="../tags/tag201.xml"/><Relationship Id="rId15" Type="http://schemas.openxmlformats.org/officeDocument/2006/relationships/tags" Target="../tags/tag211.xml"/><Relationship Id="rId23" Type="http://schemas.openxmlformats.org/officeDocument/2006/relationships/tags" Target="../tags/tag219.xml"/><Relationship Id="rId10" Type="http://schemas.openxmlformats.org/officeDocument/2006/relationships/tags" Target="../tags/tag206.xml"/><Relationship Id="rId19" Type="http://schemas.openxmlformats.org/officeDocument/2006/relationships/tags" Target="../tags/tag215.xml"/><Relationship Id="rId4" Type="http://schemas.openxmlformats.org/officeDocument/2006/relationships/tags" Target="../tags/tag200.xml"/><Relationship Id="rId9" Type="http://schemas.openxmlformats.org/officeDocument/2006/relationships/tags" Target="../tags/tag205.xml"/><Relationship Id="rId14" Type="http://schemas.openxmlformats.org/officeDocument/2006/relationships/tags" Target="../tags/tag210.xml"/><Relationship Id="rId22" Type="http://schemas.openxmlformats.org/officeDocument/2006/relationships/tags" Target="../tags/tag2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27.xml"/><Relationship Id="rId3" Type="http://schemas.openxmlformats.org/officeDocument/2006/relationships/tags" Target="../tags/tag222.xml"/><Relationship Id="rId7" Type="http://schemas.openxmlformats.org/officeDocument/2006/relationships/tags" Target="../tags/tag226.xml"/><Relationship Id="rId12" Type="http://schemas.openxmlformats.org/officeDocument/2006/relationships/slideLayout" Target="../slideLayouts/slideLayout6.xml"/><Relationship Id="rId2" Type="http://schemas.openxmlformats.org/officeDocument/2006/relationships/tags" Target="../tags/tag221.xml"/><Relationship Id="rId1" Type="http://schemas.openxmlformats.org/officeDocument/2006/relationships/tags" Target="../tags/tag220.xml"/><Relationship Id="rId6" Type="http://schemas.openxmlformats.org/officeDocument/2006/relationships/tags" Target="../tags/tag225.xml"/><Relationship Id="rId11" Type="http://schemas.openxmlformats.org/officeDocument/2006/relationships/tags" Target="../tags/tag230.xml"/><Relationship Id="rId5" Type="http://schemas.openxmlformats.org/officeDocument/2006/relationships/tags" Target="../tags/tag224.xml"/><Relationship Id="rId10" Type="http://schemas.openxmlformats.org/officeDocument/2006/relationships/tags" Target="../tags/tag229.xml"/><Relationship Id="rId4" Type="http://schemas.openxmlformats.org/officeDocument/2006/relationships/tags" Target="../tags/tag223.xml"/><Relationship Id="rId9" Type="http://schemas.openxmlformats.org/officeDocument/2006/relationships/tags" Target="../tags/tag22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38.xml"/><Relationship Id="rId13" Type="http://schemas.openxmlformats.org/officeDocument/2006/relationships/tags" Target="../tags/tag243.xml"/><Relationship Id="rId3" Type="http://schemas.openxmlformats.org/officeDocument/2006/relationships/tags" Target="../tags/tag233.xml"/><Relationship Id="rId7" Type="http://schemas.openxmlformats.org/officeDocument/2006/relationships/tags" Target="../tags/tag237.xml"/><Relationship Id="rId12" Type="http://schemas.openxmlformats.org/officeDocument/2006/relationships/tags" Target="../tags/tag24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32.xml"/><Relationship Id="rId16" Type="http://schemas.openxmlformats.org/officeDocument/2006/relationships/tags" Target="../tags/tag246.xml"/><Relationship Id="rId1" Type="http://schemas.openxmlformats.org/officeDocument/2006/relationships/tags" Target="../tags/tag231.xml"/><Relationship Id="rId6" Type="http://schemas.openxmlformats.org/officeDocument/2006/relationships/tags" Target="../tags/tag236.xml"/><Relationship Id="rId11" Type="http://schemas.openxmlformats.org/officeDocument/2006/relationships/tags" Target="../tags/tag241.xml"/><Relationship Id="rId5" Type="http://schemas.openxmlformats.org/officeDocument/2006/relationships/tags" Target="../tags/tag235.xml"/><Relationship Id="rId15" Type="http://schemas.openxmlformats.org/officeDocument/2006/relationships/tags" Target="../tags/tag245.xml"/><Relationship Id="rId10" Type="http://schemas.openxmlformats.org/officeDocument/2006/relationships/tags" Target="../tags/tag240.xml"/><Relationship Id="rId4" Type="http://schemas.openxmlformats.org/officeDocument/2006/relationships/tags" Target="../tags/tag234.xml"/><Relationship Id="rId9" Type="http://schemas.openxmlformats.org/officeDocument/2006/relationships/tags" Target="../tags/tag239.xml"/><Relationship Id="rId14" Type="http://schemas.openxmlformats.org/officeDocument/2006/relationships/tags" Target="../tags/tag24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8.xml"/><Relationship Id="rId1" Type="http://schemas.openxmlformats.org/officeDocument/2006/relationships/tags" Target="../tags/tag247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261.xml"/><Relationship Id="rId18" Type="http://schemas.openxmlformats.org/officeDocument/2006/relationships/tags" Target="../tags/tag266.xml"/><Relationship Id="rId26" Type="http://schemas.openxmlformats.org/officeDocument/2006/relationships/tags" Target="../tags/tag274.xml"/><Relationship Id="rId39" Type="http://schemas.openxmlformats.org/officeDocument/2006/relationships/tags" Target="../tags/tag287.xml"/><Relationship Id="rId21" Type="http://schemas.openxmlformats.org/officeDocument/2006/relationships/tags" Target="../tags/tag269.xml"/><Relationship Id="rId34" Type="http://schemas.openxmlformats.org/officeDocument/2006/relationships/tags" Target="../tags/tag282.xml"/><Relationship Id="rId42" Type="http://schemas.openxmlformats.org/officeDocument/2006/relationships/tags" Target="../tags/tag290.xml"/><Relationship Id="rId7" Type="http://schemas.openxmlformats.org/officeDocument/2006/relationships/tags" Target="../tags/tag255.xml"/><Relationship Id="rId2" Type="http://schemas.openxmlformats.org/officeDocument/2006/relationships/tags" Target="../tags/tag250.xml"/><Relationship Id="rId16" Type="http://schemas.openxmlformats.org/officeDocument/2006/relationships/tags" Target="../tags/tag264.xml"/><Relationship Id="rId29" Type="http://schemas.openxmlformats.org/officeDocument/2006/relationships/tags" Target="../tags/tag277.xml"/><Relationship Id="rId1" Type="http://schemas.openxmlformats.org/officeDocument/2006/relationships/tags" Target="../tags/tag249.xml"/><Relationship Id="rId6" Type="http://schemas.openxmlformats.org/officeDocument/2006/relationships/tags" Target="../tags/tag254.xml"/><Relationship Id="rId11" Type="http://schemas.openxmlformats.org/officeDocument/2006/relationships/tags" Target="../tags/tag259.xml"/><Relationship Id="rId24" Type="http://schemas.openxmlformats.org/officeDocument/2006/relationships/tags" Target="../tags/tag272.xml"/><Relationship Id="rId32" Type="http://schemas.openxmlformats.org/officeDocument/2006/relationships/tags" Target="../tags/tag280.xml"/><Relationship Id="rId37" Type="http://schemas.openxmlformats.org/officeDocument/2006/relationships/tags" Target="../tags/tag285.xml"/><Relationship Id="rId40" Type="http://schemas.openxmlformats.org/officeDocument/2006/relationships/tags" Target="../tags/tag288.xml"/><Relationship Id="rId45" Type="http://schemas.openxmlformats.org/officeDocument/2006/relationships/tags" Target="../tags/tag293.xml"/><Relationship Id="rId5" Type="http://schemas.openxmlformats.org/officeDocument/2006/relationships/tags" Target="../tags/tag253.xml"/><Relationship Id="rId15" Type="http://schemas.openxmlformats.org/officeDocument/2006/relationships/tags" Target="../tags/tag263.xml"/><Relationship Id="rId23" Type="http://schemas.openxmlformats.org/officeDocument/2006/relationships/tags" Target="../tags/tag271.xml"/><Relationship Id="rId28" Type="http://schemas.openxmlformats.org/officeDocument/2006/relationships/tags" Target="../tags/tag276.xml"/><Relationship Id="rId36" Type="http://schemas.openxmlformats.org/officeDocument/2006/relationships/tags" Target="../tags/tag284.xml"/><Relationship Id="rId10" Type="http://schemas.openxmlformats.org/officeDocument/2006/relationships/tags" Target="../tags/tag258.xml"/><Relationship Id="rId19" Type="http://schemas.openxmlformats.org/officeDocument/2006/relationships/tags" Target="../tags/tag267.xml"/><Relationship Id="rId31" Type="http://schemas.openxmlformats.org/officeDocument/2006/relationships/tags" Target="../tags/tag279.xml"/><Relationship Id="rId44" Type="http://schemas.openxmlformats.org/officeDocument/2006/relationships/tags" Target="../tags/tag292.xml"/><Relationship Id="rId4" Type="http://schemas.openxmlformats.org/officeDocument/2006/relationships/tags" Target="../tags/tag252.xml"/><Relationship Id="rId9" Type="http://schemas.openxmlformats.org/officeDocument/2006/relationships/tags" Target="../tags/tag257.xml"/><Relationship Id="rId14" Type="http://schemas.openxmlformats.org/officeDocument/2006/relationships/tags" Target="../tags/tag262.xml"/><Relationship Id="rId22" Type="http://schemas.openxmlformats.org/officeDocument/2006/relationships/tags" Target="../tags/tag270.xml"/><Relationship Id="rId27" Type="http://schemas.openxmlformats.org/officeDocument/2006/relationships/tags" Target="../tags/tag275.xml"/><Relationship Id="rId30" Type="http://schemas.openxmlformats.org/officeDocument/2006/relationships/tags" Target="../tags/tag278.xml"/><Relationship Id="rId35" Type="http://schemas.openxmlformats.org/officeDocument/2006/relationships/tags" Target="../tags/tag283.xml"/><Relationship Id="rId43" Type="http://schemas.openxmlformats.org/officeDocument/2006/relationships/tags" Target="../tags/tag291.xml"/><Relationship Id="rId8" Type="http://schemas.openxmlformats.org/officeDocument/2006/relationships/tags" Target="../tags/tag256.xml"/><Relationship Id="rId3" Type="http://schemas.openxmlformats.org/officeDocument/2006/relationships/tags" Target="../tags/tag251.xml"/><Relationship Id="rId12" Type="http://schemas.openxmlformats.org/officeDocument/2006/relationships/tags" Target="../tags/tag260.xml"/><Relationship Id="rId17" Type="http://schemas.openxmlformats.org/officeDocument/2006/relationships/tags" Target="../tags/tag265.xml"/><Relationship Id="rId25" Type="http://schemas.openxmlformats.org/officeDocument/2006/relationships/tags" Target="../tags/tag273.xml"/><Relationship Id="rId33" Type="http://schemas.openxmlformats.org/officeDocument/2006/relationships/tags" Target="../tags/tag281.xml"/><Relationship Id="rId38" Type="http://schemas.openxmlformats.org/officeDocument/2006/relationships/tags" Target="../tags/tag286.xml"/><Relationship Id="rId46" Type="http://schemas.openxmlformats.org/officeDocument/2006/relationships/slideLayout" Target="../slideLayouts/slideLayout6.xml"/><Relationship Id="rId20" Type="http://schemas.openxmlformats.org/officeDocument/2006/relationships/tags" Target="../tags/tag268.xml"/><Relationship Id="rId41" Type="http://schemas.openxmlformats.org/officeDocument/2006/relationships/tags" Target="../tags/tag289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301.xml"/><Relationship Id="rId3" Type="http://schemas.openxmlformats.org/officeDocument/2006/relationships/tags" Target="../tags/tag296.xml"/><Relationship Id="rId7" Type="http://schemas.openxmlformats.org/officeDocument/2006/relationships/tags" Target="../tags/tag300.xml"/><Relationship Id="rId2" Type="http://schemas.openxmlformats.org/officeDocument/2006/relationships/tags" Target="../tags/tag295.xml"/><Relationship Id="rId1" Type="http://schemas.openxmlformats.org/officeDocument/2006/relationships/tags" Target="../tags/tag294.xml"/><Relationship Id="rId6" Type="http://schemas.openxmlformats.org/officeDocument/2006/relationships/tags" Target="../tags/tag299.xml"/><Relationship Id="rId5" Type="http://schemas.openxmlformats.org/officeDocument/2006/relationships/tags" Target="../tags/tag298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297.xml"/><Relationship Id="rId9" Type="http://schemas.openxmlformats.org/officeDocument/2006/relationships/tags" Target="../tags/tag30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310.xml"/><Relationship Id="rId3" Type="http://schemas.openxmlformats.org/officeDocument/2006/relationships/tags" Target="../tags/tag305.xml"/><Relationship Id="rId7" Type="http://schemas.openxmlformats.org/officeDocument/2006/relationships/tags" Target="../tags/tag309.xml"/><Relationship Id="rId2" Type="http://schemas.openxmlformats.org/officeDocument/2006/relationships/tags" Target="../tags/tag304.xml"/><Relationship Id="rId1" Type="http://schemas.openxmlformats.org/officeDocument/2006/relationships/tags" Target="../tags/tag303.xml"/><Relationship Id="rId6" Type="http://schemas.openxmlformats.org/officeDocument/2006/relationships/tags" Target="../tags/tag308.xml"/><Relationship Id="rId5" Type="http://schemas.openxmlformats.org/officeDocument/2006/relationships/tags" Target="../tags/tag307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306.xml"/><Relationship Id="rId9" Type="http://schemas.openxmlformats.org/officeDocument/2006/relationships/tags" Target="../tags/tag3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3.xml"/><Relationship Id="rId1" Type="http://schemas.openxmlformats.org/officeDocument/2006/relationships/tags" Target="../tags/tag31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321.xml"/><Relationship Id="rId13" Type="http://schemas.openxmlformats.org/officeDocument/2006/relationships/tags" Target="../tags/tag326.xml"/><Relationship Id="rId3" Type="http://schemas.openxmlformats.org/officeDocument/2006/relationships/tags" Target="../tags/tag316.xml"/><Relationship Id="rId7" Type="http://schemas.openxmlformats.org/officeDocument/2006/relationships/tags" Target="../tags/tag320.xml"/><Relationship Id="rId12" Type="http://schemas.openxmlformats.org/officeDocument/2006/relationships/tags" Target="../tags/tag325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15.xml"/><Relationship Id="rId16" Type="http://schemas.openxmlformats.org/officeDocument/2006/relationships/tags" Target="../tags/tag329.xml"/><Relationship Id="rId1" Type="http://schemas.openxmlformats.org/officeDocument/2006/relationships/tags" Target="../tags/tag314.xml"/><Relationship Id="rId6" Type="http://schemas.openxmlformats.org/officeDocument/2006/relationships/tags" Target="../tags/tag319.xml"/><Relationship Id="rId11" Type="http://schemas.openxmlformats.org/officeDocument/2006/relationships/tags" Target="../tags/tag324.xml"/><Relationship Id="rId5" Type="http://schemas.openxmlformats.org/officeDocument/2006/relationships/tags" Target="../tags/tag318.xml"/><Relationship Id="rId15" Type="http://schemas.openxmlformats.org/officeDocument/2006/relationships/tags" Target="../tags/tag328.xml"/><Relationship Id="rId10" Type="http://schemas.openxmlformats.org/officeDocument/2006/relationships/tags" Target="../tags/tag323.xml"/><Relationship Id="rId4" Type="http://schemas.openxmlformats.org/officeDocument/2006/relationships/tags" Target="../tags/tag317.xml"/><Relationship Id="rId9" Type="http://schemas.openxmlformats.org/officeDocument/2006/relationships/tags" Target="../tags/tag322.xml"/><Relationship Id="rId14" Type="http://schemas.openxmlformats.org/officeDocument/2006/relationships/tags" Target="../tags/tag32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337.xml"/><Relationship Id="rId13" Type="http://schemas.openxmlformats.org/officeDocument/2006/relationships/tags" Target="../tags/tag342.xml"/><Relationship Id="rId18" Type="http://schemas.openxmlformats.org/officeDocument/2006/relationships/tags" Target="../tags/tag347.xml"/><Relationship Id="rId3" Type="http://schemas.openxmlformats.org/officeDocument/2006/relationships/tags" Target="../tags/tag332.xml"/><Relationship Id="rId21" Type="http://schemas.openxmlformats.org/officeDocument/2006/relationships/tags" Target="../tags/tag350.xml"/><Relationship Id="rId7" Type="http://schemas.openxmlformats.org/officeDocument/2006/relationships/tags" Target="../tags/tag336.xml"/><Relationship Id="rId12" Type="http://schemas.openxmlformats.org/officeDocument/2006/relationships/tags" Target="../tags/tag341.xml"/><Relationship Id="rId17" Type="http://schemas.openxmlformats.org/officeDocument/2006/relationships/tags" Target="../tags/tag346.xml"/><Relationship Id="rId2" Type="http://schemas.openxmlformats.org/officeDocument/2006/relationships/tags" Target="../tags/tag331.xml"/><Relationship Id="rId16" Type="http://schemas.openxmlformats.org/officeDocument/2006/relationships/tags" Target="../tags/tag345.xml"/><Relationship Id="rId20" Type="http://schemas.openxmlformats.org/officeDocument/2006/relationships/tags" Target="../tags/tag349.xml"/><Relationship Id="rId1" Type="http://schemas.openxmlformats.org/officeDocument/2006/relationships/tags" Target="../tags/tag330.xml"/><Relationship Id="rId6" Type="http://schemas.openxmlformats.org/officeDocument/2006/relationships/tags" Target="../tags/tag335.xml"/><Relationship Id="rId11" Type="http://schemas.openxmlformats.org/officeDocument/2006/relationships/tags" Target="../tags/tag340.xml"/><Relationship Id="rId5" Type="http://schemas.openxmlformats.org/officeDocument/2006/relationships/tags" Target="../tags/tag334.xml"/><Relationship Id="rId15" Type="http://schemas.openxmlformats.org/officeDocument/2006/relationships/tags" Target="../tags/tag344.xml"/><Relationship Id="rId10" Type="http://schemas.openxmlformats.org/officeDocument/2006/relationships/tags" Target="../tags/tag339.xml"/><Relationship Id="rId19" Type="http://schemas.openxmlformats.org/officeDocument/2006/relationships/tags" Target="../tags/tag348.xml"/><Relationship Id="rId4" Type="http://schemas.openxmlformats.org/officeDocument/2006/relationships/tags" Target="../tags/tag333.xml"/><Relationship Id="rId9" Type="http://schemas.openxmlformats.org/officeDocument/2006/relationships/tags" Target="../tags/tag338.xml"/><Relationship Id="rId14" Type="http://schemas.openxmlformats.org/officeDocument/2006/relationships/tags" Target="../tags/tag343.xml"/><Relationship Id="rId22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tags" Target="../tags/tag31.xml"/><Relationship Id="rId3" Type="http://schemas.openxmlformats.org/officeDocument/2006/relationships/tags" Target="../tags/tag8.xml"/><Relationship Id="rId21" Type="http://schemas.openxmlformats.org/officeDocument/2006/relationships/tags" Target="../tags/tag26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33" Type="http://schemas.openxmlformats.org/officeDocument/2006/relationships/notesSlide" Target="../notesSlides/notesSlide3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0" Type="http://schemas.openxmlformats.org/officeDocument/2006/relationships/tags" Target="../tags/tag25.xml"/><Relationship Id="rId29" Type="http://schemas.openxmlformats.org/officeDocument/2006/relationships/tags" Target="../tags/tag34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tags" Target="../tags/tag33.xml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31" Type="http://schemas.openxmlformats.org/officeDocument/2006/relationships/tags" Target="../tags/tag36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Relationship Id="rId30" Type="http://schemas.openxmlformats.org/officeDocument/2006/relationships/tags" Target="../tags/tag35.xml"/><Relationship Id="rId8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image" Target="../media/image6.png"/><Relationship Id="rId4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CSE 417 </a:t>
            </a:r>
            <a:br>
              <a:rPr lang="en-US" dirty="0"/>
            </a:br>
            <a:r>
              <a:rPr 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Richard Anderson</a:t>
            </a:r>
          </a:p>
          <a:p>
            <a:pPr eaLnBrk="1" hangingPunct="1"/>
            <a:r>
              <a:rPr lang="en-US" dirty="0" smtClean="0"/>
              <a:t>Autumn </a:t>
            </a:r>
            <a:r>
              <a:rPr lang="en-US" dirty="0"/>
              <a:t>2020</a:t>
            </a:r>
          </a:p>
          <a:p>
            <a:pPr eaLnBrk="1" hangingPunct="1"/>
            <a:r>
              <a:rPr lang="en-US" dirty="0"/>
              <a:t>Lecture 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Tasks occur at fixed times</a:t>
            </a:r>
          </a:p>
          <a:p>
            <a:pPr eaLnBrk="1" hangingPunct="1"/>
            <a:r>
              <a:rPr lang="en-US"/>
              <a:t>Single processor</a:t>
            </a:r>
          </a:p>
          <a:p>
            <a:pPr eaLnBrk="1" hangingPunct="1"/>
            <a:r>
              <a:rPr lang="en-US"/>
              <a:t>Maximize number of tasks completed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Tasks {1, 2, . . . N}</a:t>
            </a:r>
          </a:p>
          <a:p>
            <a:pPr eaLnBrk="1" hangingPunct="1"/>
            <a:r>
              <a:rPr lang="en-US"/>
              <a:t>Start and finish times, s(i), f(i)  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Interval Scheduling</a:t>
            </a:r>
          </a:p>
        </p:txBody>
      </p:sp>
      <p:sp>
        <p:nvSpPr>
          <p:cNvPr id="5124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752600" y="3505200"/>
            <a:ext cx="1828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514600" y="3886200"/>
            <a:ext cx="19050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667000" y="4267200"/>
            <a:ext cx="685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886200" y="3505200"/>
            <a:ext cx="12954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76600" y="4267200"/>
            <a:ext cx="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57600" y="4267200"/>
            <a:ext cx="685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648200" y="3886200"/>
            <a:ext cx="457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4267200"/>
            <a:ext cx="1600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486400" y="3505200"/>
            <a:ext cx="457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71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What is the largest solution?</a:t>
            </a:r>
          </a:p>
        </p:txBody>
      </p:sp>
      <p:sp>
        <p:nvSpPr>
          <p:cNvPr id="6147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85825" y="2506663"/>
            <a:ext cx="1171575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05000" y="4343400"/>
            <a:ext cx="1168400" cy="7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072063" y="158591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2209800" y="1585913"/>
            <a:ext cx="747713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752600" y="3429000"/>
            <a:ext cx="62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951788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724400" y="3429000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915150" y="5272088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608638" y="435133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882900" y="527208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305175" y="2506663"/>
            <a:ext cx="1266825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46138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497263" y="435133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262563" y="2506663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223000" y="3429000"/>
            <a:ext cx="1652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79913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728913" y="3429000"/>
            <a:ext cx="1304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607175" y="1585913"/>
            <a:ext cx="1843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7259638" y="4351338"/>
            <a:ext cx="142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Oval 23" hidden="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15411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Oval 24" hidden="1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20938" y="41195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Oval 25" hidden="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6496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Oval 26" hidden="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79975" y="316071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Oval 27" hidden="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92813" y="40814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Oval 28" hidden="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107238" y="500380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Oval 29" hidden="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740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78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Greedy Algorithm for Scheduling</a:t>
            </a:r>
          </a:p>
        </p:txBody>
      </p:sp>
      <p:sp>
        <p:nvSpPr>
          <p:cNvPr id="717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1676400"/>
            <a:ext cx="6781800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Let T be the set of tasks, construct a set of independent tasks I, A is the rule determining the greedy algorithm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r>
              <a:rPr lang="en-US"/>
              <a:t>I = { }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While (T is not empty)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Select a task t from T by a rule A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Add t to I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Remove t and all tasks incompatible with t from T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44247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Simulate the greedy algorithm for each of these heuristics</a:t>
            </a:r>
          </a:p>
        </p:txBody>
      </p:sp>
      <p:sp>
        <p:nvSpPr>
          <p:cNvPr id="819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6002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Schedule earliest starting task</a:t>
            </a:r>
          </a:p>
        </p:txBody>
      </p:sp>
      <p:sp>
        <p:nvSpPr>
          <p:cNvPr id="8196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32004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Schedule shortest available task</a:t>
            </a:r>
          </a:p>
        </p:txBody>
      </p:sp>
      <p:sp>
        <p:nvSpPr>
          <p:cNvPr id="8197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9530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Schedule task with fewest conflicting tasks</a:t>
            </a:r>
          </a:p>
        </p:txBody>
      </p:sp>
      <p:sp>
        <p:nvSpPr>
          <p:cNvPr id="8198" name="Line 9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172200" y="2286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15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495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23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029200" y="579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3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76400" y="2286000"/>
            <a:ext cx="62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3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667000" y="2286000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3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219200" y="26670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3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752600" y="3048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3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276600" y="30480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3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867400" y="2286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3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05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3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962400" y="2286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3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2390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3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248400" y="3048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4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2578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4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24600" y="2667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600200" y="4267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Line 4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43400" y="3886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4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429000" y="3886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4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971800" y="4572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Line 4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7338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4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1430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4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9812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5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371600" y="4572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Line 5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438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Line 5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5626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Line 5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876800" y="4267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Line 5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096000" y="3886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Line 5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1722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Line 5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678238" y="5943600"/>
            <a:ext cx="1046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Line 5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995613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Line 5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2225675" y="5867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Line 5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498975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0" name="Line 6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5815013" y="5562600"/>
            <a:ext cx="1195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Line 6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4959350" y="5791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Line 6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4959350" y="6172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3" name="Line 6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5815013" y="60198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4" name="Line 6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5729288" y="63246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5" name="Line 6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5729288" y="66294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6" name="Line 66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1457325" y="55626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7" name="Line 67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1457325" y="60198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8" name="Line 68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1371600" y="63246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9" name="Line 69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1371600" y="6629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0" name="Line 70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2225675" y="6248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26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Greedy solution based on earliest finishing time</a:t>
            </a:r>
          </a:p>
        </p:txBody>
      </p:sp>
      <p:sp>
        <p:nvSpPr>
          <p:cNvPr id="921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6002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Example 1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32004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Example 2</a:t>
            </a:r>
          </a:p>
        </p:txBody>
      </p:sp>
      <p:sp>
        <p:nvSpPr>
          <p:cNvPr id="922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9530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Example 3</a:t>
            </a:r>
          </a:p>
        </p:txBody>
      </p:sp>
      <p:sp>
        <p:nvSpPr>
          <p:cNvPr id="9222" name="Line 6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172200" y="2286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495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029200" y="579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76400" y="2286000"/>
            <a:ext cx="62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667000" y="2286000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219200" y="26670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752600" y="3048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276600" y="30480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867400" y="2286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05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962400" y="2286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2390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248400" y="3048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2578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24600" y="2667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600200" y="4267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43400" y="3886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429000" y="3886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971800" y="4572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7338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1430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9812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371600" y="4572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438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5626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876800" y="4267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096000" y="3886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1722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678238" y="5943600"/>
            <a:ext cx="1046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995613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2225675" y="5867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498975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5815013" y="5562600"/>
            <a:ext cx="1195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4959350" y="5791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4959350" y="6172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5815013" y="60198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5729288" y="63246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9" name="Line 44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5729288" y="66294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0" name="Line 4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1457325" y="55626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1" name="Line 46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1457325" y="60198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Line 47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1371600" y="63246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3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1371600" y="6629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4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2225675" y="6248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23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Theorem: Earliest Finish Algorithm is Optimal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Key idea: Earliest Finish Algorithm stays ahead</a:t>
            </a:r>
          </a:p>
          <a:p>
            <a:pPr eaLnBrk="1" hangingPunct="1"/>
            <a:r>
              <a:rPr lang="en-US"/>
              <a:t>Let A = {i</a:t>
            </a:r>
            <a:r>
              <a:rPr lang="en-US" baseline="-25000"/>
              <a:t>1</a:t>
            </a:r>
            <a:r>
              <a:rPr lang="en-US"/>
              <a:t>, . . ., i</a:t>
            </a:r>
            <a:r>
              <a:rPr lang="en-US" baseline="-25000"/>
              <a:t>k</a:t>
            </a:r>
            <a:r>
              <a:rPr lang="en-US"/>
              <a:t>} be the set of tasks found by EFA in increasing order of finish times</a:t>
            </a:r>
          </a:p>
          <a:p>
            <a:pPr eaLnBrk="1" hangingPunct="1"/>
            <a:r>
              <a:rPr lang="en-US"/>
              <a:t>Let B = {j</a:t>
            </a:r>
            <a:r>
              <a:rPr lang="en-US" baseline="-25000"/>
              <a:t>1</a:t>
            </a:r>
            <a:r>
              <a:rPr lang="en-US"/>
              <a:t>, . . ., j</a:t>
            </a:r>
            <a:r>
              <a:rPr lang="en-US" baseline="-25000"/>
              <a:t>m</a:t>
            </a:r>
            <a:r>
              <a:rPr lang="en-US"/>
              <a:t>} be the set of tasks found by a different algorithm in increasing order of finish times</a:t>
            </a:r>
          </a:p>
          <a:p>
            <a:pPr eaLnBrk="1" hangingPunct="1"/>
            <a:r>
              <a:rPr lang="en-US"/>
              <a:t>Show that for r&lt;= min(k, m), f(i</a:t>
            </a:r>
            <a:r>
              <a:rPr lang="en-US" baseline="-25000"/>
              <a:t>r</a:t>
            </a:r>
            <a:r>
              <a:rPr lang="en-US"/>
              <a:t>) &lt;= f(j</a:t>
            </a:r>
            <a:r>
              <a:rPr lang="en-US" baseline="-25000"/>
              <a:t>r</a:t>
            </a:r>
            <a:r>
              <a:rPr lang="en-US"/>
              <a:t>)</a:t>
            </a: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59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Stay ahead lemma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 always stays ahead of B, f(i</a:t>
            </a:r>
            <a:r>
              <a:rPr lang="en-US" baseline="-25000"/>
              <a:t>r</a:t>
            </a:r>
            <a:r>
              <a:rPr lang="en-US"/>
              <a:t>) &lt;= f(j</a:t>
            </a:r>
            <a:r>
              <a:rPr lang="en-US" baseline="-25000"/>
              <a:t>r</a:t>
            </a:r>
            <a:r>
              <a:rPr lang="en-US"/>
              <a:t>)</a:t>
            </a:r>
          </a:p>
          <a:p>
            <a:pPr eaLnBrk="1" hangingPunct="1"/>
            <a:r>
              <a:rPr lang="en-US"/>
              <a:t>Induction argument</a:t>
            </a:r>
          </a:p>
          <a:p>
            <a:pPr lvl="1" eaLnBrk="1" hangingPunct="1"/>
            <a:r>
              <a:rPr lang="en-US"/>
              <a:t>f(i</a:t>
            </a:r>
            <a:r>
              <a:rPr lang="en-US" baseline="-25000"/>
              <a:t>1</a:t>
            </a:r>
            <a:r>
              <a:rPr lang="en-US"/>
              <a:t>) &lt;= f(j</a:t>
            </a:r>
            <a:r>
              <a:rPr lang="en-US" baseline="-25000"/>
              <a:t>1</a:t>
            </a:r>
            <a:r>
              <a:rPr lang="en-US"/>
              <a:t>)</a:t>
            </a:r>
          </a:p>
          <a:p>
            <a:pPr lvl="1" eaLnBrk="1" hangingPunct="1"/>
            <a:r>
              <a:rPr lang="en-US"/>
              <a:t>If f(i</a:t>
            </a:r>
            <a:r>
              <a:rPr lang="en-US" baseline="-25000"/>
              <a:t>r-1</a:t>
            </a:r>
            <a:r>
              <a:rPr lang="en-US"/>
              <a:t>) &lt;= f(j</a:t>
            </a:r>
            <a:r>
              <a:rPr lang="en-US" baseline="-25000"/>
              <a:t>r-1</a:t>
            </a:r>
            <a:r>
              <a:rPr lang="en-US"/>
              <a:t>) then f(i</a:t>
            </a:r>
            <a:r>
              <a:rPr lang="en-US" baseline="-25000"/>
              <a:t>r</a:t>
            </a:r>
            <a:r>
              <a:rPr lang="en-US"/>
              <a:t>) &lt;= f(j</a:t>
            </a:r>
            <a:r>
              <a:rPr lang="en-US" baseline="-25000"/>
              <a:t>r</a:t>
            </a:r>
            <a:r>
              <a:rPr lang="en-US"/>
              <a:t>)</a:t>
            </a:r>
          </a:p>
        </p:txBody>
      </p:sp>
      <p:sp>
        <p:nvSpPr>
          <p:cNvPr id="11268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5943600"/>
            <a:ext cx="67818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Since f(i</a:t>
            </a:r>
            <a:r>
              <a:rPr lang="en-US" baseline="-25000">
                <a:solidFill>
                  <a:srgbClr val="FF0000"/>
                </a:solidFill>
              </a:rPr>
              <a:t>r-1</a:t>
            </a:r>
            <a:r>
              <a:rPr lang="en-US">
                <a:solidFill>
                  <a:srgbClr val="FF0000"/>
                </a:solidFill>
              </a:rPr>
              <a:t>) &lt;= f(j</a:t>
            </a:r>
            <a:r>
              <a:rPr lang="en-US" baseline="-25000">
                <a:solidFill>
                  <a:srgbClr val="FF0000"/>
                </a:solidFill>
              </a:rPr>
              <a:t>r-1</a:t>
            </a:r>
            <a:r>
              <a:rPr lang="en-US">
                <a:solidFill>
                  <a:srgbClr val="FF0000"/>
                </a:solidFill>
              </a:rPr>
              <a:t>), both i</a:t>
            </a:r>
            <a:r>
              <a:rPr lang="en-US" baseline="-25000">
                <a:solidFill>
                  <a:srgbClr val="FF0000"/>
                </a:solidFill>
              </a:rPr>
              <a:t>r</a:t>
            </a:r>
            <a:r>
              <a:rPr lang="en-US">
                <a:solidFill>
                  <a:srgbClr val="FF0000"/>
                </a:solidFill>
              </a:rPr>
              <a:t> and j</a:t>
            </a:r>
            <a:r>
              <a:rPr lang="en-US" baseline="-25000">
                <a:solidFill>
                  <a:srgbClr val="FF0000"/>
                </a:solidFill>
              </a:rPr>
              <a:t>r</a:t>
            </a:r>
            <a:r>
              <a:rPr lang="en-US">
                <a:solidFill>
                  <a:srgbClr val="FF0000"/>
                </a:solidFill>
              </a:rPr>
              <a:t> are available for the Earliest Finish Algorithm</a:t>
            </a:r>
          </a:p>
        </p:txBody>
      </p:sp>
    </p:spTree>
    <p:extLst>
      <p:ext uri="{BB962C8B-B14F-4D97-AF65-F5344CB8AC3E}">
        <p14:creationId xmlns:p14="http://schemas.microsoft.com/office/powerpoint/2010/main" val="1853486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Completing the proof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/>
              <a:t>Let A = {i</a:t>
            </a:r>
            <a:r>
              <a:rPr lang="en-US" sz="2800" baseline="-25000"/>
              <a:t>1</a:t>
            </a:r>
            <a:r>
              <a:rPr lang="en-US" sz="2800"/>
              <a:t>, . . ., i</a:t>
            </a:r>
            <a:r>
              <a:rPr lang="en-US" sz="2800" baseline="-25000"/>
              <a:t>k</a:t>
            </a:r>
            <a:r>
              <a:rPr lang="en-US" sz="2800"/>
              <a:t>} be the set of tasks found by EFA in increasing order of finish times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Let O = {j</a:t>
            </a:r>
            <a:r>
              <a:rPr lang="en-US" sz="2800" baseline="-25000"/>
              <a:t>1</a:t>
            </a:r>
            <a:r>
              <a:rPr lang="en-US" sz="2800"/>
              <a:t>, . . ., j</a:t>
            </a:r>
            <a:r>
              <a:rPr lang="en-US" sz="2800" baseline="-25000"/>
              <a:t>m</a:t>
            </a:r>
            <a:r>
              <a:rPr lang="en-US" sz="2800"/>
              <a:t>} be the set of tasks found by an optimal algorithm in increasing order of finish times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If k &lt; m, then the Earliest Finish Algorithm stopped before it ran out of tasks</a:t>
            </a:r>
          </a:p>
          <a:p>
            <a:pPr eaLnBrk="1" hangingPunct="1">
              <a:lnSpc>
                <a:spcPct val="80000"/>
              </a:lnSpc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261500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Scheduling all intervals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pPr eaLnBrk="1" hangingPunct="1"/>
            <a:r>
              <a:rPr lang="en-US"/>
              <a:t>Minimize number of processors to schedule all intervals</a:t>
            </a:r>
          </a:p>
        </p:txBody>
      </p:sp>
      <p:sp>
        <p:nvSpPr>
          <p:cNvPr id="1331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838200" y="4114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7056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1143000" y="51816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32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How many processors are needed for this example?</a:t>
            </a:r>
          </a:p>
        </p:txBody>
      </p:sp>
      <p:sp>
        <p:nvSpPr>
          <p:cNvPr id="14339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4114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00200" y="51816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676400" y="30480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029200" y="3048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971800" y="236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019800" y="23622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914400" y="5638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914400" y="61722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981200" y="5638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6172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43400" y="5715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400800" y="617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848600" y="5715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69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Reading</a:t>
            </a:r>
            <a:endParaRPr lang="en-US" dirty="0"/>
          </a:p>
          <a:p>
            <a:pPr lvl="1">
              <a:defRPr/>
            </a:pPr>
            <a:r>
              <a:rPr lang="en-US" dirty="0"/>
              <a:t>For today, sections 4.1, 4.2,  </a:t>
            </a:r>
          </a:p>
          <a:p>
            <a:pPr lvl="1">
              <a:defRPr/>
            </a:pPr>
            <a:r>
              <a:rPr lang="en-US" dirty="0"/>
              <a:t>For next week sections 4.4, 4.5, 4.7, 4.8  </a:t>
            </a:r>
          </a:p>
          <a:p>
            <a:pPr>
              <a:defRPr/>
            </a:pPr>
            <a:r>
              <a:rPr lang="en-US" dirty="0"/>
              <a:t>Homework 3 is available</a:t>
            </a:r>
          </a:p>
          <a:p>
            <a:pPr lvl="1">
              <a:defRPr/>
            </a:pPr>
            <a:r>
              <a:rPr lang="en-US" dirty="0"/>
              <a:t>Random Graphs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3600"/>
              <a:t>Prove that you cannot schedule this set of intervals with two processors</a:t>
            </a:r>
          </a:p>
        </p:txBody>
      </p:sp>
      <p:sp>
        <p:nvSpPr>
          <p:cNvPr id="15363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23622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2362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23622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2362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1905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28194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371600" y="33528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19050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33528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28194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42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Depth: maximum number of intervals active </a:t>
            </a:r>
          </a:p>
        </p:txBody>
      </p:sp>
      <p:sp>
        <p:nvSpPr>
          <p:cNvPr id="16387" name="Line 1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4114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Line 1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1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1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1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2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2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00200" y="51816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2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2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676400" y="30480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2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029200" y="3048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2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2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971800" y="236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2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019800" y="23622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130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Algorithm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Sort by start times</a:t>
            </a:r>
          </a:p>
          <a:p>
            <a:pPr eaLnBrk="1" hangingPunct="1"/>
            <a:r>
              <a:rPr lang="en-US"/>
              <a:t>Suppose maximum depth is d, create d slots</a:t>
            </a:r>
          </a:p>
          <a:p>
            <a:pPr eaLnBrk="1" hangingPunct="1"/>
            <a:r>
              <a:rPr lang="en-US"/>
              <a:t>Schedule items in increasing order, assign each item to an open slot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Correctness proof: When we reach an item, we always have an open slot</a:t>
            </a:r>
          </a:p>
        </p:txBody>
      </p:sp>
    </p:spTree>
    <p:extLst>
      <p:ext uri="{BB962C8B-B14F-4D97-AF65-F5344CB8AC3E}">
        <p14:creationId xmlns:p14="http://schemas.microsoft.com/office/powerpoint/2010/main" val="16663094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/>
          <p:cNvCxnSpPr>
            <a:endCxn id="39" idx="0"/>
          </p:cNvCxnSpPr>
          <p:nvPr/>
        </p:nvCxnSpPr>
        <p:spPr>
          <a:xfrm>
            <a:off x="6400800" y="3962400"/>
            <a:ext cx="571500" cy="1524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49" idx="5"/>
          </p:cNvCxnSpPr>
          <p:nvPr/>
        </p:nvCxnSpPr>
        <p:spPr>
          <a:xfrm>
            <a:off x="5162550" y="5448300"/>
            <a:ext cx="518972" cy="8428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13" idx="1"/>
          </p:cNvCxnSpPr>
          <p:nvPr/>
        </p:nvCxnSpPr>
        <p:spPr>
          <a:xfrm>
            <a:off x="4462603" y="4681678"/>
            <a:ext cx="600075" cy="685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Graph Coloring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676400"/>
            <a:ext cx="762000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Theorem:  An undirected graph with maximum degree K can be colored with K+1 colors</a:t>
            </a:r>
          </a:p>
        </p:txBody>
      </p:sp>
      <p:sp>
        <p:nvSpPr>
          <p:cNvPr id="6" name="Line 32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05000" y="5334000"/>
            <a:ext cx="381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395678" y="4495800"/>
            <a:ext cx="499922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Oval 36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Oval 3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Line 38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5334000" y="41148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Oval 62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Oval 6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Oval 6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" name="Line 6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5562600" y="54864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6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7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7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7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Oval 7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Oval 1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Oval 64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71909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Coloring Algorithm, Version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601004"/>
            <a:ext cx="8077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k be the largest vertex degree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Choose k colors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uncolored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Let c be a color not used in N[v]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c</a:t>
            </a:r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723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4384089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57500" y="64514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46431" y="6477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4" name="Straight Connector 13"/>
          <p:cNvCxnSpPr>
            <a:stCxn id="4" idx="6"/>
            <a:endCxn id="6" idx="2"/>
          </p:cNvCxnSpPr>
          <p:nvPr/>
        </p:nvCxnSpPr>
        <p:spPr>
          <a:xfrm>
            <a:off x="3086100" y="4486666"/>
            <a:ext cx="2095500" cy="117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6"/>
            <a:endCxn id="8" idx="2"/>
          </p:cNvCxnSpPr>
          <p:nvPr/>
        </p:nvCxnSpPr>
        <p:spPr>
          <a:xfrm>
            <a:off x="3086100" y="5526226"/>
            <a:ext cx="2095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6"/>
            <a:endCxn id="12" idx="2"/>
          </p:cNvCxnSpPr>
          <p:nvPr/>
        </p:nvCxnSpPr>
        <p:spPr>
          <a:xfrm>
            <a:off x="3086100" y="6565786"/>
            <a:ext cx="2060331" cy="25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4"/>
            <a:endCxn id="12" idx="0"/>
          </p:cNvCxnSpPr>
          <p:nvPr/>
        </p:nvCxnSpPr>
        <p:spPr>
          <a:xfrm flipH="1">
            <a:off x="5260731" y="4612689"/>
            <a:ext cx="35169" cy="18643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4"/>
            <a:endCxn id="11" idx="0"/>
          </p:cNvCxnSpPr>
          <p:nvPr/>
        </p:nvCxnSpPr>
        <p:spPr>
          <a:xfrm>
            <a:off x="4152900" y="46009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4"/>
            <a:endCxn id="10" idx="0"/>
          </p:cNvCxnSpPr>
          <p:nvPr/>
        </p:nvCxnSpPr>
        <p:spPr>
          <a:xfrm>
            <a:off x="2971800" y="46009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038600" y="43723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54119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38600" y="64514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038600" y="54119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57500" y="54119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695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Coloring Algorithm, Version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9050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uncolored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Let c be the smallest color not used in N[v]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c</a:t>
            </a:r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33700" y="42961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257800" y="4307889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33700" y="63752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222631" y="640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4" name="Straight Connector 13"/>
          <p:cNvCxnSpPr>
            <a:stCxn id="4" idx="6"/>
            <a:endCxn id="6" idx="2"/>
          </p:cNvCxnSpPr>
          <p:nvPr/>
        </p:nvCxnSpPr>
        <p:spPr>
          <a:xfrm>
            <a:off x="3162300" y="4410466"/>
            <a:ext cx="2095500" cy="117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6"/>
            <a:endCxn id="8" idx="2"/>
          </p:cNvCxnSpPr>
          <p:nvPr/>
        </p:nvCxnSpPr>
        <p:spPr>
          <a:xfrm>
            <a:off x="3162300" y="5450026"/>
            <a:ext cx="2095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6"/>
            <a:endCxn id="12" idx="2"/>
          </p:cNvCxnSpPr>
          <p:nvPr/>
        </p:nvCxnSpPr>
        <p:spPr>
          <a:xfrm>
            <a:off x="3162300" y="6489586"/>
            <a:ext cx="2060331" cy="25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4"/>
            <a:endCxn id="12" idx="0"/>
          </p:cNvCxnSpPr>
          <p:nvPr/>
        </p:nvCxnSpPr>
        <p:spPr>
          <a:xfrm flipH="1">
            <a:off x="5336931" y="4536489"/>
            <a:ext cx="35169" cy="18643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4"/>
            <a:endCxn id="11" idx="0"/>
          </p:cNvCxnSpPr>
          <p:nvPr/>
        </p:nvCxnSpPr>
        <p:spPr>
          <a:xfrm>
            <a:off x="4229100" y="45247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4"/>
            <a:endCxn id="10" idx="0"/>
          </p:cNvCxnSpPr>
          <p:nvPr/>
        </p:nvCxnSpPr>
        <p:spPr>
          <a:xfrm>
            <a:off x="3048000" y="45247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42961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7800" y="53357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114800" y="63752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14800" y="53357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33700" y="53357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284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Scheduling tasks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Each task has a length t</a:t>
            </a:r>
            <a:r>
              <a:rPr lang="en-US" baseline="-25000"/>
              <a:t>i</a:t>
            </a:r>
            <a:r>
              <a:rPr lang="en-US"/>
              <a:t> and a deadline d</a:t>
            </a:r>
            <a:r>
              <a:rPr lang="en-US" baseline="-25000"/>
              <a:t>i</a:t>
            </a:r>
          </a:p>
          <a:p>
            <a:pPr eaLnBrk="1" hangingPunct="1"/>
            <a:r>
              <a:rPr lang="en-US"/>
              <a:t>All tasks are available at the start</a:t>
            </a:r>
          </a:p>
          <a:p>
            <a:pPr eaLnBrk="1" hangingPunct="1"/>
            <a:r>
              <a:rPr lang="en-US"/>
              <a:t>One task may be worked on at a time</a:t>
            </a:r>
          </a:p>
          <a:p>
            <a:pPr eaLnBrk="1" hangingPunct="1"/>
            <a:r>
              <a:rPr lang="en-US"/>
              <a:t>All tasks must be completed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Goal minimize maximum lateness</a:t>
            </a:r>
          </a:p>
          <a:p>
            <a:pPr lvl="1" eaLnBrk="1" hangingPunct="1"/>
            <a:r>
              <a:rPr lang="en-US"/>
              <a:t>Lateness = f</a:t>
            </a:r>
            <a:r>
              <a:rPr lang="en-US" baseline="-25000"/>
              <a:t>i</a:t>
            </a:r>
            <a:r>
              <a:rPr lang="en-US"/>
              <a:t> – d</a:t>
            </a:r>
            <a:r>
              <a:rPr lang="en-US" baseline="-25000"/>
              <a:t>i</a:t>
            </a:r>
            <a:r>
              <a:rPr lang="en-US"/>
              <a:t> if f</a:t>
            </a:r>
            <a:r>
              <a:rPr lang="en-US" baseline="-25000"/>
              <a:t>i</a:t>
            </a:r>
            <a:r>
              <a:rPr lang="en-US"/>
              <a:t> &gt;= d</a:t>
            </a:r>
            <a:r>
              <a:rPr lang="en-US" baseline="-2500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893375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1945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5146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1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1905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9600" y="182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9463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9464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9465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9466" name="Rectangle 1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14400" y="3810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7" name="Rectangle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81200" y="38100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8" name="Text Box 1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14600" y="3810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9" name="Rectangle 2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14600" y="52578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70" name="Rectangle 2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914400" y="52578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71" name="Text Box 2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14800" y="38100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72" name="Text Box 2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343400" y="38100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1</a:t>
            </a:r>
          </a:p>
        </p:txBody>
      </p:sp>
      <p:sp>
        <p:nvSpPr>
          <p:cNvPr id="19473" name="Text Box 2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43400" y="52578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3</a:t>
            </a:r>
          </a:p>
        </p:txBody>
      </p:sp>
    </p:spTree>
    <p:extLst>
      <p:ext uri="{BB962C8B-B14F-4D97-AF65-F5344CB8AC3E}">
        <p14:creationId xmlns:p14="http://schemas.microsoft.com/office/powerpoint/2010/main" val="2677250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Determine the minimum lateness</a:t>
            </a:r>
          </a:p>
        </p:txBody>
      </p:sp>
      <p:sp>
        <p:nvSpPr>
          <p:cNvPr id="2048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8288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048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438400"/>
            <a:ext cx="137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048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31242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48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3886200"/>
            <a:ext cx="2286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487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2048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20491" name="Text Box 12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43600" y="296863"/>
            <a:ext cx="2895600" cy="944562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Show the schedule 2, 3, 4, 5 first and compute lateness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20493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914400" y="5257800"/>
            <a:ext cx="7315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>
            <p:custDataLst>
              <p:tags r:id="rId14"/>
            </p:custDataLst>
          </p:nvPr>
        </p:nvSpPr>
        <p:spPr>
          <a:xfrm>
            <a:off x="77724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>
            <p:custDataLst>
              <p:tags r:id="rId15"/>
            </p:custDataLst>
          </p:nvPr>
        </p:nvSpPr>
        <p:spPr>
          <a:xfrm>
            <a:off x="22860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>
            <p:custDataLst>
              <p:tags r:id="rId16"/>
            </p:custDataLst>
          </p:nvPr>
        </p:nvSpPr>
        <p:spPr>
          <a:xfrm>
            <a:off x="13716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>
            <p:custDataLst>
              <p:tags r:id="rId17"/>
            </p:custDataLst>
          </p:nvPr>
        </p:nvSpPr>
        <p:spPr>
          <a:xfrm>
            <a:off x="50292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>
            <p:custDataLst>
              <p:tags r:id="rId18"/>
            </p:custDataLst>
          </p:nvPr>
        </p:nvSpPr>
        <p:spPr>
          <a:xfrm>
            <a:off x="41148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>
            <p:custDataLst>
              <p:tags r:id="rId19"/>
            </p:custDataLst>
          </p:nvPr>
        </p:nvSpPr>
        <p:spPr>
          <a:xfrm>
            <a:off x="32004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>
            <p:custDataLst>
              <p:tags r:id="rId20"/>
            </p:custDataLst>
          </p:nvPr>
        </p:nvSpPr>
        <p:spPr>
          <a:xfrm>
            <a:off x="68580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>
            <p:custDataLst>
              <p:tags r:id="rId21"/>
            </p:custDataLst>
          </p:nvPr>
        </p:nvSpPr>
        <p:spPr>
          <a:xfrm>
            <a:off x="59436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1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 Matching Results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r>
              <a:rPr lang="en-US" dirty="0"/>
              <a:t>Averages of 5 runs</a:t>
            </a:r>
          </a:p>
          <a:p>
            <a:r>
              <a:rPr lang="en-US" dirty="0"/>
              <a:t>Much better for M than W</a:t>
            </a:r>
          </a:p>
          <a:p>
            <a:r>
              <a:rPr lang="en-US" dirty="0"/>
              <a:t>Why is it better for M?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is the growth of m-rank and w-rank as a function of n?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5562600" y="1524000"/>
          <a:ext cx="2819400" cy="4524219"/>
        </p:xfrm>
        <a:graphic>
          <a:graphicData uri="http://schemas.openxmlformats.org/drawingml/2006/table">
            <a:tbl>
              <a:tblPr/>
              <a:tblGrid>
                <a:gridCol w="95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003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m-rank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w-rank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146.93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154.71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133.53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140.40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257.79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263.78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175.17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274.76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261.60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246.62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537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Coupon Collector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 types of coupons</a:t>
            </a:r>
          </a:p>
          <a:p>
            <a:r>
              <a:rPr lang="en-US" dirty="0" smtClean="0"/>
              <a:t>Each round you receive a random coupon</a:t>
            </a:r>
          </a:p>
          <a:p>
            <a:r>
              <a:rPr lang="en-US" dirty="0" smtClean="0"/>
              <a:t>How many rounds until you have received all types of coupons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 is the probability of getting a new coupon after i-1 have been collected</a:t>
            </a:r>
          </a:p>
          <a:p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 is the time to receive the </a:t>
            </a:r>
            <a:r>
              <a:rPr lang="en-US" dirty="0" err="1" smtClean="0"/>
              <a:t>i-th</a:t>
            </a:r>
            <a:r>
              <a:rPr lang="en-US" dirty="0" smtClean="0"/>
              <a:t> type of coupon after i-1 have been received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0692" y="1351756"/>
            <a:ext cx="3171825" cy="6572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8799" y="2209800"/>
            <a:ext cx="4095750" cy="3905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0692" y="2600325"/>
            <a:ext cx="1666875" cy="685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2969" y="3294290"/>
            <a:ext cx="3838575" cy="2857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9179" y="6028688"/>
            <a:ext cx="467677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371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Stable Matching and Coupon Collecting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Assume random preference lists</a:t>
            </a:r>
          </a:p>
          <a:p>
            <a:r>
              <a:rPr lang="en-US" dirty="0" smtClean="0"/>
              <a:t>Runtime of algorithm determined by number of proposals until all w’s are matched</a:t>
            </a:r>
          </a:p>
          <a:p>
            <a:r>
              <a:rPr lang="en-US" dirty="0" smtClean="0"/>
              <a:t>Each proposal can be viewed</a:t>
            </a:r>
            <a:r>
              <a:rPr lang="en-US" baseline="30000" dirty="0" smtClean="0"/>
              <a:t>1</a:t>
            </a:r>
            <a:r>
              <a:rPr lang="en-US" dirty="0" smtClean="0"/>
              <a:t> as asking a random w</a:t>
            </a:r>
          </a:p>
          <a:p>
            <a:r>
              <a:rPr lang="en-US" dirty="0" smtClean="0"/>
              <a:t>Number of proposals corresponds to number of steps in coupon collector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" y="6477000"/>
            <a:ext cx="426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 smtClean="0"/>
              <a:t>1</a:t>
            </a:r>
            <a:r>
              <a:rPr lang="en-US" sz="1200" dirty="0" smtClean="0"/>
              <a:t>There are some technicalities here that are being ignored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06138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/>
              <a:t>Highlight from last lecture: Topological Sort Algorithm</a:t>
            </a:r>
          </a:p>
        </p:txBody>
      </p:sp>
      <p:sp>
        <p:nvSpPr>
          <p:cNvPr id="2560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1744663"/>
            <a:ext cx="723900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While there exists a vertex v with in-degree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Output vertex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Delete the vertex v and all out going edges</a:t>
            </a:r>
          </a:p>
        </p:txBody>
      </p:sp>
      <p:sp>
        <p:nvSpPr>
          <p:cNvPr id="2560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560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76800" y="5105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560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560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560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4572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560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76600" y="56388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561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781800" y="5334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561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924800" y="4343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561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5613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38800" y="3048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5614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15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5615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6248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561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971800" y="34290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971800" y="3810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19400" y="3886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495800" y="4572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334000" y="53340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7239000" y="4724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4648200" y="4343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6324600" y="4419600"/>
            <a:ext cx="1600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867400" y="3505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191000" y="3657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971800" y="4953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124200" y="48006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257800" y="5562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791200" y="46482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6019800" y="5715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24600" y="3581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543800" y="3657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905500" y="294411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29892" y="330565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149853" y="300455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679054" y="301232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29396" y="43550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674311" y="3962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298054" y="532327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76800" y="4812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81500" y="389951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46163" y="50789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115300" y="4147066"/>
            <a:ext cx="548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979111" y="6254234"/>
            <a:ext cx="55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831956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Greedy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4" name="Picture 4" descr="Burns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0"/>
            <a:ext cx="2133600" cy="258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82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Greedy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Solve problems with the simplest possible algorithm</a:t>
            </a:r>
          </a:p>
          <a:p>
            <a:pPr eaLnBrk="1" hangingPunct="1">
              <a:defRPr/>
            </a:pPr>
            <a:r>
              <a:rPr lang="en-US" dirty="0"/>
              <a:t>The hard part: showing that something simple actually works</a:t>
            </a:r>
          </a:p>
          <a:p>
            <a:pPr eaLnBrk="1" hangingPunct="1">
              <a:defRPr/>
            </a:pPr>
            <a:r>
              <a:rPr lang="en-US" dirty="0"/>
              <a:t>Pseudo-definition</a:t>
            </a:r>
          </a:p>
          <a:p>
            <a:pPr lvl="1" eaLnBrk="1" hangingPunct="1">
              <a:defRPr/>
            </a:pPr>
            <a:r>
              <a:rPr lang="en-US" dirty="0"/>
              <a:t>An algorithm is </a:t>
            </a:r>
            <a:r>
              <a:rPr lang="en-US" dirty="0">
                <a:solidFill>
                  <a:srgbClr val="FF0000"/>
                </a:solidFill>
              </a:rPr>
              <a:t>Greedy</a:t>
            </a:r>
            <a:r>
              <a:rPr lang="en-US" dirty="0"/>
              <a:t> if it builds its solution by adding elements one at a time using a simple rule</a:t>
            </a:r>
          </a:p>
        </p:txBody>
      </p:sp>
    </p:spTree>
    <p:extLst>
      <p:ext uri="{BB962C8B-B14F-4D97-AF65-F5344CB8AC3E}">
        <p14:creationId xmlns:p14="http://schemas.microsoft.com/office/powerpoint/2010/main" val="1823836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Scheduling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Tasks</a:t>
            </a:r>
          </a:p>
          <a:p>
            <a:pPr lvl="1" eaLnBrk="1" hangingPunct="1"/>
            <a:r>
              <a:rPr lang="en-US"/>
              <a:t>Processing requirements, release times, deadlines</a:t>
            </a:r>
          </a:p>
          <a:p>
            <a:pPr eaLnBrk="1" hangingPunct="1"/>
            <a:r>
              <a:rPr lang="en-US"/>
              <a:t>Processors</a:t>
            </a:r>
          </a:p>
          <a:p>
            <a:pPr eaLnBrk="1" hangingPunct="1"/>
            <a:r>
              <a:rPr lang="en-US"/>
              <a:t>Precedence constraints</a:t>
            </a:r>
          </a:p>
          <a:p>
            <a:pPr eaLnBrk="1" hangingPunct="1"/>
            <a:r>
              <a:rPr lang="en-US"/>
              <a:t>Objective function</a:t>
            </a:r>
          </a:p>
          <a:p>
            <a:pPr lvl="1" eaLnBrk="1" hangingPunct="1"/>
            <a:r>
              <a:rPr lang="en-US"/>
              <a:t>Jobs scheduled, lateness, total execution time</a:t>
            </a:r>
          </a:p>
        </p:txBody>
      </p:sp>
    </p:spTree>
    <p:extLst>
      <p:ext uri="{BB962C8B-B14F-4D97-AF65-F5344CB8AC3E}">
        <p14:creationId xmlns:p14="http://schemas.microsoft.com/office/powerpoint/2010/main" val="7857992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3167</TotalTime>
  <Words>977</Words>
  <Application>Microsoft Office PowerPoint</Application>
  <PresentationFormat>On-screen Show (4:3)</PresentationFormat>
  <Paragraphs>236</Paragraphs>
  <Slides>28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Courier New</vt:lpstr>
      <vt:lpstr>1_Default Design</vt:lpstr>
      <vt:lpstr>CSE 417  Algorithms and Complexity</vt:lpstr>
      <vt:lpstr>Announcements</vt:lpstr>
      <vt:lpstr>Stable Matching Results</vt:lpstr>
      <vt:lpstr>Coupon Collector Problem</vt:lpstr>
      <vt:lpstr>Stable Matching and Coupon Collecting</vt:lpstr>
      <vt:lpstr>Highlight from last lecture: Topological Sort Algorithm</vt:lpstr>
      <vt:lpstr>Greedy Algorithms</vt:lpstr>
      <vt:lpstr>Greedy Algorithms</vt:lpstr>
      <vt:lpstr>Scheduling Theory</vt:lpstr>
      <vt:lpstr>Interval Scheduling</vt:lpstr>
      <vt:lpstr>What is the largest solution?</vt:lpstr>
      <vt:lpstr>Greedy Algorithm for Scheduling</vt:lpstr>
      <vt:lpstr>Simulate the greedy algorithm for each of these heuristics</vt:lpstr>
      <vt:lpstr>Greedy solution based on earliest finishing time</vt:lpstr>
      <vt:lpstr>Theorem: Earliest Finish Algorithm is Optimal</vt:lpstr>
      <vt:lpstr>Stay ahead lemma</vt:lpstr>
      <vt:lpstr>Completing the proof</vt:lpstr>
      <vt:lpstr>Scheduling all intervals</vt:lpstr>
      <vt:lpstr>How many processors are needed for this example?</vt:lpstr>
      <vt:lpstr>Prove that you cannot schedule this set of intervals with two processors</vt:lpstr>
      <vt:lpstr>Depth: maximum number of intervals active </vt:lpstr>
      <vt:lpstr>Algorithm</vt:lpstr>
      <vt:lpstr>Greedy Graph Coloring</vt:lpstr>
      <vt:lpstr>Coloring Algorithm, Version 1</vt:lpstr>
      <vt:lpstr>Coloring Algorithm, Version 2</vt:lpstr>
      <vt:lpstr>Scheduling tasks</vt:lpstr>
      <vt:lpstr>Example</vt:lpstr>
      <vt:lpstr>Determine the minimum lateness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52</cp:revision>
  <dcterms:created xsi:type="dcterms:W3CDTF">1601-01-01T00:00:00Z</dcterms:created>
  <dcterms:modified xsi:type="dcterms:W3CDTF">2020-10-16T05:00:28Z</dcterms:modified>
</cp:coreProperties>
</file>