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4.xml" ContentType="application/vnd.openxmlformats-officedocument.presentationml.notesSlide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5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6.xml" ContentType="application/vnd.openxmlformats-officedocument.presentationml.notesSlide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notesSlides/notesSlide7.xml" ContentType="application/vnd.openxmlformats-officedocument.presentationml.notesSlide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notesSlides/notesSlide8.xml" ContentType="application/vnd.openxmlformats-officedocument.presentationml.notesSlide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9.xml" ContentType="application/vnd.openxmlformats-officedocument.presentationml.notesSlide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notesSlides/notesSlide10.xml" ContentType="application/vnd.openxmlformats-officedocument.presentationml.notesSlide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11.xml" ContentType="application/vnd.openxmlformats-officedocument.presentationml.notesSlide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notesSlides/notesSlide12.xml" ContentType="application/vnd.openxmlformats-officedocument.presentationml.notesSlide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13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notesSlides/notesSlide14.xml" ContentType="application/vnd.openxmlformats-officedocument.presentationml.notesSlide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15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notesSlides/notesSlide16.xml" ContentType="application/vnd.openxmlformats-officedocument.presentationml.notesSlide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notesSlides/notesSlide17.xml" ContentType="application/vnd.openxmlformats-officedocument.presentationml.notesSlide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18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notesSlides/notesSlide19.xml" ContentType="application/vnd.openxmlformats-officedocument.presentationml.notesSlide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notesSlides/notesSlide20.xml" ContentType="application/vnd.openxmlformats-officedocument.presentationml.notesSlide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notesSlides/notesSlide21.xml" ContentType="application/vnd.openxmlformats-officedocument.presentationml.notesSlide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notesSlides/notesSlide22.xml" ContentType="application/vnd.openxmlformats-officedocument.presentationml.notesSlide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tags/tag557.xml" ContentType="application/vnd.openxmlformats-officedocument.presentationml.tags+xml"/>
  <Override PartName="/ppt/tags/tag558.xml" ContentType="application/vnd.openxmlformats-officedocument.presentationml.tags+xml"/>
  <Override PartName="/ppt/tags/tag559.xml" ContentType="application/vnd.openxmlformats-officedocument.presentationml.tags+xml"/>
  <Override PartName="/ppt/tags/tag560.xml" ContentType="application/vnd.openxmlformats-officedocument.presentationml.tags+xml"/>
  <Override PartName="/ppt/tags/tag561.xml" ContentType="application/vnd.openxmlformats-officedocument.presentationml.tags+xml"/>
  <Override PartName="/ppt/tags/tag562.xml" ContentType="application/vnd.openxmlformats-officedocument.presentationml.tags+xml"/>
  <Override PartName="/ppt/tags/tag563.xml" ContentType="application/vnd.openxmlformats-officedocument.presentationml.tags+xml"/>
  <Override PartName="/ppt/tags/tag564.xml" ContentType="application/vnd.openxmlformats-officedocument.presentationml.tags+xml"/>
  <Override PartName="/ppt/tags/tag565.xml" ContentType="application/vnd.openxmlformats-officedocument.presentationml.tags+xml"/>
  <Override PartName="/ppt/notesSlides/notesSlide23.xml" ContentType="application/vnd.openxmlformats-officedocument.presentationml.notesSlide+xml"/>
  <Override PartName="/ppt/tags/tag566.xml" ContentType="application/vnd.openxmlformats-officedocument.presentationml.tags+xml"/>
  <Override PartName="/ppt/tags/tag567.xml" ContentType="application/vnd.openxmlformats-officedocument.presentationml.tags+xml"/>
  <Override PartName="/ppt/notesSlides/notesSlide24.xml" ContentType="application/vnd.openxmlformats-officedocument.presentationml.notesSlide+xml"/>
  <Override PartName="/ppt/tags/tag568.xml" ContentType="application/vnd.openxmlformats-officedocument.presentationml.tags+xml"/>
  <Override PartName="/ppt/tags/tag569.xml" ContentType="application/vnd.openxmlformats-officedocument.presentationml.tags+xml"/>
  <Override PartName="/ppt/tags/tag570.xml" ContentType="application/vnd.openxmlformats-officedocument.presentationml.tags+xml"/>
  <Override PartName="/ppt/tags/tag571.xml" ContentType="application/vnd.openxmlformats-officedocument.presentationml.tags+xml"/>
  <Override PartName="/ppt/tags/tag572.xml" ContentType="application/vnd.openxmlformats-officedocument.presentationml.tags+xml"/>
  <Override PartName="/ppt/tags/tag573.xml" ContentType="application/vnd.openxmlformats-officedocument.presentationml.tags+xml"/>
  <Override PartName="/ppt/tags/tag574.xml" ContentType="application/vnd.openxmlformats-officedocument.presentationml.tags+xml"/>
  <Override PartName="/ppt/tags/tag575.xml" ContentType="application/vnd.openxmlformats-officedocument.presentationml.tags+xml"/>
  <Override PartName="/ppt/tags/tag576.xml" ContentType="application/vnd.openxmlformats-officedocument.presentationml.tags+xml"/>
  <Override PartName="/ppt/tags/tag577.xml" ContentType="application/vnd.openxmlformats-officedocument.presentationml.tags+xml"/>
  <Override PartName="/ppt/tags/tag578.xml" ContentType="application/vnd.openxmlformats-officedocument.presentationml.tags+xml"/>
  <Override PartName="/ppt/tags/tag579.xml" ContentType="application/vnd.openxmlformats-officedocument.presentationml.tags+xml"/>
  <Override PartName="/ppt/tags/tag580.xml" ContentType="application/vnd.openxmlformats-officedocument.presentationml.tags+xml"/>
  <Override PartName="/ppt/tags/tag581.xml" ContentType="application/vnd.openxmlformats-officedocument.presentationml.tags+xml"/>
  <Override PartName="/ppt/tags/tag582.xml" ContentType="application/vnd.openxmlformats-officedocument.presentationml.tags+xml"/>
  <Override PartName="/ppt/tags/tag583.xml" ContentType="application/vnd.openxmlformats-officedocument.presentationml.tags+xml"/>
  <Override PartName="/ppt/tags/tag584.xml" ContentType="application/vnd.openxmlformats-officedocument.presentationml.tags+xml"/>
  <Override PartName="/ppt/tags/tag585.xml" ContentType="application/vnd.openxmlformats-officedocument.presentationml.tags+xml"/>
  <Override PartName="/ppt/tags/tag586.xml" ContentType="application/vnd.openxmlformats-officedocument.presentationml.tags+xml"/>
  <Override PartName="/ppt/tags/tag587.xml" ContentType="application/vnd.openxmlformats-officedocument.presentationml.tags+xml"/>
  <Override PartName="/ppt/tags/tag588.xml" ContentType="application/vnd.openxmlformats-officedocument.presentationml.tags+xml"/>
  <Override PartName="/ppt/tags/tag589.xml" ContentType="application/vnd.openxmlformats-officedocument.presentationml.tags+xml"/>
  <Override PartName="/ppt/tags/tag590.xml" ContentType="application/vnd.openxmlformats-officedocument.presentationml.tags+xml"/>
  <Override PartName="/ppt/tags/tag591.xml" ContentType="application/vnd.openxmlformats-officedocument.presentationml.tags+xml"/>
  <Override PartName="/ppt/tags/tag592.xml" ContentType="application/vnd.openxmlformats-officedocument.presentationml.tags+xml"/>
  <Override PartName="/ppt/tags/tag593.xml" ContentType="application/vnd.openxmlformats-officedocument.presentationml.tags+xml"/>
  <Override PartName="/ppt/tags/tag594.xml" ContentType="application/vnd.openxmlformats-officedocument.presentationml.tags+xml"/>
  <Override PartName="/ppt/tags/tag595.xml" ContentType="application/vnd.openxmlformats-officedocument.presentationml.tags+xml"/>
  <Override PartName="/ppt/tags/tag596.xml" ContentType="application/vnd.openxmlformats-officedocument.presentationml.tags+xml"/>
  <Override PartName="/ppt/tags/tag597.xml" ContentType="application/vnd.openxmlformats-officedocument.presentationml.tags+xml"/>
  <Override PartName="/ppt/tags/tag598.xml" ContentType="application/vnd.openxmlformats-officedocument.presentationml.tags+xml"/>
  <Override PartName="/ppt/notesSlides/notesSlide25.xml" ContentType="application/vnd.openxmlformats-officedocument.presentationml.notesSlide+xml"/>
  <Override PartName="/ppt/tags/tag599.xml" ContentType="application/vnd.openxmlformats-officedocument.presentationml.tags+xml"/>
  <Override PartName="/ppt/tags/tag600.xml" ContentType="application/vnd.openxmlformats-officedocument.presentationml.tags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3"/>
  </p:notesMasterIdLst>
  <p:handoutMasterIdLst>
    <p:handoutMasterId r:id="rId34"/>
  </p:handoutMasterIdLst>
  <p:sldIdLst>
    <p:sldId id="256" r:id="rId2"/>
    <p:sldId id="302" r:id="rId3"/>
    <p:sldId id="333" r:id="rId4"/>
    <p:sldId id="332" r:id="rId5"/>
    <p:sldId id="305" r:id="rId6"/>
    <p:sldId id="334" r:id="rId7"/>
    <p:sldId id="306" r:id="rId8"/>
    <p:sldId id="335" r:id="rId9"/>
    <p:sldId id="307" r:id="rId10"/>
    <p:sldId id="308" r:id="rId11"/>
    <p:sldId id="311" r:id="rId12"/>
    <p:sldId id="310" r:id="rId13"/>
    <p:sldId id="312" r:id="rId14"/>
    <p:sldId id="313" r:id="rId15"/>
    <p:sldId id="314" r:id="rId16"/>
    <p:sldId id="315" r:id="rId17"/>
    <p:sldId id="327" r:id="rId18"/>
    <p:sldId id="330" r:id="rId19"/>
    <p:sldId id="328" r:id="rId20"/>
    <p:sldId id="329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4" r:id="rId30"/>
    <p:sldId id="345" r:id="rId31"/>
    <p:sldId id="346" r:id="rId32"/>
  </p:sldIdLst>
  <p:sldSz cx="9144000" cy="6858000" type="screen4x3"/>
  <p:notesSz cx="7315200" cy="96012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88" autoAdjust="0"/>
    <p:restoredTop sz="94660"/>
  </p:normalViewPr>
  <p:slideViewPr>
    <p:cSldViewPr>
      <p:cViewPr varScale="1">
        <p:scale>
          <a:sx n="106" d="100"/>
          <a:sy n="106" d="100"/>
        </p:scale>
        <p:origin x="111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F9C718B6-21ED-4224-874B-F5ACB4D5A4EC}"/>
    <pc:docChg chg="delSld modSld">
      <pc:chgData name="Richard Anderson" userId="4654cc452026b74c" providerId="LiveId" clId="{F9C718B6-21ED-4224-874B-F5ACB4D5A4EC}" dt="2020-01-16T05:16:56.337" v="35" actId="57"/>
      <pc:docMkLst>
        <pc:docMk/>
      </pc:docMkLst>
      <pc:sldChg chg="modSp">
        <pc:chgData name="Richard Anderson" userId="4654cc452026b74c" providerId="LiveId" clId="{F9C718B6-21ED-4224-874B-F5ACB4D5A4EC}" dt="2020-01-16T05:15:28.801" v="11" actId="20577"/>
        <pc:sldMkLst>
          <pc:docMk/>
          <pc:sldMk cId="0" sldId="256"/>
        </pc:sldMkLst>
        <pc:spChg chg="mod">
          <ac:chgData name="Richard Anderson" userId="4654cc452026b74c" providerId="LiveId" clId="{F9C718B6-21ED-4224-874B-F5ACB4D5A4EC}" dt="2020-01-16T05:15:28.801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F9C718B6-21ED-4224-874B-F5ACB4D5A4EC}" dt="2020-01-16T05:15:53.799" v="12" actId="20577"/>
        <pc:sldMkLst>
          <pc:docMk/>
          <pc:sldMk cId="0" sldId="302"/>
        </pc:sldMkLst>
        <pc:spChg chg="mod">
          <ac:chgData name="Richard Anderson" userId="4654cc452026b74c" providerId="LiveId" clId="{F9C718B6-21ED-4224-874B-F5ACB4D5A4EC}" dt="2020-01-16T05:15:53.799" v="12" actId="20577"/>
          <ac:spMkLst>
            <pc:docMk/>
            <pc:sldMk cId="0" sldId="302"/>
            <ac:spMk id="3075" creationId="{00000000-0000-0000-0000-000000000000}"/>
          </ac:spMkLst>
        </pc:spChg>
      </pc:sldChg>
      <pc:sldChg chg="del">
        <pc:chgData name="Richard Anderson" userId="4654cc452026b74c" providerId="LiveId" clId="{F9C718B6-21ED-4224-874B-F5ACB4D5A4EC}" dt="2020-01-16T05:16:07.238" v="14" actId="2696"/>
        <pc:sldMkLst>
          <pc:docMk/>
          <pc:sldMk cId="0" sldId="303"/>
        </pc:sldMkLst>
      </pc:sldChg>
      <pc:sldChg chg="del">
        <pc:chgData name="Richard Anderson" userId="4654cc452026b74c" providerId="LiveId" clId="{F9C718B6-21ED-4224-874B-F5ACB4D5A4EC}" dt="2020-01-16T05:16:07.238" v="14" actId="2696"/>
        <pc:sldMkLst>
          <pc:docMk/>
          <pc:sldMk cId="0" sldId="304"/>
        </pc:sldMkLst>
      </pc:sldChg>
      <pc:sldChg chg="del">
        <pc:chgData name="Richard Anderson" userId="4654cc452026b74c" providerId="LiveId" clId="{F9C718B6-21ED-4224-874B-F5ACB4D5A4EC}" dt="2020-01-16T05:15:59.175" v="13" actId="2696"/>
        <pc:sldMkLst>
          <pc:docMk/>
          <pc:sldMk cId="622260802" sldId="331"/>
        </pc:sldMkLst>
      </pc:sldChg>
      <pc:sldChg chg="addSp modSp">
        <pc:chgData name="Richard Anderson" userId="4654cc452026b74c" providerId="LiveId" clId="{F9C718B6-21ED-4224-874B-F5ACB4D5A4EC}" dt="2020-01-16T05:16:56.337" v="35" actId="57"/>
        <pc:sldMkLst>
          <pc:docMk/>
          <pc:sldMk cId="733683666" sldId="332"/>
        </pc:sldMkLst>
        <pc:spChg chg="add mod">
          <ac:chgData name="Richard Anderson" userId="4654cc452026b74c" providerId="LiveId" clId="{F9C718B6-21ED-4224-874B-F5ACB4D5A4EC}" dt="2020-01-16T05:16:38.679" v="30" actId="1076"/>
          <ac:spMkLst>
            <pc:docMk/>
            <pc:sldMk cId="733683666" sldId="332"/>
            <ac:spMk id="3" creationId="{AA95DD7A-02D3-4EBC-9125-431417125957}"/>
          </ac:spMkLst>
        </pc:spChg>
        <pc:spChg chg="add mod">
          <ac:chgData name="Richard Anderson" userId="4654cc452026b74c" providerId="LiveId" clId="{F9C718B6-21ED-4224-874B-F5ACB4D5A4EC}" dt="2020-01-16T05:16:56.337" v="35" actId="57"/>
          <ac:spMkLst>
            <pc:docMk/>
            <pc:sldMk cId="733683666" sldId="332"/>
            <ac:spMk id="64" creationId="{13AE1597-99E2-48B3-9FB1-6D82187572A3}"/>
          </ac:spMkLst>
        </pc:spChg>
      </pc:sldChg>
    </pc:docChg>
  </pc:docChgLst>
  <pc:docChgLst>
    <pc:chgData name="Richard Anderson" userId="4654cc452026b74c" providerId="LiveId" clId="{88AC1437-9306-4A73-ACDB-F2B142A0F3AD}"/>
    <pc:docChg chg="modSld">
      <pc:chgData name="Richard Anderson" userId="4654cc452026b74c" providerId="LiveId" clId="{88AC1437-9306-4A73-ACDB-F2B142A0F3AD}" dt="2020-10-11T01:10:19.158" v="6" actId="20577"/>
      <pc:docMkLst>
        <pc:docMk/>
      </pc:docMkLst>
      <pc:sldChg chg="modSp mod">
        <pc:chgData name="Richard Anderson" userId="4654cc452026b74c" providerId="LiveId" clId="{88AC1437-9306-4A73-ACDB-F2B142A0F3AD}" dt="2020-10-11T01:10:19.158" v="6" actId="20577"/>
        <pc:sldMkLst>
          <pc:docMk/>
          <pc:sldMk cId="0" sldId="256"/>
        </pc:sldMkLst>
        <pc:spChg chg="mod">
          <ac:chgData name="Richard Anderson" userId="4654cc452026b74c" providerId="LiveId" clId="{88AC1437-9306-4A73-ACDB-F2B142A0F3AD}" dt="2020-10-11T01:10:19.158" v="6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 mod">
        <pc:chgData name="Richard Anderson" userId="4654cc452026b74c" providerId="LiveId" clId="{88AC1437-9306-4A73-ACDB-F2B142A0F3AD}" dt="2020-10-11T01:10:06.554" v="0" actId="20577"/>
        <pc:sldMkLst>
          <pc:docMk/>
          <pc:sldMk cId="0" sldId="302"/>
        </pc:sldMkLst>
        <pc:spChg chg="mod">
          <ac:chgData name="Richard Anderson" userId="4654cc452026b74c" providerId="LiveId" clId="{88AC1437-9306-4A73-ACDB-F2B142A0F3AD}" dt="2020-10-11T01:10:06.554" v="0" actId="20577"/>
          <ac:spMkLst>
            <pc:docMk/>
            <pc:sldMk cId="0" sldId="302"/>
            <ac:spMk id="307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195416C4-3307-4715-B684-64490C777DF5}" type="datetimeFigureOut">
              <a:rPr lang="en-US"/>
              <a:pPr>
                <a:defRPr/>
              </a:pPr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78C0E2CB-8077-4422-B187-30DCDB44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34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F501371A-54E4-4C94-8923-B08DDE055F86}" type="datetimeFigureOut">
              <a:rPr lang="en-US"/>
              <a:pPr>
                <a:defRPr/>
              </a:pPr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E54F073-95F0-4615-A02D-3D1A48F92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11799C8-37D7-450D-B5F3-5B89BEDF63C1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0D07-CB49-41AD-B773-F6B79E167AD4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CADEA2-DE17-4B83-B339-32ABAF0F001F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A8D4D-62A2-4FCF-A1A2-FB98BDCA88D7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D9ABB3-6818-4E5B-9EA5-F86C729C1592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EC820C-3048-41F4-9CB6-A82B81CD905C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54B12-A5E5-4CD2-B51B-DDCEF6075CD7}" type="slidenum">
              <a:rPr lang="en-US" altLang="en-US" smtClean="0"/>
              <a:pPr eaLnBrk="1" hangingPunct="1"/>
              <a:t>16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26E0D0-896A-4BB6-9C88-9E43CA1D0BEC}" type="slidenum">
              <a:rPr lang="en-US" altLang="en-US" smtClean="0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9365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5DF358-397F-42FC-8D9B-015C182B42C9}" type="slidenum">
              <a:rPr lang="en-US" altLang="en-US" smtClean="0"/>
              <a:pPr eaLnBrk="1" hangingPunct="1"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7291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3F02DE8-423D-4E28-8556-ED5C71AFF113}" type="slidenum">
              <a:rPr lang="en-US" altLang="en-US" smtClean="0"/>
              <a:pPr eaLnBrk="1" hangingPunct="1"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175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EE7D89-E5FF-4708-B0D6-9E13F407CA0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9DA74E-A6AC-4EA5-BE7C-615733F46EEB}" type="slidenum">
              <a:rPr lang="en-US" altLang="en-US" smtClean="0"/>
              <a:pPr eaLnBrk="1" hangingPunct="1"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4115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10E591-5F6B-4EAC-BB74-94BF2E1B7929}" type="slidenum">
              <a:rPr lang="en-US" altLang="en-US" smtClean="0"/>
              <a:pPr eaLnBrk="1" hangingPunct="1"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88804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1F5003F-45EE-40B7-B73F-912B0A0376B4}" type="slidenum">
              <a:rPr lang="en-US" altLang="en-US" smtClean="0"/>
              <a:pPr eaLnBrk="1" hangingPunct="1"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1577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BC3C68-5E3A-42ED-A02E-BB63EB91E41D}" type="slidenum">
              <a:rPr lang="en-US" altLang="en-US" smtClean="0"/>
              <a:pPr eaLnBrk="1" hangingPunct="1"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4609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387196-4C05-4DDC-B938-C9A57F6AA935}" type="slidenum">
              <a:rPr lang="en-US" altLang="en-US" smtClean="0"/>
              <a:pPr eaLnBrk="1" hangingPunct="1"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77894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E5F98E-3EB5-4949-AE83-CE846F933743}" type="slidenum">
              <a:rPr lang="en-US" altLang="en-US" smtClean="0"/>
              <a:pPr eaLnBrk="1" hangingPunct="1"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1978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926431-11EA-4779-BE5B-D3F8545397BB}" type="slidenum">
              <a:rPr lang="en-US" altLang="en-US" smtClean="0"/>
              <a:pPr eaLnBrk="1" hangingPunct="1"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388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8096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1138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761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E693FB-8C19-4A5D-B6F0-07A79CC29336}" type="slidenum">
              <a:rPr lang="en-US" altLang="en-US" smtClean="0"/>
              <a:pPr eaLnBrk="1" hangingPunct="1"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04900-1ABD-4C31-BC50-7EBCF9641380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37873-F1C6-4CD9-81EE-D04E829C9B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3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3353DB-E1F4-4663-8600-1F76FA590D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90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E4CEC4-03DD-4B6F-9DF7-4B8A251BF8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74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1E9D7-2A20-4793-9F34-175D3E813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1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E88C-4DB6-4715-AC1B-FA97AF2940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9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45BDCC-AB65-4898-8325-65F76DE7B8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2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00001-71F6-4F31-9317-106E13D1BA2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49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FCF37C-6D5E-4067-99E8-A68655ACF1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649ED-2347-4ECD-87F7-04E568D358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4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2EF76A-39F5-409E-98A0-4B57349A78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0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BCDF-B3D7-4E68-9C70-26B71EE149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0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0833B-6EE0-4FA8-A415-530D8EE525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0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6439106-A16E-4950-9F04-A06BF0AE29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3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149.xml"/><Relationship Id="rId18" Type="http://schemas.openxmlformats.org/officeDocument/2006/relationships/tags" Target="../tags/tag154.xml"/><Relationship Id="rId26" Type="http://schemas.openxmlformats.org/officeDocument/2006/relationships/tags" Target="../tags/tag162.xml"/><Relationship Id="rId39" Type="http://schemas.openxmlformats.org/officeDocument/2006/relationships/tags" Target="../tags/tag175.xml"/><Relationship Id="rId21" Type="http://schemas.openxmlformats.org/officeDocument/2006/relationships/tags" Target="../tags/tag157.xml"/><Relationship Id="rId34" Type="http://schemas.openxmlformats.org/officeDocument/2006/relationships/tags" Target="../tags/tag170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143.xml"/><Relationship Id="rId2" Type="http://schemas.openxmlformats.org/officeDocument/2006/relationships/tags" Target="../tags/tag138.xml"/><Relationship Id="rId16" Type="http://schemas.openxmlformats.org/officeDocument/2006/relationships/tags" Target="../tags/tag152.xml"/><Relationship Id="rId20" Type="http://schemas.openxmlformats.org/officeDocument/2006/relationships/tags" Target="../tags/tag156.xml"/><Relationship Id="rId29" Type="http://schemas.openxmlformats.org/officeDocument/2006/relationships/tags" Target="../tags/tag165.xml"/><Relationship Id="rId41" Type="http://schemas.openxmlformats.org/officeDocument/2006/relationships/tags" Target="../tags/tag177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11" Type="http://schemas.openxmlformats.org/officeDocument/2006/relationships/tags" Target="../tags/tag147.xml"/><Relationship Id="rId24" Type="http://schemas.openxmlformats.org/officeDocument/2006/relationships/tags" Target="../tags/tag160.xml"/><Relationship Id="rId32" Type="http://schemas.openxmlformats.org/officeDocument/2006/relationships/tags" Target="../tags/tag168.xml"/><Relationship Id="rId37" Type="http://schemas.openxmlformats.org/officeDocument/2006/relationships/tags" Target="../tags/tag173.xml"/><Relationship Id="rId40" Type="http://schemas.openxmlformats.org/officeDocument/2006/relationships/tags" Target="../tags/tag176.xml"/><Relationship Id="rId5" Type="http://schemas.openxmlformats.org/officeDocument/2006/relationships/tags" Target="../tags/tag141.xml"/><Relationship Id="rId15" Type="http://schemas.openxmlformats.org/officeDocument/2006/relationships/tags" Target="../tags/tag151.xml"/><Relationship Id="rId23" Type="http://schemas.openxmlformats.org/officeDocument/2006/relationships/tags" Target="../tags/tag159.xml"/><Relationship Id="rId28" Type="http://schemas.openxmlformats.org/officeDocument/2006/relationships/tags" Target="../tags/tag164.xml"/><Relationship Id="rId36" Type="http://schemas.openxmlformats.org/officeDocument/2006/relationships/tags" Target="../tags/tag172.xml"/><Relationship Id="rId10" Type="http://schemas.openxmlformats.org/officeDocument/2006/relationships/tags" Target="../tags/tag146.xml"/><Relationship Id="rId19" Type="http://schemas.openxmlformats.org/officeDocument/2006/relationships/tags" Target="../tags/tag155.xml"/><Relationship Id="rId31" Type="http://schemas.openxmlformats.org/officeDocument/2006/relationships/tags" Target="../tags/tag167.xml"/><Relationship Id="rId4" Type="http://schemas.openxmlformats.org/officeDocument/2006/relationships/tags" Target="../tags/tag140.xml"/><Relationship Id="rId9" Type="http://schemas.openxmlformats.org/officeDocument/2006/relationships/tags" Target="../tags/tag145.xml"/><Relationship Id="rId14" Type="http://schemas.openxmlformats.org/officeDocument/2006/relationships/tags" Target="../tags/tag150.xml"/><Relationship Id="rId22" Type="http://schemas.openxmlformats.org/officeDocument/2006/relationships/tags" Target="../tags/tag158.xml"/><Relationship Id="rId27" Type="http://schemas.openxmlformats.org/officeDocument/2006/relationships/tags" Target="../tags/tag163.xml"/><Relationship Id="rId30" Type="http://schemas.openxmlformats.org/officeDocument/2006/relationships/tags" Target="../tags/tag166.xml"/><Relationship Id="rId35" Type="http://schemas.openxmlformats.org/officeDocument/2006/relationships/tags" Target="../tags/tag171.xml"/><Relationship Id="rId43" Type="http://schemas.openxmlformats.org/officeDocument/2006/relationships/notesSlide" Target="../notesSlides/notesSlide9.xml"/><Relationship Id="rId8" Type="http://schemas.openxmlformats.org/officeDocument/2006/relationships/tags" Target="../tags/tag144.xml"/><Relationship Id="rId3" Type="http://schemas.openxmlformats.org/officeDocument/2006/relationships/tags" Target="../tags/tag139.xml"/><Relationship Id="rId12" Type="http://schemas.openxmlformats.org/officeDocument/2006/relationships/tags" Target="../tags/tag148.xml"/><Relationship Id="rId17" Type="http://schemas.openxmlformats.org/officeDocument/2006/relationships/tags" Target="../tags/tag153.xml"/><Relationship Id="rId25" Type="http://schemas.openxmlformats.org/officeDocument/2006/relationships/tags" Target="../tags/tag161.xml"/><Relationship Id="rId33" Type="http://schemas.openxmlformats.org/officeDocument/2006/relationships/tags" Target="../tags/tag169.xml"/><Relationship Id="rId38" Type="http://schemas.openxmlformats.org/officeDocument/2006/relationships/tags" Target="../tags/tag174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tags" Target="../tags/tag190.xml"/><Relationship Id="rId18" Type="http://schemas.openxmlformats.org/officeDocument/2006/relationships/tags" Target="../tags/tag195.xml"/><Relationship Id="rId26" Type="http://schemas.openxmlformats.org/officeDocument/2006/relationships/tags" Target="../tags/tag203.xml"/><Relationship Id="rId39" Type="http://schemas.openxmlformats.org/officeDocument/2006/relationships/tags" Target="../tags/tag216.xml"/><Relationship Id="rId21" Type="http://schemas.openxmlformats.org/officeDocument/2006/relationships/tags" Target="../tags/tag198.xml"/><Relationship Id="rId34" Type="http://schemas.openxmlformats.org/officeDocument/2006/relationships/tags" Target="../tags/tag211.xml"/><Relationship Id="rId42" Type="http://schemas.openxmlformats.org/officeDocument/2006/relationships/tags" Target="../tags/tag219.xml"/><Relationship Id="rId7" Type="http://schemas.openxmlformats.org/officeDocument/2006/relationships/tags" Target="../tags/tag184.xml"/><Relationship Id="rId2" Type="http://schemas.openxmlformats.org/officeDocument/2006/relationships/tags" Target="../tags/tag179.xml"/><Relationship Id="rId16" Type="http://schemas.openxmlformats.org/officeDocument/2006/relationships/tags" Target="../tags/tag193.xml"/><Relationship Id="rId20" Type="http://schemas.openxmlformats.org/officeDocument/2006/relationships/tags" Target="../tags/tag197.xml"/><Relationship Id="rId29" Type="http://schemas.openxmlformats.org/officeDocument/2006/relationships/tags" Target="../tags/tag206.xml"/><Relationship Id="rId41" Type="http://schemas.openxmlformats.org/officeDocument/2006/relationships/tags" Target="../tags/tag218.xml"/><Relationship Id="rId1" Type="http://schemas.openxmlformats.org/officeDocument/2006/relationships/tags" Target="../tags/tag178.xml"/><Relationship Id="rId6" Type="http://schemas.openxmlformats.org/officeDocument/2006/relationships/tags" Target="../tags/tag183.xml"/><Relationship Id="rId11" Type="http://schemas.openxmlformats.org/officeDocument/2006/relationships/tags" Target="../tags/tag188.xml"/><Relationship Id="rId24" Type="http://schemas.openxmlformats.org/officeDocument/2006/relationships/tags" Target="../tags/tag201.xml"/><Relationship Id="rId32" Type="http://schemas.openxmlformats.org/officeDocument/2006/relationships/tags" Target="../tags/tag209.xml"/><Relationship Id="rId37" Type="http://schemas.openxmlformats.org/officeDocument/2006/relationships/tags" Target="../tags/tag214.xml"/><Relationship Id="rId40" Type="http://schemas.openxmlformats.org/officeDocument/2006/relationships/tags" Target="../tags/tag217.xml"/><Relationship Id="rId5" Type="http://schemas.openxmlformats.org/officeDocument/2006/relationships/tags" Target="../tags/tag182.xml"/><Relationship Id="rId15" Type="http://schemas.openxmlformats.org/officeDocument/2006/relationships/tags" Target="../tags/tag192.xml"/><Relationship Id="rId23" Type="http://schemas.openxmlformats.org/officeDocument/2006/relationships/tags" Target="../tags/tag200.xml"/><Relationship Id="rId28" Type="http://schemas.openxmlformats.org/officeDocument/2006/relationships/tags" Target="../tags/tag205.xml"/><Relationship Id="rId36" Type="http://schemas.openxmlformats.org/officeDocument/2006/relationships/tags" Target="../tags/tag213.xml"/><Relationship Id="rId10" Type="http://schemas.openxmlformats.org/officeDocument/2006/relationships/tags" Target="../tags/tag187.xml"/><Relationship Id="rId19" Type="http://schemas.openxmlformats.org/officeDocument/2006/relationships/tags" Target="../tags/tag196.xml"/><Relationship Id="rId31" Type="http://schemas.openxmlformats.org/officeDocument/2006/relationships/tags" Target="../tags/tag208.xml"/><Relationship Id="rId44" Type="http://schemas.openxmlformats.org/officeDocument/2006/relationships/notesSlide" Target="../notesSlides/notesSlide10.xml"/><Relationship Id="rId4" Type="http://schemas.openxmlformats.org/officeDocument/2006/relationships/tags" Target="../tags/tag181.xml"/><Relationship Id="rId9" Type="http://schemas.openxmlformats.org/officeDocument/2006/relationships/tags" Target="../tags/tag186.xml"/><Relationship Id="rId14" Type="http://schemas.openxmlformats.org/officeDocument/2006/relationships/tags" Target="../tags/tag191.xml"/><Relationship Id="rId22" Type="http://schemas.openxmlformats.org/officeDocument/2006/relationships/tags" Target="../tags/tag199.xml"/><Relationship Id="rId27" Type="http://schemas.openxmlformats.org/officeDocument/2006/relationships/tags" Target="../tags/tag204.xml"/><Relationship Id="rId30" Type="http://schemas.openxmlformats.org/officeDocument/2006/relationships/tags" Target="../tags/tag207.xml"/><Relationship Id="rId35" Type="http://schemas.openxmlformats.org/officeDocument/2006/relationships/tags" Target="../tags/tag212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185.xml"/><Relationship Id="rId3" Type="http://schemas.openxmlformats.org/officeDocument/2006/relationships/tags" Target="../tags/tag180.xml"/><Relationship Id="rId12" Type="http://schemas.openxmlformats.org/officeDocument/2006/relationships/tags" Target="../tags/tag189.xml"/><Relationship Id="rId17" Type="http://schemas.openxmlformats.org/officeDocument/2006/relationships/tags" Target="../tags/tag194.xml"/><Relationship Id="rId25" Type="http://schemas.openxmlformats.org/officeDocument/2006/relationships/tags" Target="../tags/tag202.xml"/><Relationship Id="rId33" Type="http://schemas.openxmlformats.org/officeDocument/2006/relationships/tags" Target="../tags/tag210.xml"/><Relationship Id="rId38" Type="http://schemas.openxmlformats.org/officeDocument/2006/relationships/tags" Target="../tags/tag2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1.xml"/><Relationship Id="rId1" Type="http://schemas.openxmlformats.org/officeDocument/2006/relationships/tags" Target="../tags/tag220.xml"/><Relationship Id="rId4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24.xml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32.xml"/><Relationship Id="rId13" Type="http://schemas.openxmlformats.org/officeDocument/2006/relationships/tags" Target="../tags/tag237.xml"/><Relationship Id="rId18" Type="http://schemas.openxmlformats.org/officeDocument/2006/relationships/notesSlide" Target="../notesSlides/notesSlide13.xml"/><Relationship Id="rId3" Type="http://schemas.openxmlformats.org/officeDocument/2006/relationships/tags" Target="../tags/tag227.xml"/><Relationship Id="rId7" Type="http://schemas.openxmlformats.org/officeDocument/2006/relationships/tags" Target="../tags/tag231.xml"/><Relationship Id="rId12" Type="http://schemas.openxmlformats.org/officeDocument/2006/relationships/tags" Target="../tags/tag23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26.xml"/><Relationship Id="rId16" Type="http://schemas.openxmlformats.org/officeDocument/2006/relationships/tags" Target="../tags/tag240.xml"/><Relationship Id="rId1" Type="http://schemas.openxmlformats.org/officeDocument/2006/relationships/tags" Target="../tags/tag225.xml"/><Relationship Id="rId6" Type="http://schemas.openxmlformats.org/officeDocument/2006/relationships/tags" Target="../tags/tag230.xml"/><Relationship Id="rId11" Type="http://schemas.openxmlformats.org/officeDocument/2006/relationships/tags" Target="../tags/tag235.xml"/><Relationship Id="rId5" Type="http://schemas.openxmlformats.org/officeDocument/2006/relationships/tags" Target="../tags/tag229.xml"/><Relationship Id="rId15" Type="http://schemas.openxmlformats.org/officeDocument/2006/relationships/tags" Target="../tags/tag239.xml"/><Relationship Id="rId10" Type="http://schemas.openxmlformats.org/officeDocument/2006/relationships/tags" Target="../tags/tag234.xml"/><Relationship Id="rId4" Type="http://schemas.openxmlformats.org/officeDocument/2006/relationships/tags" Target="../tags/tag228.xml"/><Relationship Id="rId9" Type="http://schemas.openxmlformats.org/officeDocument/2006/relationships/tags" Target="../tags/tag233.xml"/><Relationship Id="rId14" Type="http://schemas.openxmlformats.org/officeDocument/2006/relationships/tags" Target="../tags/tag23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2" Type="http://schemas.openxmlformats.org/officeDocument/2006/relationships/tags" Target="../tags/tag242.xml"/><Relationship Id="rId1" Type="http://schemas.openxmlformats.org/officeDocument/2006/relationships/tags" Target="../tags/tag241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46.xml"/><Relationship Id="rId2" Type="http://schemas.openxmlformats.org/officeDocument/2006/relationships/tags" Target="../tags/tag245.xml"/><Relationship Id="rId1" Type="http://schemas.openxmlformats.org/officeDocument/2006/relationships/tags" Target="../tags/tag244.x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47.xml"/></Relationships>
</file>

<file path=ppt/slides/_rels/slide17.xml.rels><?xml version="1.0" encoding="UTF-8" standalone="yes"?>
<Relationships xmlns="http://schemas.openxmlformats.org/package/2006/relationships"><Relationship Id="rId13" Type="http://schemas.openxmlformats.org/officeDocument/2006/relationships/tags" Target="../tags/tag260.xml"/><Relationship Id="rId18" Type="http://schemas.openxmlformats.org/officeDocument/2006/relationships/tags" Target="../tags/tag265.xml"/><Relationship Id="rId26" Type="http://schemas.openxmlformats.org/officeDocument/2006/relationships/tags" Target="../tags/tag273.xml"/><Relationship Id="rId39" Type="http://schemas.openxmlformats.org/officeDocument/2006/relationships/tags" Target="../tags/tag286.xml"/><Relationship Id="rId21" Type="http://schemas.openxmlformats.org/officeDocument/2006/relationships/tags" Target="../tags/tag268.xml"/><Relationship Id="rId34" Type="http://schemas.openxmlformats.org/officeDocument/2006/relationships/tags" Target="../tags/tag281.xml"/><Relationship Id="rId7" Type="http://schemas.openxmlformats.org/officeDocument/2006/relationships/tags" Target="../tags/tag254.xml"/><Relationship Id="rId12" Type="http://schemas.openxmlformats.org/officeDocument/2006/relationships/tags" Target="../tags/tag259.xml"/><Relationship Id="rId17" Type="http://schemas.openxmlformats.org/officeDocument/2006/relationships/tags" Target="../tags/tag264.xml"/><Relationship Id="rId25" Type="http://schemas.openxmlformats.org/officeDocument/2006/relationships/tags" Target="../tags/tag272.xml"/><Relationship Id="rId33" Type="http://schemas.openxmlformats.org/officeDocument/2006/relationships/tags" Target="../tags/tag280.xml"/><Relationship Id="rId38" Type="http://schemas.openxmlformats.org/officeDocument/2006/relationships/tags" Target="../tags/tag285.xml"/><Relationship Id="rId2" Type="http://schemas.openxmlformats.org/officeDocument/2006/relationships/tags" Target="../tags/tag249.xml"/><Relationship Id="rId16" Type="http://schemas.openxmlformats.org/officeDocument/2006/relationships/tags" Target="../tags/tag263.xml"/><Relationship Id="rId20" Type="http://schemas.openxmlformats.org/officeDocument/2006/relationships/tags" Target="../tags/tag267.xml"/><Relationship Id="rId29" Type="http://schemas.openxmlformats.org/officeDocument/2006/relationships/tags" Target="../tags/tag276.xml"/><Relationship Id="rId1" Type="http://schemas.openxmlformats.org/officeDocument/2006/relationships/tags" Target="../tags/tag248.xml"/><Relationship Id="rId6" Type="http://schemas.openxmlformats.org/officeDocument/2006/relationships/tags" Target="../tags/tag253.xml"/><Relationship Id="rId11" Type="http://schemas.openxmlformats.org/officeDocument/2006/relationships/tags" Target="../tags/tag258.xml"/><Relationship Id="rId24" Type="http://schemas.openxmlformats.org/officeDocument/2006/relationships/tags" Target="../tags/tag271.xml"/><Relationship Id="rId32" Type="http://schemas.openxmlformats.org/officeDocument/2006/relationships/tags" Target="../tags/tag279.xml"/><Relationship Id="rId37" Type="http://schemas.openxmlformats.org/officeDocument/2006/relationships/tags" Target="../tags/tag284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252.xml"/><Relationship Id="rId15" Type="http://schemas.openxmlformats.org/officeDocument/2006/relationships/tags" Target="../tags/tag262.xml"/><Relationship Id="rId23" Type="http://schemas.openxmlformats.org/officeDocument/2006/relationships/tags" Target="../tags/tag270.xml"/><Relationship Id="rId28" Type="http://schemas.openxmlformats.org/officeDocument/2006/relationships/tags" Target="../tags/tag275.xml"/><Relationship Id="rId36" Type="http://schemas.openxmlformats.org/officeDocument/2006/relationships/tags" Target="../tags/tag283.xml"/><Relationship Id="rId10" Type="http://schemas.openxmlformats.org/officeDocument/2006/relationships/tags" Target="../tags/tag257.xml"/><Relationship Id="rId19" Type="http://schemas.openxmlformats.org/officeDocument/2006/relationships/tags" Target="../tags/tag266.xml"/><Relationship Id="rId31" Type="http://schemas.openxmlformats.org/officeDocument/2006/relationships/tags" Target="../tags/tag278.xml"/><Relationship Id="rId4" Type="http://schemas.openxmlformats.org/officeDocument/2006/relationships/tags" Target="../tags/tag251.xml"/><Relationship Id="rId9" Type="http://schemas.openxmlformats.org/officeDocument/2006/relationships/tags" Target="../tags/tag256.xml"/><Relationship Id="rId14" Type="http://schemas.openxmlformats.org/officeDocument/2006/relationships/tags" Target="../tags/tag261.xml"/><Relationship Id="rId22" Type="http://schemas.openxmlformats.org/officeDocument/2006/relationships/tags" Target="../tags/tag269.xml"/><Relationship Id="rId27" Type="http://schemas.openxmlformats.org/officeDocument/2006/relationships/tags" Target="../tags/tag274.xml"/><Relationship Id="rId30" Type="http://schemas.openxmlformats.org/officeDocument/2006/relationships/tags" Target="../tags/tag277.xml"/><Relationship Id="rId35" Type="http://schemas.openxmlformats.org/officeDocument/2006/relationships/tags" Target="../tags/tag282.xml"/><Relationship Id="rId8" Type="http://schemas.openxmlformats.org/officeDocument/2006/relationships/tags" Target="../tags/tag255.xml"/><Relationship Id="rId3" Type="http://schemas.openxmlformats.org/officeDocument/2006/relationships/tags" Target="../tags/tag25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289.xml"/><Relationship Id="rId2" Type="http://schemas.openxmlformats.org/officeDocument/2006/relationships/tags" Target="../tags/tag288.xml"/><Relationship Id="rId1" Type="http://schemas.openxmlformats.org/officeDocument/2006/relationships/tags" Target="../tags/tag287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297.xml"/><Relationship Id="rId13" Type="http://schemas.openxmlformats.org/officeDocument/2006/relationships/tags" Target="../tags/tag302.xml"/><Relationship Id="rId18" Type="http://schemas.openxmlformats.org/officeDocument/2006/relationships/tags" Target="../tags/tag307.xml"/><Relationship Id="rId3" Type="http://schemas.openxmlformats.org/officeDocument/2006/relationships/tags" Target="../tags/tag292.xml"/><Relationship Id="rId21" Type="http://schemas.openxmlformats.org/officeDocument/2006/relationships/tags" Target="../tags/tag310.xml"/><Relationship Id="rId7" Type="http://schemas.openxmlformats.org/officeDocument/2006/relationships/tags" Target="../tags/tag296.xml"/><Relationship Id="rId12" Type="http://schemas.openxmlformats.org/officeDocument/2006/relationships/tags" Target="../tags/tag301.xml"/><Relationship Id="rId17" Type="http://schemas.openxmlformats.org/officeDocument/2006/relationships/tags" Target="../tags/tag306.xml"/><Relationship Id="rId2" Type="http://schemas.openxmlformats.org/officeDocument/2006/relationships/tags" Target="../tags/tag291.xml"/><Relationship Id="rId16" Type="http://schemas.openxmlformats.org/officeDocument/2006/relationships/tags" Target="../tags/tag305.xml"/><Relationship Id="rId20" Type="http://schemas.openxmlformats.org/officeDocument/2006/relationships/tags" Target="../tags/tag309.xml"/><Relationship Id="rId1" Type="http://schemas.openxmlformats.org/officeDocument/2006/relationships/tags" Target="../tags/tag290.xml"/><Relationship Id="rId6" Type="http://schemas.openxmlformats.org/officeDocument/2006/relationships/tags" Target="../tags/tag295.xml"/><Relationship Id="rId11" Type="http://schemas.openxmlformats.org/officeDocument/2006/relationships/tags" Target="../tags/tag300.xml"/><Relationship Id="rId5" Type="http://schemas.openxmlformats.org/officeDocument/2006/relationships/tags" Target="../tags/tag294.xml"/><Relationship Id="rId15" Type="http://schemas.openxmlformats.org/officeDocument/2006/relationships/tags" Target="../tags/tag304.xml"/><Relationship Id="rId10" Type="http://schemas.openxmlformats.org/officeDocument/2006/relationships/tags" Target="../tags/tag299.xml"/><Relationship Id="rId19" Type="http://schemas.openxmlformats.org/officeDocument/2006/relationships/tags" Target="../tags/tag308.xml"/><Relationship Id="rId4" Type="http://schemas.openxmlformats.org/officeDocument/2006/relationships/tags" Target="../tags/tag293.xml"/><Relationship Id="rId9" Type="http://schemas.openxmlformats.org/officeDocument/2006/relationships/tags" Target="../tags/tag298.xml"/><Relationship Id="rId14" Type="http://schemas.openxmlformats.org/officeDocument/2006/relationships/tags" Target="../tags/tag303.xml"/><Relationship Id="rId2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318.xml"/><Relationship Id="rId13" Type="http://schemas.openxmlformats.org/officeDocument/2006/relationships/tags" Target="../tags/tag323.xml"/><Relationship Id="rId18" Type="http://schemas.openxmlformats.org/officeDocument/2006/relationships/tags" Target="../tags/tag328.xml"/><Relationship Id="rId26" Type="http://schemas.openxmlformats.org/officeDocument/2006/relationships/tags" Target="../tags/tag336.xml"/><Relationship Id="rId3" Type="http://schemas.openxmlformats.org/officeDocument/2006/relationships/tags" Target="../tags/tag313.xml"/><Relationship Id="rId21" Type="http://schemas.openxmlformats.org/officeDocument/2006/relationships/tags" Target="../tags/tag331.xml"/><Relationship Id="rId7" Type="http://schemas.openxmlformats.org/officeDocument/2006/relationships/tags" Target="../tags/tag317.xml"/><Relationship Id="rId12" Type="http://schemas.openxmlformats.org/officeDocument/2006/relationships/tags" Target="../tags/tag322.xml"/><Relationship Id="rId17" Type="http://schemas.openxmlformats.org/officeDocument/2006/relationships/tags" Target="../tags/tag327.xml"/><Relationship Id="rId25" Type="http://schemas.openxmlformats.org/officeDocument/2006/relationships/tags" Target="../tags/tag335.xml"/><Relationship Id="rId2" Type="http://schemas.openxmlformats.org/officeDocument/2006/relationships/tags" Target="../tags/tag312.xml"/><Relationship Id="rId16" Type="http://schemas.openxmlformats.org/officeDocument/2006/relationships/tags" Target="../tags/tag326.xml"/><Relationship Id="rId20" Type="http://schemas.openxmlformats.org/officeDocument/2006/relationships/tags" Target="../tags/tag330.xml"/><Relationship Id="rId29" Type="http://schemas.openxmlformats.org/officeDocument/2006/relationships/tags" Target="../tags/tag339.xml"/><Relationship Id="rId1" Type="http://schemas.openxmlformats.org/officeDocument/2006/relationships/tags" Target="../tags/tag311.xml"/><Relationship Id="rId6" Type="http://schemas.openxmlformats.org/officeDocument/2006/relationships/tags" Target="../tags/tag316.xml"/><Relationship Id="rId11" Type="http://schemas.openxmlformats.org/officeDocument/2006/relationships/tags" Target="../tags/tag321.xml"/><Relationship Id="rId24" Type="http://schemas.openxmlformats.org/officeDocument/2006/relationships/tags" Target="../tags/tag334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315.xml"/><Relationship Id="rId15" Type="http://schemas.openxmlformats.org/officeDocument/2006/relationships/tags" Target="../tags/tag325.xml"/><Relationship Id="rId23" Type="http://schemas.openxmlformats.org/officeDocument/2006/relationships/tags" Target="../tags/tag333.xml"/><Relationship Id="rId28" Type="http://schemas.openxmlformats.org/officeDocument/2006/relationships/tags" Target="../tags/tag338.xml"/><Relationship Id="rId10" Type="http://schemas.openxmlformats.org/officeDocument/2006/relationships/tags" Target="../tags/tag320.xml"/><Relationship Id="rId19" Type="http://schemas.openxmlformats.org/officeDocument/2006/relationships/tags" Target="../tags/tag329.xml"/><Relationship Id="rId31" Type="http://schemas.openxmlformats.org/officeDocument/2006/relationships/tags" Target="../tags/tag341.xml"/><Relationship Id="rId4" Type="http://schemas.openxmlformats.org/officeDocument/2006/relationships/tags" Target="../tags/tag314.xml"/><Relationship Id="rId9" Type="http://schemas.openxmlformats.org/officeDocument/2006/relationships/tags" Target="../tags/tag319.xml"/><Relationship Id="rId14" Type="http://schemas.openxmlformats.org/officeDocument/2006/relationships/tags" Target="../tags/tag324.xml"/><Relationship Id="rId22" Type="http://schemas.openxmlformats.org/officeDocument/2006/relationships/tags" Target="../tags/tag332.xml"/><Relationship Id="rId27" Type="http://schemas.openxmlformats.org/officeDocument/2006/relationships/tags" Target="../tags/tag337.xml"/><Relationship Id="rId30" Type="http://schemas.openxmlformats.org/officeDocument/2006/relationships/tags" Target="../tags/tag340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354.xml"/><Relationship Id="rId18" Type="http://schemas.openxmlformats.org/officeDocument/2006/relationships/tags" Target="../tags/tag359.xml"/><Relationship Id="rId26" Type="http://schemas.openxmlformats.org/officeDocument/2006/relationships/tags" Target="../tags/tag367.xml"/><Relationship Id="rId39" Type="http://schemas.openxmlformats.org/officeDocument/2006/relationships/tags" Target="../tags/tag380.xml"/><Relationship Id="rId21" Type="http://schemas.openxmlformats.org/officeDocument/2006/relationships/tags" Target="../tags/tag362.xml"/><Relationship Id="rId34" Type="http://schemas.openxmlformats.org/officeDocument/2006/relationships/tags" Target="../tags/tag375.xml"/><Relationship Id="rId42" Type="http://schemas.openxmlformats.org/officeDocument/2006/relationships/tags" Target="../tags/tag383.xml"/><Relationship Id="rId47" Type="http://schemas.openxmlformats.org/officeDocument/2006/relationships/tags" Target="../tags/tag388.xml"/><Relationship Id="rId50" Type="http://schemas.openxmlformats.org/officeDocument/2006/relationships/tags" Target="../tags/tag391.xml"/><Relationship Id="rId55" Type="http://schemas.openxmlformats.org/officeDocument/2006/relationships/tags" Target="../tags/tag396.xml"/><Relationship Id="rId63" Type="http://schemas.openxmlformats.org/officeDocument/2006/relationships/notesSlide" Target="../notesSlides/notesSlide17.xml"/><Relationship Id="rId7" Type="http://schemas.openxmlformats.org/officeDocument/2006/relationships/tags" Target="../tags/tag348.xml"/><Relationship Id="rId2" Type="http://schemas.openxmlformats.org/officeDocument/2006/relationships/tags" Target="../tags/tag343.xml"/><Relationship Id="rId16" Type="http://schemas.openxmlformats.org/officeDocument/2006/relationships/tags" Target="../tags/tag357.xml"/><Relationship Id="rId29" Type="http://schemas.openxmlformats.org/officeDocument/2006/relationships/tags" Target="../tags/tag370.xml"/><Relationship Id="rId11" Type="http://schemas.openxmlformats.org/officeDocument/2006/relationships/tags" Target="../tags/tag352.xml"/><Relationship Id="rId24" Type="http://schemas.openxmlformats.org/officeDocument/2006/relationships/tags" Target="../tags/tag365.xml"/><Relationship Id="rId32" Type="http://schemas.openxmlformats.org/officeDocument/2006/relationships/tags" Target="../tags/tag373.xml"/><Relationship Id="rId37" Type="http://schemas.openxmlformats.org/officeDocument/2006/relationships/tags" Target="../tags/tag378.xml"/><Relationship Id="rId40" Type="http://schemas.openxmlformats.org/officeDocument/2006/relationships/tags" Target="../tags/tag381.xml"/><Relationship Id="rId45" Type="http://schemas.openxmlformats.org/officeDocument/2006/relationships/tags" Target="../tags/tag386.xml"/><Relationship Id="rId53" Type="http://schemas.openxmlformats.org/officeDocument/2006/relationships/tags" Target="../tags/tag394.xml"/><Relationship Id="rId58" Type="http://schemas.openxmlformats.org/officeDocument/2006/relationships/tags" Target="../tags/tag399.xml"/><Relationship Id="rId5" Type="http://schemas.openxmlformats.org/officeDocument/2006/relationships/tags" Target="../tags/tag346.xml"/><Relationship Id="rId61" Type="http://schemas.openxmlformats.org/officeDocument/2006/relationships/tags" Target="../tags/tag402.xml"/><Relationship Id="rId19" Type="http://schemas.openxmlformats.org/officeDocument/2006/relationships/tags" Target="../tags/tag360.xml"/><Relationship Id="rId14" Type="http://schemas.openxmlformats.org/officeDocument/2006/relationships/tags" Target="../tags/tag355.xml"/><Relationship Id="rId22" Type="http://schemas.openxmlformats.org/officeDocument/2006/relationships/tags" Target="../tags/tag363.xml"/><Relationship Id="rId27" Type="http://schemas.openxmlformats.org/officeDocument/2006/relationships/tags" Target="../tags/tag368.xml"/><Relationship Id="rId30" Type="http://schemas.openxmlformats.org/officeDocument/2006/relationships/tags" Target="../tags/tag371.xml"/><Relationship Id="rId35" Type="http://schemas.openxmlformats.org/officeDocument/2006/relationships/tags" Target="../tags/tag376.xml"/><Relationship Id="rId43" Type="http://schemas.openxmlformats.org/officeDocument/2006/relationships/tags" Target="../tags/tag384.xml"/><Relationship Id="rId48" Type="http://schemas.openxmlformats.org/officeDocument/2006/relationships/tags" Target="../tags/tag389.xml"/><Relationship Id="rId56" Type="http://schemas.openxmlformats.org/officeDocument/2006/relationships/tags" Target="../tags/tag397.xml"/><Relationship Id="rId8" Type="http://schemas.openxmlformats.org/officeDocument/2006/relationships/tags" Target="../tags/tag349.xml"/><Relationship Id="rId51" Type="http://schemas.openxmlformats.org/officeDocument/2006/relationships/tags" Target="../tags/tag392.xml"/><Relationship Id="rId3" Type="http://schemas.openxmlformats.org/officeDocument/2006/relationships/tags" Target="../tags/tag344.xml"/><Relationship Id="rId12" Type="http://schemas.openxmlformats.org/officeDocument/2006/relationships/tags" Target="../tags/tag353.xml"/><Relationship Id="rId17" Type="http://schemas.openxmlformats.org/officeDocument/2006/relationships/tags" Target="../tags/tag358.xml"/><Relationship Id="rId25" Type="http://schemas.openxmlformats.org/officeDocument/2006/relationships/tags" Target="../tags/tag366.xml"/><Relationship Id="rId33" Type="http://schemas.openxmlformats.org/officeDocument/2006/relationships/tags" Target="../tags/tag374.xml"/><Relationship Id="rId38" Type="http://schemas.openxmlformats.org/officeDocument/2006/relationships/tags" Target="../tags/tag379.xml"/><Relationship Id="rId46" Type="http://schemas.openxmlformats.org/officeDocument/2006/relationships/tags" Target="../tags/tag387.xml"/><Relationship Id="rId59" Type="http://schemas.openxmlformats.org/officeDocument/2006/relationships/tags" Target="../tags/tag400.xml"/><Relationship Id="rId20" Type="http://schemas.openxmlformats.org/officeDocument/2006/relationships/tags" Target="../tags/tag361.xml"/><Relationship Id="rId41" Type="http://schemas.openxmlformats.org/officeDocument/2006/relationships/tags" Target="../tags/tag382.xml"/><Relationship Id="rId54" Type="http://schemas.openxmlformats.org/officeDocument/2006/relationships/tags" Target="../tags/tag395.xml"/><Relationship Id="rId62" Type="http://schemas.openxmlformats.org/officeDocument/2006/relationships/slideLayout" Target="../slideLayouts/slideLayout2.xml"/><Relationship Id="rId1" Type="http://schemas.openxmlformats.org/officeDocument/2006/relationships/tags" Target="../tags/tag342.xml"/><Relationship Id="rId6" Type="http://schemas.openxmlformats.org/officeDocument/2006/relationships/tags" Target="../tags/tag347.xml"/><Relationship Id="rId15" Type="http://schemas.openxmlformats.org/officeDocument/2006/relationships/tags" Target="../tags/tag356.xml"/><Relationship Id="rId23" Type="http://schemas.openxmlformats.org/officeDocument/2006/relationships/tags" Target="../tags/tag364.xml"/><Relationship Id="rId28" Type="http://schemas.openxmlformats.org/officeDocument/2006/relationships/tags" Target="../tags/tag369.xml"/><Relationship Id="rId36" Type="http://schemas.openxmlformats.org/officeDocument/2006/relationships/tags" Target="../tags/tag377.xml"/><Relationship Id="rId49" Type="http://schemas.openxmlformats.org/officeDocument/2006/relationships/tags" Target="../tags/tag390.xml"/><Relationship Id="rId57" Type="http://schemas.openxmlformats.org/officeDocument/2006/relationships/tags" Target="../tags/tag398.xml"/><Relationship Id="rId10" Type="http://schemas.openxmlformats.org/officeDocument/2006/relationships/tags" Target="../tags/tag351.xml"/><Relationship Id="rId31" Type="http://schemas.openxmlformats.org/officeDocument/2006/relationships/tags" Target="../tags/tag372.xml"/><Relationship Id="rId44" Type="http://schemas.openxmlformats.org/officeDocument/2006/relationships/tags" Target="../tags/tag385.xml"/><Relationship Id="rId52" Type="http://schemas.openxmlformats.org/officeDocument/2006/relationships/tags" Target="../tags/tag393.xml"/><Relationship Id="rId60" Type="http://schemas.openxmlformats.org/officeDocument/2006/relationships/tags" Target="../tags/tag401.xml"/><Relationship Id="rId4" Type="http://schemas.openxmlformats.org/officeDocument/2006/relationships/tags" Target="../tags/tag345.xml"/><Relationship Id="rId9" Type="http://schemas.openxmlformats.org/officeDocument/2006/relationships/tags" Target="../tags/tag35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04.xml"/><Relationship Id="rId1" Type="http://schemas.openxmlformats.org/officeDocument/2006/relationships/tags" Target="../tags/tag403.xml"/><Relationship Id="rId4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412.xml"/><Relationship Id="rId13" Type="http://schemas.openxmlformats.org/officeDocument/2006/relationships/tags" Target="../tags/tag417.xml"/><Relationship Id="rId18" Type="http://schemas.openxmlformats.org/officeDocument/2006/relationships/tags" Target="../tags/tag422.xml"/><Relationship Id="rId26" Type="http://schemas.openxmlformats.org/officeDocument/2006/relationships/tags" Target="../tags/tag430.xml"/><Relationship Id="rId3" Type="http://schemas.openxmlformats.org/officeDocument/2006/relationships/tags" Target="../tags/tag407.xml"/><Relationship Id="rId21" Type="http://schemas.openxmlformats.org/officeDocument/2006/relationships/tags" Target="../tags/tag425.xml"/><Relationship Id="rId7" Type="http://schemas.openxmlformats.org/officeDocument/2006/relationships/tags" Target="../tags/tag411.xml"/><Relationship Id="rId12" Type="http://schemas.openxmlformats.org/officeDocument/2006/relationships/tags" Target="../tags/tag416.xml"/><Relationship Id="rId17" Type="http://schemas.openxmlformats.org/officeDocument/2006/relationships/tags" Target="../tags/tag421.xml"/><Relationship Id="rId25" Type="http://schemas.openxmlformats.org/officeDocument/2006/relationships/tags" Target="../tags/tag429.xml"/><Relationship Id="rId2" Type="http://schemas.openxmlformats.org/officeDocument/2006/relationships/tags" Target="../tags/tag406.xml"/><Relationship Id="rId16" Type="http://schemas.openxmlformats.org/officeDocument/2006/relationships/tags" Target="../tags/tag420.xml"/><Relationship Id="rId20" Type="http://schemas.openxmlformats.org/officeDocument/2006/relationships/tags" Target="../tags/tag424.xml"/><Relationship Id="rId1" Type="http://schemas.openxmlformats.org/officeDocument/2006/relationships/tags" Target="../tags/tag405.xml"/><Relationship Id="rId6" Type="http://schemas.openxmlformats.org/officeDocument/2006/relationships/tags" Target="../tags/tag410.xml"/><Relationship Id="rId11" Type="http://schemas.openxmlformats.org/officeDocument/2006/relationships/tags" Target="../tags/tag415.xml"/><Relationship Id="rId24" Type="http://schemas.openxmlformats.org/officeDocument/2006/relationships/tags" Target="../tags/tag428.xml"/><Relationship Id="rId5" Type="http://schemas.openxmlformats.org/officeDocument/2006/relationships/tags" Target="../tags/tag409.xml"/><Relationship Id="rId15" Type="http://schemas.openxmlformats.org/officeDocument/2006/relationships/tags" Target="../tags/tag419.xml"/><Relationship Id="rId23" Type="http://schemas.openxmlformats.org/officeDocument/2006/relationships/tags" Target="../tags/tag427.xml"/><Relationship Id="rId28" Type="http://schemas.openxmlformats.org/officeDocument/2006/relationships/notesSlide" Target="../notesSlides/notesSlide19.xml"/><Relationship Id="rId10" Type="http://schemas.openxmlformats.org/officeDocument/2006/relationships/tags" Target="../tags/tag414.xml"/><Relationship Id="rId19" Type="http://schemas.openxmlformats.org/officeDocument/2006/relationships/tags" Target="../tags/tag423.xml"/><Relationship Id="rId4" Type="http://schemas.openxmlformats.org/officeDocument/2006/relationships/tags" Target="../tags/tag408.xml"/><Relationship Id="rId9" Type="http://schemas.openxmlformats.org/officeDocument/2006/relationships/tags" Target="../tags/tag413.xml"/><Relationship Id="rId14" Type="http://schemas.openxmlformats.org/officeDocument/2006/relationships/tags" Target="../tags/tag418.xml"/><Relationship Id="rId22" Type="http://schemas.openxmlformats.org/officeDocument/2006/relationships/tags" Target="../tags/tag426.xml"/><Relationship Id="rId27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6" Type="http://schemas.openxmlformats.org/officeDocument/2006/relationships/tags" Target="../tags/tag456.xml"/><Relationship Id="rId21" Type="http://schemas.openxmlformats.org/officeDocument/2006/relationships/tags" Target="../tags/tag451.xml"/><Relationship Id="rId34" Type="http://schemas.openxmlformats.org/officeDocument/2006/relationships/tags" Target="../tags/tag464.xml"/><Relationship Id="rId42" Type="http://schemas.openxmlformats.org/officeDocument/2006/relationships/tags" Target="../tags/tag472.xml"/><Relationship Id="rId47" Type="http://schemas.openxmlformats.org/officeDocument/2006/relationships/tags" Target="../tags/tag477.xml"/><Relationship Id="rId50" Type="http://schemas.openxmlformats.org/officeDocument/2006/relationships/tags" Target="../tags/tag480.xml"/><Relationship Id="rId55" Type="http://schemas.openxmlformats.org/officeDocument/2006/relationships/tags" Target="../tags/tag485.xml"/><Relationship Id="rId63" Type="http://schemas.openxmlformats.org/officeDocument/2006/relationships/tags" Target="../tags/tag493.xml"/><Relationship Id="rId7" Type="http://schemas.openxmlformats.org/officeDocument/2006/relationships/tags" Target="../tags/tag437.xml"/><Relationship Id="rId2" Type="http://schemas.openxmlformats.org/officeDocument/2006/relationships/tags" Target="../tags/tag432.xml"/><Relationship Id="rId16" Type="http://schemas.openxmlformats.org/officeDocument/2006/relationships/tags" Target="../tags/tag446.xml"/><Relationship Id="rId29" Type="http://schemas.openxmlformats.org/officeDocument/2006/relationships/tags" Target="../tags/tag459.xml"/><Relationship Id="rId11" Type="http://schemas.openxmlformats.org/officeDocument/2006/relationships/tags" Target="../tags/tag441.xml"/><Relationship Id="rId24" Type="http://schemas.openxmlformats.org/officeDocument/2006/relationships/tags" Target="../tags/tag454.xml"/><Relationship Id="rId32" Type="http://schemas.openxmlformats.org/officeDocument/2006/relationships/tags" Target="../tags/tag462.xml"/><Relationship Id="rId37" Type="http://schemas.openxmlformats.org/officeDocument/2006/relationships/tags" Target="../tags/tag467.xml"/><Relationship Id="rId40" Type="http://schemas.openxmlformats.org/officeDocument/2006/relationships/tags" Target="../tags/tag470.xml"/><Relationship Id="rId45" Type="http://schemas.openxmlformats.org/officeDocument/2006/relationships/tags" Target="../tags/tag475.xml"/><Relationship Id="rId53" Type="http://schemas.openxmlformats.org/officeDocument/2006/relationships/tags" Target="../tags/tag483.xml"/><Relationship Id="rId58" Type="http://schemas.openxmlformats.org/officeDocument/2006/relationships/tags" Target="../tags/tag488.xml"/><Relationship Id="rId5" Type="http://schemas.openxmlformats.org/officeDocument/2006/relationships/tags" Target="../tags/tag435.xml"/><Relationship Id="rId61" Type="http://schemas.openxmlformats.org/officeDocument/2006/relationships/tags" Target="../tags/tag491.xml"/><Relationship Id="rId19" Type="http://schemas.openxmlformats.org/officeDocument/2006/relationships/tags" Target="../tags/tag449.xml"/><Relationship Id="rId14" Type="http://schemas.openxmlformats.org/officeDocument/2006/relationships/tags" Target="../tags/tag444.xml"/><Relationship Id="rId22" Type="http://schemas.openxmlformats.org/officeDocument/2006/relationships/tags" Target="../tags/tag452.xml"/><Relationship Id="rId27" Type="http://schemas.openxmlformats.org/officeDocument/2006/relationships/tags" Target="../tags/tag457.xml"/><Relationship Id="rId30" Type="http://schemas.openxmlformats.org/officeDocument/2006/relationships/tags" Target="../tags/tag460.xml"/><Relationship Id="rId35" Type="http://schemas.openxmlformats.org/officeDocument/2006/relationships/tags" Target="../tags/tag465.xml"/><Relationship Id="rId43" Type="http://schemas.openxmlformats.org/officeDocument/2006/relationships/tags" Target="../tags/tag473.xml"/><Relationship Id="rId48" Type="http://schemas.openxmlformats.org/officeDocument/2006/relationships/tags" Target="../tags/tag478.xml"/><Relationship Id="rId56" Type="http://schemas.openxmlformats.org/officeDocument/2006/relationships/tags" Target="../tags/tag486.xml"/><Relationship Id="rId64" Type="http://schemas.openxmlformats.org/officeDocument/2006/relationships/tags" Target="../tags/tag494.xml"/><Relationship Id="rId8" Type="http://schemas.openxmlformats.org/officeDocument/2006/relationships/tags" Target="../tags/tag438.xml"/><Relationship Id="rId51" Type="http://schemas.openxmlformats.org/officeDocument/2006/relationships/tags" Target="../tags/tag481.xml"/><Relationship Id="rId3" Type="http://schemas.openxmlformats.org/officeDocument/2006/relationships/tags" Target="../tags/tag433.xml"/><Relationship Id="rId12" Type="http://schemas.openxmlformats.org/officeDocument/2006/relationships/tags" Target="../tags/tag442.xml"/><Relationship Id="rId17" Type="http://schemas.openxmlformats.org/officeDocument/2006/relationships/tags" Target="../tags/tag447.xml"/><Relationship Id="rId25" Type="http://schemas.openxmlformats.org/officeDocument/2006/relationships/tags" Target="../tags/tag455.xml"/><Relationship Id="rId33" Type="http://schemas.openxmlformats.org/officeDocument/2006/relationships/tags" Target="../tags/tag463.xml"/><Relationship Id="rId38" Type="http://schemas.openxmlformats.org/officeDocument/2006/relationships/tags" Target="../tags/tag468.xml"/><Relationship Id="rId46" Type="http://schemas.openxmlformats.org/officeDocument/2006/relationships/tags" Target="../tags/tag476.xml"/><Relationship Id="rId59" Type="http://schemas.openxmlformats.org/officeDocument/2006/relationships/tags" Target="../tags/tag489.xml"/><Relationship Id="rId20" Type="http://schemas.openxmlformats.org/officeDocument/2006/relationships/tags" Target="../tags/tag450.xml"/><Relationship Id="rId41" Type="http://schemas.openxmlformats.org/officeDocument/2006/relationships/tags" Target="../tags/tag471.xml"/><Relationship Id="rId54" Type="http://schemas.openxmlformats.org/officeDocument/2006/relationships/tags" Target="../tags/tag484.xml"/><Relationship Id="rId62" Type="http://schemas.openxmlformats.org/officeDocument/2006/relationships/tags" Target="../tags/tag492.xml"/><Relationship Id="rId1" Type="http://schemas.openxmlformats.org/officeDocument/2006/relationships/tags" Target="../tags/tag431.xml"/><Relationship Id="rId6" Type="http://schemas.openxmlformats.org/officeDocument/2006/relationships/tags" Target="../tags/tag436.xml"/><Relationship Id="rId15" Type="http://schemas.openxmlformats.org/officeDocument/2006/relationships/tags" Target="../tags/tag445.xml"/><Relationship Id="rId23" Type="http://schemas.openxmlformats.org/officeDocument/2006/relationships/tags" Target="../tags/tag453.xml"/><Relationship Id="rId28" Type="http://schemas.openxmlformats.org/officeDocument/2006/relationships/tags" Target="../tags/tag458.xml"/><Relationship Id="rId36" Type="http://schemas.openxmlformats.org/officeDocument/2006/relationships/tags" Target="../tags/tag466.xml"/><Relationship Id="rId49" Type="http://schemas.openxmlformats.org/officeDocument/2006/relationships/tags" Target="../tags/tag479.xml"/><Relationship Id="rId57" Type="http://schemas.openxmlformats.org/officeDocument/2006/relationships/tags" Target="../tags/tag487.xml"/><Relationship Id="rId10" Type="http://schemas.openxmlformats.org/officeDocument/2006/relationships/tags" Target="../tags/tag440.xml"/><Relationship Id="rId31" Type="http://schemas.openxmlformats.org/officeDocument/2006/relationships/tags" Target="../tags/tag461.xml"/><Relationship Id="rId44" Type="http://schemas.openxmlformats.org/officeDocument/2006/relationships/tags" Target="../tags/tag474.xml"/><Relationship Id="rId52" Type="http://schemas.openxmlformats.org/officeDocument/2006/relationships/tags" Target="../tags/tag482.xml"/><Relationship Id="rId60" Type="http://schemas.openxmlformats.org/officeDocument/2006/relationships/tags" Target="../tags/tag490.xml"/><Relationship Id="rId65" Type="http://schemas.openxmlformats.org/officeDocument/2006/relationships/slideLayout" Target="../slideLayouts/slideLayout2.xml"/><Relationship Id="rId4" Type="http://schemas.openxmlformats.org/officeDocument/2006/relationships/tags" Target="../tags/tag434.xml"/><Relationship Id="rId9" Type="http://schemas.openxmlformats.org/officeDocument/2006/relationships/tags" Target="../tags/tag439.xml"/><Relationship Id="rId13" Type="http://schemas.openxmlformats.org/officeDocument/2006/relationships/tags" Target="../tags/tag443.xml"/><Relationship Id="rId18" Type="http://schemas.openxmlformats.org/officeDocument/2006/relationships/tags" Target="../tags/tag448.xml"/><Relationship Id="rId39" Type="http://schemas.openxmlformats.org/officeDocument/2006/relationships/tags" Target="../tags/tag46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6.xml"/><Relationship Id="rId1" Type="http://schemas.openxmlformats.org/officeDocument/2006/relationships/tags" Target="../tags/tag495.xml"/><Relationship Id="rId4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504.xml"/><Relationship Id="rId13" Type="http://schemas.openxmlformats.org/officeDocument/2006/relationships/tags" Target="../tags/tag509.xml"/><Relationship Id="rId18" Type="http://schemas.openxmlformats.org/officeDocument/2006/relationships/tags" Target="../tags/tag514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499.xml"/><Relationship Id="rId21" Type="http://schemas.openxmlformats.org/officeDocument/2006/relationships/tags" Target="../tags/tag517.xml"/><Relationship Id="rId7" Type="http://schemas.openxmlformats.org/officeDocument/2006/relationships/tags" Target="../tags/tag503.xml"/><Relationship Id="rId12" Type="http://schemas.openxmlformats.org/officeDocument/2006/relationships/tags" Target="../tags/tag508.xml"/><Relationship Id="rId17" Type="http://schemas.openxmlformats.org/officeDocument/2006/relationships/tags" Target="../tags/tag513.xml"/><Relationship Id="rId25" Type="http://schemas.openxmlformats.org/officeDocument/2006/relationships/tags" Target="../tags/tag521.xml"/><Relationship Id="rId2" Type="http://schemas.openxmlformats.org/officeDocument/2006/relationships/tags" Target="../tags/tag498.xml"/><Relationship Id="rId16" Type="http://schemas.openxmlformats.org/officeDocument/2006/relationships/tags" Target="../tags/tag512.xml"/><Relationship Id="rId20" Type="http://schemas.openxmlformats.org/officeDocument/2006/relationships/tags" Target="../tags/tag516.xml"/><Relationship Id="rId1" Type="http://schemas.openxmlformats.org/officeDocument/2006/relationships/tags" Target="../tags/tag497.xml"/><Relationship Id="rId6" Type="http://schemas.openxmlformats.org/officeDocument/2006/relationships/tags" Target="../tags/tag502.xml"/><Relationship Id="rId11" Type="http://schemas.openxmlformats.org/officeDocument/2006/relationships/tags" Target="../tags/tag507.xml"/><Relationship Id="rId24" Type="http://schemas.openxmlformats.org/officeDocument/2006/relationships/tags" Target="../tags/tag520.xml"/><Relationship Id="rId5" Type="http://schemas.openxmlformats.org/officeDocument/2006/relationships/tags" Target="../tags/tag501.xml"/><Relationship Id="rId15" Type="http://schemas.openxmlformats.org/officeDocument/2006/relationships/tags" Target="../tags/tag511.xml"/><Relationship Id="rId23" Type="http://schemas.openxmlformats.org/officeDocument/2006/relationships/tags" Target="../tags/tag519.xml"/><Relationship Id="rId10" Type="http://schemas.openxmlformats.org/officeDocument/2006/relationships/tags" Target="../tags/tag506.xml"/><Relationship Id="rId19" Type="http://schemas.openxmlformats.org/officeDocument/2006/relationships/tags" Target="../tags/tag515.xml"/><Relationship Id="rId4" Type="http://schemas.openxmlformats.org/officeDocument/2006/relationships/tags" Target="../tags/tag500.xml"/><Relationship Id="rId9" Type="http://schemas.openxmlformats.org/officeDocument/2006/relationships/tags" Target="../tags/tag505.xml"/><Relationship Id="rId14" Type="http://schemas.openxmlformats.org/officeDocument/2006/relationships/tags" Target="../tags/tag510.xml"/><Relationship Id="rId22" Type="http://schemas.openxmlformats.org/officeDocument/2006/relationships/tags" Target="../tags/tag518.xml"/><Relationship Id="rId27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529.xml"/><Relationship Id="rId13" Type="http://schemas.openxmlformats.org/officeDocument/2006/relationships/tags" Target="../tags/tag534.xml"/><Relationship Id="rId18" Type="http://schemas.openxmlformats.org/officeDocument/2006/relationships/tags" Target="../tags/tag539.xml"/><Relationship Id="rId26" Type="http://schemas.openxmlformats.org/officeDocument/2006/relationships/tags" Target="../tags/tag547.xml"/><Relationship Id="rId3" Type="http://schemas.openxmlformats.org/officeDocument/2006/relationships/tags" Target="../tags/tag524.xml"/><Relationship Id="rId21" Type="http://schemas.openxmlformats.org/officeDocument/2006/relationships/tags" Target="../tags/tag542.xml"/><Relationship Id="rId7" Type="http://schemas.openxmlformats.org/officeDocument/2006/relationships/tags" Target="../tags/tag528.xml"/><Relationship Id="rId12" Type="http://schemas.openxmlformats.org/officeDocument/2006/relationships/tags" Target="../tags/tag533.xml"/><Relationship Id="rId17" Type="http://schemas.openxmlformats.org/officeDocument/2006/relationships/tags" Target="../tags/tag538.xml"/><Relationship Id="rId25" Type="http://schemas.openxmlformats.org/officeDocument/2006/relationships/tags" Target="../tags/tag546.xml"/><Relationship Id="rId2" Type="http://schemas.openxmlformats.org/officeDocument/2006/relationships/tags" Target="../tags/tag523.xml"/><Relationship Id="rId16" Type="http://schemas.openxmlformats.org/officeDocument/2006/relationships/tags" Target="../tags/tag537.xml"/><Relationship Id="rId20" Type="http://schemas.openxmlformats.org/officeDocument/2006/relationships/tags" Target="../tags/tag541.xml"/><Relationship Id="rId29" Type="http://schemas.openxmlformats.org/officeDocument/2006/relationships/tags" Target="../tags/tag550.xml"/><Relationship Id="rId1" Type="http://schemas.openxmlformats.org/officeDocument/2006/relationships/tags" Target="../tags/tag522.xml"/><Relationship Id="rId6" Type="http://schemas.openxmlformats.org/officeDocument/2006/relationships/tags" Target="../tags/tag527.xml"/><Relationship Id="rId11" Type="http://schemas.openxmlformats.org/officeDocument/2006/relationships/tags" Target="../tags/tag532.xml"/><Relationship Id="rId24" Type="http://schemas.openxmlformats.org/officeDocument/2006/relationships/tags" Target="../tags/tag545.xml"/><Relationship Id="rId32" Type="http://schemas.openxmlformats.org/officeDocument/2006/relationships/notesSlide" Target="../notesSlides/notesSlide22.xml"/><Relationship Id="rId5" Type="http://schemas.openxmlformats.org/officeDocument/2006/relationships/tags" Target="../tags/tag526.xml"/><Relationship Id="rId15" Type="http://schemas.openxmlformats.org/officeDocument/2006/relationships/tags" Target="../tags/tag536.xml"/><Relationship Id="rId23" Type="http://schemas.openxmlformats.org/officeDocument/2006/relationships/tags" Target="../tags/tag544.xml"/><Relationship Id="rId28" Type="http://schemas.openxmlformats.org/officeDocument/2006/relationships/tags" Target="../tags/tag549.xml"/><Relationship Id="rId10" Type="http://schemas.openxmlformats.org/officeDocument/2006/relationships/tags" Target="../tags/tag531.xml"/><Relationship Id="rId19" Type="http://schemas.openxmlformats.org/officeDocument/2006/relationships/tags" Target="../tags/tag540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525.xml"/><Relationship Id="rId9" Type="http://schemas.openxmlformats.org/officeDocument/2006/relationships/tags" Target="../tags/tag530.xml"/><Relationship Id="rId14" Type="http://schemas.openxmlformats.org/officeDocument/2006/relationships/tags" Target="../tags/tag535.xml"/><Relationship Id="rId22" Type="http://schemas.openxmlformats.org/officeDocument/2006/relationships/tags" Target="../tags/tag543.xml"/><Relationship Id="rId27" Type="http://schemas.openxmlformats.org/officeDocument/2006/relationships/tags" Target="../tags/tag548.xml"/><Relationship Id="rId30" Type="http://schemas.openxmlformats.org/officeDocument/2006/relationships/tags" Target="../tags/tag551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559.xml"/><Relationship Id="rId13" Type="http://schemas.openxmlformats.org/officeDocument/2006/relationships/tags" Target="../tags/tag564.xml"/><Relationship Id="rId3" Type="http://schemas.openxmlformats.org/officeDocument/2006/relationships/tags" Target="../tags/tag554.xml"/><Relationship Id="rId7" Type="http://schemas.openxmlformats.org/officeDocument/2006/relationships/tags" Target="../tags/tag558.xml"/><Relationship Id="rId12" Type="http://schemas.openxmlformats.org/officeDocument/2006/relationships/tags" Target="../tags/tag563.xml"/><Relationship Id="rId2" Type="http://schemas.openxmlformats.org/officeDocument/2006/relationships/tags" Target="../tags/tag553.xml"/><Relationship Id="rId16" Type="http://schemas.openxmlformats.org/officeDocument/2006/relationships/notesSlide" Target="../notesSlides/notesSlide23.xml"/><Relationship Id="rId1" Type="http://schemas.openxmlformats.org/officeDocument/2006/relationships/tags" Target="../tags/tag552.xml"/><Relationship Id="rId6" Type="http://schemas.openxmlformats.org/officeDocument/2006/relationships/tags" Target="../tags/tag557.xml"/><Relationship Id="rId11" Type="http://schemas.openxmlformats.org/officeDocument/2006/relationships/tags" Target="../tags/tag562.xml"/><Relationship Id="rId5" Type="http://schemas.openxmlformats.org/officeDocument/2006/relationships/tags" Target="../tags/tag556.xml"/><Relationship Id="rId15" Type="http://schemas.openxmlformats.org/officeDocument/2006/relationships/slideLayout" Target="../slideLayouts/slideLayout12.xml"/><Relationship Id="rId10" Type="http://schemas.openxmlformats.org/officeDocument/2006/relationships/tags" Target="../tags/tag561.xml"/><Relationship Id="rId4" Type="http://schemas.openxmlformats.org/officeDocument/2006/relationships/tags" Target="../tags/tag555.xml"/><Relationship Id="rId9" Type="http://schemas.openxmlformats.org/officeDocument/2006/relationships/tags" Target="../tags/tag560.xml"/><Relationship Id="rId14" Type="http://schemas.openxmlformats.org/officeDocument/2006/relationships/tags" Target="../tags/tag56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7.xml"/><Relationship Id="rId1" Type="http://schemas.openxmlformats.org/officeDocument/2006/relationships/tags" Target="../tags/tag566.xml"/><Relationship Id="rId4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9.xml"/></Relationships>
</file>

<file path=ppt/slides/_rels/slide30.xml.rels><?xml version="1.0" encoding="UTF-8" standalone="yes"?>
<Relationships xmlns="http://schemas.openxmlformats.org/package/2006/relationships"><Relationship Id="rId13" Type="http://schemas.openxmlformats.org/officeDocument/2006/relationships/tags" Target="../tags/tag580.xml"/><Relationship Id="rId18" Type="http://schemas.openxmlformats.org/officeDocument/2006/relationships/tags" Target="../tags/tag585.xml"/><Relationship Id="rId26" Type="http://schemas.openxmlformats.org/officeDocument/2006/relationships/tags" Target="../tags/tag593.xml"/><Relationship Id="rId3" Type="http://schemas.openxmlformats.org/officeDocument/2006/relationships/tags" Target="../tags/tag570.xml"/><Relationship Id="rId21" Type="http://schemas.openxmlformats.org/officeDocument/2006/relationships/tags" Target="../tags/tag588.xml"/><Relationship Id="rId7" Type="http://schemas.openxmlformats.org/officeDocument/2006/relationships/tags" Target="../tags/tag574.xml"/><Relationship Id="rId12" Type="http://schemas.openxmlformats.org/officeDocument/2006/relationships/tags" Target="../tags/tag579.xml"/><Relationship Id="rId17" Type="http://schemas.openxmlformats.org/officeDocument/2006/relationships/tags" Target="../tags/tag584.xml"/><Relationship Id="rId25" Type="http://schemas.openxmlformats.org/officeDocument/2006/relationships/tags" Target="../tags/tag592.xml"/><Relationship Id="rId33" Type="http://schemas.openxmlformats.org/officeDocument/2006/relationships/notesSlide" Target="../notesSlides/notesSlide25.xml"/><Relationship Id="rId2" Type="http://schemas.openxmlformats.org/officeDocument/2006/relationships/tags" Target="../tags/tag569.xml"/><Relationship Id="rId16" Type="http://schemas.openxmlformats.org/officeDocument/2006/relationships/tags" Target="../tags/tag583.xml"/><Relationship Id="rId20" Type="http://schemas.openxmlformats.org/officeDocument/2006/relationships/tags" Target="../tags/tag587.xml"/><Relationship Id="rId29" Type="http://schemas.openxmlformats.org/officeDocument/2006/relationships/tags" Target="../tags/tag596.xml"/><Relationship Id="rId1" Type="http://schemas.openxmlformats.org/officeDocument/2006/relationships/tags" Target="../tags/tag568.xml"/><Relationship Id="rId6" Type="http://schemas.openxmlformats.org/officeDocument/2006/relationships/tags" Target="../tags/tag573.xml"/><Relationship Id="rId11" Type="http://schemas.openxmlformats.org/officeDocument/2006/relationships/tags" Target="../tags/tag578.xml"/><Relationship Id="rId24" Type="http://schemas.openxmlformats.org/officeDocument/2006/relationships/tags" Target="../tags/tag591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572.xml"/><Relationship Id="rId15" Type="http://schemas.openxmlformats.org/officeDocument/2006/relationships/tags" Target="../tags/tag582.xml"/><Relationship Id="rId23" Type="http://schemas.openxmlformats.org/officeDocument/2006/relationships/tags" Target="../tags/tag590.xml"/><Relationship Id="rId28" Type="http://schemas.openxmlformats.org/officeDocument/2006/relationships/tags" Target="../tags/tag595.xml"/><Relationship Id="rId10" Type="http://schemas.openxmlformats.org/officeDocument/2006/relationships/tags" Target="../tags/tag577.xml"/><Relationship Id="rId19" Type="http://schemas.openxmlformats.org/officeDocument/2006/relationships/tags" Target="../tags/tag586.xml"/><Relationship Id="rId31" Type="http://schemas.openxmlformats.org/officeDocument/2006/relationships/tags" Target="../tags/tag598.xml"/><Relationship Id="rId4" Type="http://schemas.openxmlformats.org/officeDocument/2006/relationships/tags" Target="../tags/tag571.xml"/><Relationship Id="rId9" Type="http://schemas.openxmlformats.org/officeDocument/2006/relationships/tags" Target="../tags/tag576.xml"/><Relationship Id="rId14" Type="http://schemas.openxmlformats.org/officeDocument/2006/relationships/tags" Target="../tags/tag581.xml"/><Relationship Id="rId22" Type="http://schemas.openxmlformats.org/officeDocument/2006/relationships/tags" Target="../tags/tag589.xml"/><Relationship Id="rId27" Type="http://schemas.openxmlformats.org/officeDocument/2006/relationships/tags" Target="../tags/tag594.xml"/><Relationship Id="rId30" Type="http://schemas.openxmlformats.org/officeDocument/2006/relationships/tags" Target="../tags/tag597.xml"/><Relationship Id="rId8" Type="http://schemas.openxmlformats.org/officeDocument/2006/relationships/tags" Target="../tags/tag57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00.xml"/><Relationship Id="rId1" Type="http://schemas.openxmlformats.org/officeDocument/2006/relationships/tags" Target="../tags/tag599.xml"/><Relationship Id="rId4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32.xml"/><Relationship Id="rId18" Type="http://schemas.openxmlformats.org/officeDocument/2006/relationships/tags" Target="../tags/tag37.xml"/><Relationship Id="rId26" Type="http://schemas.openxmlformats.org/officeDocument/2006/relationships/tags" Target="../tags/tag45.xml"/><Relationship Id="rId39" Type="http://schemas.openxmlformats.org/officeDocument/2006/relationships/tags" Target="../tags/tag58.xml"/><Relationship Id="rId21" Type="http://schemas.openxmlformats.org/officeDocument/2006/relationships/tags" Target="../tags/tag40.xml"/><Relationship Id="rId34" Type="http://schemas.openxmlformats.org/officeDocument/2006/relationships/tags" Target="../tags/tag53.xml"/><Relationship Id="rId42" Type="http://schemas.openxmlformats.org/officeDocument/2006/relationships/tags" Target="../tags/tag61.xml"/><Relationship Id="rId47" Type="http://schemas.openxmlformats.org/officeDocument/2006/relationships/tags" Target="../tags/tag66.xml"/><Relationship Id="rId50" Type="http://schemas.openxmlformats.org/officeDocument/2006/relationships/tags" Target="../tags/tag69.xml"/><Relationship Id="rId55" Type="http://schemas.openxmlformats.org/officeDocument/2006/relationships/notesSlide" Target="../notesSlides/notesSlide5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9" Type="http://schemas.openxmlformats.org/officeDocument/2006/relationships/tags" Target="../tags/tag48.xml"/><Relationship Id="rId11" Type="http://schemas.openxmlformats.org/officeDocument/2006/relationships/tags" Target="../tags/tag30.xml"/><Relationship Id="rId24" Type="http://schemas.openxmlformats.org/officeDocument/2006/relationships/tags" Target="../tags/tag43.xml"/><Relationship Id="rId32" Type="http://schemas.openxmlformats.org/officeDocument/2006/relationships/tags" Target="../tags/tag51.xml"/><Relationship Id="rId37" Type="http://schemas.openxmlformats.org/officeDocument/2006/relationships/tags" Target="../tags/tag56.xml"/><Relationship Id="rId40" Type="http://schemas.openxmlformats.org/officeDocument/2006/relationships/tags" Target="../tags/tag59.xml"/><Relationship Id="rId45" Type="http://schemas.openxmlformats.org/officeDocument/2006/relationships/tags" Target="../tags/tag64.xml"/><Relationship Id="rId53" Type="http://schemas.openxmlformats.org/officeDocument/2006/relationships/tags" Target="../tags/tag72.xml"/><Relationship Id="rId5" Type="http://schemas.openxmlformats.org/officeDocument/2006/relationships/tags" Target="../tags/tag24.xml"/><Relationship Id="rId10" Type="http://schemas.openxmlformats.org/officeDocument/2006/relationships/tags" Target="../tags/tag29.xml"/><Relationship Id="rId19" Type="http://schemas.openxmlformats.org/officeDocument/2006/relationships/tags" Target="../tags/tag38.xml"/><Relationship Id="rId31" Type="http://schemas.openxmlformats.org/officeDocument/2006/relationships/tags" Target="../tags/tag50.xml"/><Relationship Id="rId44" Type="http://schemas.openxmlformats.org/officeDocument/2006/relationships/tags" Target="../tags/tag63.xml"/><Relationship Id="rId52" Type="http://schemas.openxmlformats.org/officeDocument/2006/relationships/tags" Target="../tags/tag71.xml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tags" Target="../tags/tag41.xml"/><Relationship Id="rId27" Type="http://schemas.openxmlformats.org/officeDocument/2006/relationships/tags" Target="../tags/tag46.xml"/><Relationship Id="rId30" Type="http://schemas.openxmlformats.org/officeDocument/2006/relationships/tags" Target="../tags/tag49.xml"/><Relationship Id="rId35" Type="http://schemas.openxmlformats.org/officeDocument/2006/relationships/tags" Target="../tags/tag54.xml"/><Relationship Id="rId43" Type="http://schemas.openxmlformats.org/officeDocument/2006/relationships/tags" Target="../tags/tag62.xml"/><Relationship Id="rId48" Type="http://schemas.openxmlformats.org/officeDocument/2006/relationships/tags" Target="../tags/tag67.xml"/><Relationship Id="rId8" Type="http://schemas.openxmlformats.org/officeDocument/2006/relationships/tags" Target="../tags/tag27.xml"/><Relationship Id="rId51" Type="http://schemas.openxmlformats.org/officeDocument/2006/relationships/tags" Target="../tags/tag70.xml"/><Relationship Id="rId3" Type="http://schemas.openxmlformats.org/officeDocument/2006/relationships/tags" Target="../tags/tag22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5" Type="http://schemas.openxmlformats.org/officeDocument/2006/relationships/tags" Target="../tags/tag44.xml"/><Relationship Id="rId33" Type="http://schemas.openxmlformats.org/officeDocument/2006/relationships/tags" Target="../tags/tag52.xml"/><Relationship Id="rId38" Type="http://schemas.openxmlformats.org/officeDocument/2006/relationships/tags" Target="../tags/tag57.xml"/><Relationship Id="rId46" Type="http://schemas.openxmlformats.org/officeDocument/2006/relationships/tags" Target="../tags/tag65.xml"/><Relationship Id="rId20" Type="http://schemas.openxmlformats.org/officeDocument/2006/relationships/tags" Target="../tags/tag39.xml"/><Relationship Id="rId41" Type="http://schemas.openxmlformats.org/officeDocument/2006/relationships/tags" Target="../tags/tag60.xml"/><Relationship Id="rId54" Type="http://schemas.openxmlformats.org/officeDocument/2006/relationships/slideLayout" Target="../slideLayouts/slideLayout6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15" Type="http://schemas.openxmlformats.org/officeDocument/2006/relationships/tags" Target="../tags/tag34.xml"/><Relationship Id="rId23" Type="http://schemas.openxmlformats.org/officeDocument/2006/relationships/tags" Target="../tags/tag42.xml"/><Relationship Id="rId28" Type="http://schemas.openxmlformats.org/officeDocument/2006/relationships/tags" Target="../tags/tag47.xml"/><Relationship Id="rId36" Type="http://schemas.openxmlformats.org/officeDocument/2006/relationships/tags" Target="../tags/tag55.xml"/><Relationship Id="rId49" Type="http://schemas.openxmlformats.org/officeDocument/2006/relationships/tags" Target="../tags/tag68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tags" Target="../tags/tag85.xml"/><Relationship Id="rId18" Type="http://schemas.openxmlformats.org/officeDocument/2006/relationships/tags" Target="../tags/tag90.xml"/><Relationship Id="rId26" Type="http://schemas.openxmlformats.org/officeDocument/2006/relationships/tags" Target="../tags/tag98.xml"/><Relationship Id="rId39" Type="http://schemas.openxmlformats.org/officeDocument/2006/relationships/tags" Target="../tags/tag111.xml"/><Relationship Id="rId21" Type="http://schemas.openxmlformats.org/officeDocument/2006/relationships/tags" Target="../tags/tag93.xml"/><Relationship Id="rId34" Type="http://schemas.openxmlformats.org/officeDocument/2006/relationships/tags" Target="../tags/tag106.xml"/><Relationship Id="rId42" Type="http://schemas.openxmlformats.org/officeDocument/2006/relationships/notesSlide" Target="../notesSlides/notesSlide6.xml"/><Relationship Id="rId7" Type="http://schemas.openxmlformats.org/officeDocument/2006/relationships/tags" Target="../tags/tag79.xml"/><Relationship Id="rId2" Type="http://schemas.openxmlformats.org/officeDocument/2006/relationships/tags" Target="../tags/tag74.xml"/><Relationship Id="rId16" Type="http://schemas.openxmlformats.org/officeDocument/2006/relationships/tags" Target="../tags/tag88.xml"/><Relationship Id="rId20" Type="http://schemas.openxmlformats.org/officeDocument/2006/relationships/tags" Target="../tags/tag92.xml"/><Relationship Id="rId29" Type="http://schemas.openxmlformats.org/officeDocument/2006/relationships/tags" Target="../tags/tag101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73.xml"/><Relationship Id="rId6" Type="http://schemas.openxmlformats.org/officeDocument/2006/relationships/tags" Target="../tags/tag78.xml"/><Relationship Id="rId11" Type="http://schemas.openxmlformats.org/officeDocument/2006/relationships/tags" Target="../tags/tag83.xml"/><Relationship Id="rId24" Type="http://schemas.openxmlformats.org/officeDocument/2006/relationships/tags" Target="../tags/tag96.xml"/><Relationship Id="rId32" Type="http://schemas.openxmlformats.org/officeDocument/2006/relationships/tags" Target="../tags/tag104.xml"/><Relationship Id="rId37" Type="http://schemas.openxmlformats.org/officeDocument/2006/relationships/tags" Target="../tags/tag109.xml"/><Relationship Id="rId40" Type="http://schemas.openxmlformats.org/officeDocument/2006/relationships/tags" Target="../tags/tag112.xml"/><Relationship Id="rId5" Type="http://schemas.openxmlformats.org/officeDocument/2006/relationships/tags" Target="../tags/tag77.xml"/><Relationship Id="rId15" Type="http://schemas.openxmlformats.org/officeDocument/2006/relationships/tags" Target="../tags/tag87.xml"/><Relationship Id="rId23" Type="http://schemas.openxmlformats.org/officeDocument/2006/relationships/tags" Target="../tags/tag95.xml"/><Relationship Id="rId28" Type="http://schemas.openxmlformats.org/officeDocument/2006/relationships/tags" Target="../tags/tag100.xml"/><Relationship Id="rId36" Type="http://schemas.openxmlformats.org/officeDocument/2006/relationships/tags" Target="../tags/tag108.xml"/><Relationship Id="rId10" Type="http://schemas.openxmlformats.org/officeDocument/2006/relationships/tags" Target="../tags/tag82.xml"/><Relationship Id="rId19" Type="http://schemas.openxmlformats.org/officeDocument/2006/relationships/tags" Target="../tags/tag91.xml"/><Relationship Id="rId31" Type="http://schemas.openxmlformats.org/officeDocument/2006/relationships/tags" Target="../tags/tag103.xml"/><Relationship Id="rId4" Type="http://schemas.openxmlformats.org/officeDocument/2006/relationships/tags" Target="../tags/tag76.xml"/><Relationship Id="rId9" Type="http://schemas.openxmlformats.org/officeDocument/2006/relationships/tags" Target="../tags/tag81.xml"/><Relationship Id="rId14" Type="http://schemas.openxmlformats.org/officeDocument/2006/relationships/tags" Target="../tags/tag86.xml"/><Relationship Id="rId22" Type="http://schemas.openxmlformats.org/officeDocument/2006/relationships/tags" Target="../tags/tag94.xml"/><Relationship Id="rId27" Type="http://schemas.openxmlformats.org/officeDocument/2006/relationships/tags" Target="../tags/tag99.xml"/><Relationship Id="rId30" Type="http://schemas.openxmlformats.org/officeDocument/2006/relationships/tags" Target="../tags/tag102.xml"/><Relationship Id="rId35" Type="http://schemas.openxmlformats.org/officeDocument/2006/relationships/tags" Target="../tags/tag107.xml"/><Relationship Id="rId8" Type="http://schemas.openxmlformats.org/officeDocument/2006/relationships/tags" Target="../tags/tag80.xml"/><Relationship Id="rId3" Type="http://schemas.openxmlformats.org/officeDocument/2006/relationships/tags" Target="../tags/tag75.xml"/><Relationship Id="rId12" Type="http://schemas.openxmlformats.org/officeDocument/2006/relationships/tags" Target="../tags/tag84.xml"/><Relationship Id="rId17" Type="http://schemas.openxmlformats.org/officeDocument/2006/relationships/tags" Target="../tags/tag89.xml"/><Relationship Id="rId25" Type="http://schemas.openxmlformats.org/officeDocument/2006/relationships/tags" Target="../tags/tag97.xml"/><Relationship Id="rId33" Type="http://schemas.openxmlformats.org/officeDocument/2006/relationships/tags" Target="../tags/tag105.xml"/><Relationship Id="rId38" Type="http://schemas.openxmlformats.org/officeDocument/2006/relationships/tags" Target="../tags/tag1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tags" Target="../tags/tag128.xml"/><Relationship Id="rId18" Type="http://schemas.openxmlformats.org/officeDocument/2006/relationships/tags" Target="../tags/tag133.xml"/><Relationship Id="rId3" Type="http://schemas.openxmlformats.org/officeDocument/2006/relationships/tags" Target="../tags/tag118.xml"/><Relationship Id="rId21" Type="http://schemas.openxmlformats.org/officeDocument/2006/relationships/tags" Target="../tags/tag136.xml"/><Relationship Id="rId7" Type="http://schemas.openxmlformats.org/officeDocument/2006/relationships/tags" Target="../tags/tag122.xml"/><Relationship Id="rId12" Type="http://schemas.openxmlformats.org/officeDocument/2006/relationships/tags" Target="../tags/tag127.xml"/><Relationship Id="rId17" Type="http://schemas.openxmlformats.org/officeDocument/2006/relationships/tags" Target="../tags/tag132.xml"/><Relationship Id="rId2" Type="http://schemas.openxmlformats.org/officeDocument/2006/relationships/tags" Target="../tags/tag117.xml"/><Relationship Id="rId16" Type="http://schemas.openxmlformats.org/officeDocument/2006/relationships/tags" Target="../tags/tag131.xml"/><Relationship Id="rId20" Type="http://schemas.openxmlformats.org/officeDocument/2006/relationships/tags" Target="../tags/tag135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tags" Target="../tags/tag126.xml"/><Relationship Id="rId5" Type="http://schemas.openxmlformats.org/officeDocument/2006/relationships/tags" Target="../tags/tag120.xml"/><Relationship Id="rId15" Type="http://schemas.openxmlformats.org/officeDocument/2006/relationships/tags" Target="../tags/tag130.xml"/><Relationship Id="rId23" Type="http://schemas.openxmlformats.org/officeDocument/2006/relationships/notesSlide" Target="../notesSlides/notesSlide8.xml"/><Relationship Id="rId10" Type="http://schemas.openxmlformats.org/officeDocument/2006/relationships/tags" Target="../tags/tag125.xml"/><Relationship Id="rId19" Type="http://schemas.openxmlformats.org/officeDocument/2006/relationships/tags" Target="../tags/tag134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tags" Target="../tags/tag129.xml"/><Relationship Id="rId2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CSE </a:t>
            </a:r>
            <a:r>
              <a:rPr lang="en-US" altLang="en-US" smtClean="0"/>
              <a:t>417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Algorithms and Complexity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Graphs and Graph Algorithms</a:t>
            </a:r>
            <a:endParaRPr lang="en-US" altLang="en-US" dirty="0"/>
          </a:p>
          <a:p>
            <a:pPr eaLnBrk="1" hangingPunct="1"/>
            <a:r>
              <a:rPr lang="en-US" altLang="en-US" dirty="0"/>
              <a:t>Autumn 2020</a:t>
            </a:r>
          </a:p>
          <a:p>
            <a:pPr eaLnBrk="1" hangingPunct="1"/>
            <a:r>
              <a:rPr lang="en-US" altLang="en-US" dirty="0"/>
              <a:t>Lecture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Bipartite Graphs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 graph V is bipartite if V can be partitioned into V</a:t>
            </a:r>
            <a:r>
              <a:rPr lang="en-US" altLang="en-US" baseline="-25000"/>
              <a:t>1</a:t>
            </a:r>
            <a:r>
              <a:rPr lang="en-US" altLang="en-US"/>
              <a:t>, V</a:t>
            </a:r>
            <a:r>
              <a:rPr lang="en-US" altLang="en-US" baseline="-25000"/>
              <a:t>2</a:t>
            </a:r>
            <a:r>
              <a:rPr lang="en-US" altLang="en-US"/>
              <a:t> such that all edges go between V</a:t>
            </a:r>
            <a:r>
              <a:rPr lang="en-US" altLang="en-US" baseline="-25000"/>
              <a:t>1</a:t>
            </a:r>
            <a:r>
              <a:rPr lang="en-US" altLang="en-US"/>
              <a:t> and V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A graph is bipartite if it can be two colored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533400" y="4876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52800" y="5410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3528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45720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486400" y="4724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57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334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" y="4343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/>
              <a:t>Can this graph be two colored?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718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4267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2057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676400" y="2971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3429000"/>
            <a:ext cx="3810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2098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2514600"/>
            <a:ext cx="6096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590800" y="31242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2438400"/>
            <a:ext cx="60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505200" y="2590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33528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124200" y="2971800"/>
            <a:ext cx="33528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48000" y="3581400"/>
            <a:ext cx="3124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124200" y="4191000"/>
            <a:ext cx="9906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267200" y="3657600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343400" y="4343400"/>
            <a:ext cx="14478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943600" y="3657600"/>
            <a:ext cx="3048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495800" y="3505200"/>
            <a:ext cx="1676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95800" y="2819400"/>
            <a:ext cx="9906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91000" y="2514600"/>
            <a:ext cx="12954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2133600"/>
            <a:ext cx="2133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715000" y="2743200"/>
            <a:ext cx="6858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91400" y="1905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629400" y="2819400"/>
            <a:ext cx="533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553200" y="2057400"/>
            <a:ext cx="8382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315200" y="2133600"/>
            <a:ext cx="2286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2819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477000" y="22860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2438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52800" y="3200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895600" y="40386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Run BFS</a:t>
            </a:r>
          </a:p>
          <a:p>
            <a:r>
              <a:rPr lang="en-US" altLang="en-US"/>
              <a:t>Color odd layers red, even layers blue</a:t>
            </a:r>
          </a:p>
          <a:p>
            <a:r>
              <a:rPr lang="en-US" altLang="en-US"/>
              <a:t>If no edges between the same layer, the graph is bipartite</a:t>
            </a:r>
          </a:p>
          <a:p>
            <a:r>
              <a:rPr lang="en-US" altLang="en-US"/>
              <a:t>If edge between two vertices of the same layer, then there is an odd cycle, and the graph is not bipartite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Theorem: A graph is bipartite if and only if it has no odd cycles</a:t>
            </a:r>
          </a:p>
        </p:txBody>
      </p:sp>
      <p:sp>
        <p:nvSpPr>
          <p:cNvPr id="1229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18288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has an odd cycle it is not bipartite</a:t>
            </a:r>
          </a:p>
        </p:txBody>
      </p:sp>
      <p:sp>
        <p:nvSpPr>
          <p:cNvPr id="12292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3434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does not have an odd cycle, it is bipartite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/>
              <a:t>If a graph contains an odd cycle, it is not bipartite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89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3429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81200" y="3048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95600" y="3124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810000" y="3733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9718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9050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371600" y="4191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a BFS tree has an </a:t>
            </a:r>
            <a:r>
              <a:rPr lang="en-US" altLang="en-US" i="1">
                <a:solidFill>
                  <a:srgbClr val="FF0000"/>
                </a:solidFill>
              </a:rPr>
              <a:t>intra-level edge</a:t>
            </a:r>
            <a:r>
              <a:rPr lang="en-US" altLang="en-US"/>
              <a:t>, then the graph has an odd length cycle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7912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Intra-level edge: both end points are in the same level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Lemma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If a graph has no odd length cycles, then it is bipartite</a:t>
            </a:r>
          </a:p>
        </p:txBody>
      </p:sp>
      <p:sp>
        <p:nvSpPr>
          <p:cNvPr id="1536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2743200"/>
            <a:ext cx="31242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odd length cycles implies no intra-level edges</a:t>
            </a:r>
          </a:p>
        </p:txBody>
      </p:sp>
      <p:sp>
        <p:nvSpPr>
          <p:cNvPr id="1536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191000"/>
            <a:ext cx="297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intra-level edges implies two colorability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603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85800" y="1669610"/>
            <a:ext cx="3581400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S = {s</a:t>
            </a:r>
            <a:r>
              <a:rPr lang="en-US" altLang="en-US" dirty="0" smtClean="0"/>
              <a:t>};  mark s</a:t>
            </a:r>
            <a:endParaRPr lang="en-US" altLang="en-US" dirty="0"/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u = </a:t>
            </a:r>
            <a:r>
              <a:rPr lang="en-US" altLang="en-US" dirty="0" err="1"/>
              <a:t>Dequeue</a:t>
            </a:r>
            <a:r>
              <a:rPr lang="en-US" altLang="en-US" dirty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                     if v is unmarked </a:t>
            </a:r>
            <a:r>
              <a:rPr lang="en-US" altLang="en-US" dirty="0"/>
              <a:t>is 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smtClean="0"/>
              <a:t>	mark v</a:t>
            </a:r>
            <a:r>
              <a:rPr lang="en-US" altLang="en-US" dirty="0"/>
              <a:t>					</a:t>
            </a:r>
            <a:r>
              <a:rPr lang="en-US" altLang="en-US" dirty="0" smtClean="0"/>
              <a:t>	</a:t>
            </a:r>
            <a:r>
              <a:rPr lang="en-US" altLang="en-US" dirty="0" err="1" smtClean="0"/>
              <a:t>Enqueue</a:t>
            </a:r>
            <a:r>
              <a:rPr lang="en-US" altLang="en-US" dirty="0" smtClean="0"/>
              <a:t>(S</a:t>
            </a:r>
            <a:r>
              <a:rPr lang="en-US" altLang="en-US" dirty="0"/>
              <a:t>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	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S = {s</a:t>
            </a:r>
            <a:r>
              <a:rPr lang="en-US" altLang="en-US" dirty="0" smtClean="0"/>
              <a:t>};  mark s;</a:t>
            </a:r>
            <a:endParaRPr lang="en-US" altLang="en-US" dirty="0"/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                     if v is unmarked is  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mark v	</a:t>
            </a:r>
            <a:r>
              <a:rPr lang="en-US" altLang="en-US" dirty="0"/>
              <a:t>				</a:t>
            </a:r>
            <a:r>
              <a:rPr lang="en-US" altLang="en-US" dirty="0" smtClean="0"/>
              <a:t>	Push(S</a:t>
            </a:r>
            <a:r>
              <a:rPr lang="en-US" altLang="en-US" dirty="0"/>
              <a:t>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		 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9410882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1158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Reading</a:t>
            </a:r>
          </a:p>
          <a:p>
            <a:pPr lvl="1"/>
            <a:r>
              <a:rPr lang="en-US" altLang="en-US" dirty="0"/>
              <a:t>Chapter 3  </a:t>
            </a:r>
          </a:p>
          <a:p>
            <a:pPr lvl="1"/>
            <a:r>
              <a:rPr lang="en-US" altLang="en-US" dirty="0"/>
              <a:t>Start on Chapter 4</a:t>
            </a: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/>
              <a:t>Each edge goes between vertices on the same branch</a:t>
            </a:r>
          </a:p>
          <a:p>
            <a:r>
              <a:rPr lang="en-US" altLang="en-US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9705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32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Connected Components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altLang="en-US"/>
              <a:t>Undirected Graphs</a:t>
            </a:r>
          </a:p>
        </p:txBody>
      </p:sp>
      <p:sp>
        <p:nvSpPr>
          <p:cNvPr id="163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5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6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7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8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7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18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5334000" y="4114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4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2" name="Oval 43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3" name="Line 44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7391400" y="3200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45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46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Oval 62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7" name="Oval 63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8" name="Oval 6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29" name="Oval 6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0" name="Oval 6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8382000" y="6248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31" name="Line 6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V="1">
            <a:off x="5562600" y="54864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2" name="Line 6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3" name="Line 7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4" name="Line 7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5" name="Line 7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6" name="Line 7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7" name="Line 7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6934200" y="64008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8" name="Line 75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8534400" y="57150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39" name="Line 76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 flipV="1">
            <a:off x="7086600" y="56388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40" name="Oval 77"/>
          <p:cNvSpPr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1" name="Oval 78"/>
          <p:cNvSpPr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2" name="Oval 7"/>
          <p:cNvSpPr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3" name="Oval 12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4" name="Oval 64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5" name="Oval 9"/>
          <p:cNvSpPr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446" name="Oval 41"/>
          <p:cNvSpPr>
            <a:spLocks noChangeArrowheads="1"/>
          </p:cNvSpPr>
          <p:nvPr>
            <p:custDataLst>
              <p:tags r:id="rId61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2740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Computing Connected Components in O(n+m) time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1600200"/>
            <a:ext cx="8305800" cy="4267200"/>
          </a:xfrm>
        </p:spPr>
        <p:txBody>
          <a:bodyPr/>
          <a:lstStyle/>
          <a:p>
            <a:r>
              <a:rPr lang="en-US" altLang="en-US"/>
              <a:t>A search algorithm from a vertex v can find all vertices in v’s component</a:t>
            </a:r>
          </a:p>
          <a:p>
            <a:r>
              <a:rPr lang="en-US" altLang="en-US"/>
              <a:t>While there is an unvisited vertex v, search from v to find a new component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827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Directed Graphs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A Strongly Connected Component is a subset of the vertices with paths between every pair of vertices.</a:t>
            </a:r>
          </a:p>
        </p:txBody>
      </p:sp>
      <p:sp>
        <p:nvSpPr>
          <p:cNvPr id="1843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62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590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67400" y="4495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4864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1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819400" y="4495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76600" y="4419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819400" y="4648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14800" y="4648200"/>
            <a:ext cx="1752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2819400" y="5257800"/>
            <a:ext cx="1066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4038600" y="4724400"/>
            <a:ext cx="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191000" y="5410200"/>
            <a:ext cx="12954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5638800" y="4724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 flipV="1">
            <a:off x="4191000" y="4648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886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1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8486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2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9342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3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54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6705600" y="33528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162800" y="3276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6705600" y="3505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 flipV="1">
            <a:off x="6705600" y="4114800"/>
            <a:ext cx="9906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848600" y="3581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Oval 27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696200" y="4191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334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Identify the Strongly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81200" y="53340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133600" y="4495800"/>
            <a:ext cx="228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438400" y="4495800"/>
            <a:ext cx="457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1981200" y="54864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1981200" y="61722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200400" y="6172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352800" y="4724400"/>
            <a:ext cx="990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>
            <a:off x="4572000" y="41910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Oval 35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36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5410200" y="41910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Oval 40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239000" y="3048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Oval 41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8305800" y="2895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2" name="Oval 42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3657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Line 43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>
            <a:off x="7467600" y="32766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4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V="1">
            <a:off x="7467600" y="30480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5"/>
          <p:cNvSpPr>
            <a:spLocks noChangeShapeType="1"/>
          </p:cNvSpPr>
          <p:nvPr>
            <p:custDataLst>
              <p:tags r:id="rId42"/>
            </p:custDataLst>
          </p:nvPr>
        </p:nvSpPr>
        <p:spPr bwMode="auto">
          <a:xfrm flipH="1">
            <a:off x="82296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Oval 46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6858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47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943600" y="5257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48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6096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49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6705600" y="6324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50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8763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51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7467600" y="5029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Line 52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15000" y="5486400"/>
            <a:ext cx="3048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3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172200" y="54102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4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 flipV="1">
            <a:off x="5715000" y="56388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5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V="1">
            <a:off x="5715000" y="56388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>
            <a:off x="5715000" y="62484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H="1">
            <a:off x="6858000" y="57150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5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 flipV="1">
            <a:off x="6934200" y="5334000"/>
            <a:ext cx="609600" cy="1143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5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7772400" y="5181600"/>
            <a:ext cx="914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H="1">
            <a:off x="7086600" y="5257800"/>
            <a:ext cx="3810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Oval 61"/>
          <p:cNvSpPr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990600" y="3200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62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2590800" y="3124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Line 6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 flipH="1">
            <a:off x="4495800" y="4114800"/>
            <a:ext cx="6858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6096000" y="4038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H="1">
            <a:off x="8153400" y="31242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8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 flipV="1">
            <a:off x="1447800" y="4495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05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Strongly connected components can be found in O(n+m) time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altLang="en-US" sz="2800"/>
              <a:t>But it’s tricky!</a:t>
            </a:r>
          </a:p>
          <a:p>
            <a:r>
              <a:rPr lang="en-US" altLang="en-US" sz="2800"/>
              <a:t>Simpler problem: given a vertex v, compute the vertices in v’s scc in O(n+m) time</a:t>
            </a:r>
          </a:p>
        </p:txBody>
      </p:sp>
    </p:spTree>
    <p:extLst>
      <p:ext uri="{BB962C8B-B14F-4D97-AF65-F5344CB8AC3E}">
        <p14:creationId xmlns:p14="http://schemas.microsoft.com/office/powerpoint/2010/main" val="3189481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Topological Sort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95400"/>
          </a:xfrm>
        </p:spPr>
        <p:txBody>
          <a:bodyPr/>
          <a:lstStyle/>
          <a:p>
            <a:r>
              <a:rPr lang="en-US" altLang="en-US"/>
              <a:t>Given a set of tasks with precedence constraints, find a linear order of the tasks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142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143</a:t>
            </a:r>
          </a:p>
        </p:txBody>
      </p:sp>
      <p:sp>
        <p:nvSpPr>
          <p:cNvPr id="2151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5814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311</a:t>
            </a:r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5814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341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5814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351</a:t>
            </a:r>
          </a:p>
        </p:txBody>
      </p:sp>
      <p:sp>
        <p:nvSpPr>
          <p:cNvPr id="21513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029200" y="4419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333</a:t>
            </a:r>
          </a:p>
        </p:txBody>
      </p:sp>
      <p:sp>
        <p:nvSpPr>
          <p:cNvPr id="21514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0292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332</a:t>
            </a:r>
          </a:p>
        </p:txBody>
      </p:sp>
      <p:sp>
        <p:nvSpPr>
          <p:cNvPr id="2151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312</a:t>
            </a:r>
          </a:p>
        </p:txBody>
      </p:sp>
      <p:sp>
        <p:nvSpPr>
          <p:cNvPr id="2151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553200" y="2895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431</a:t>
            </a:r>
          </a:p>
        </p:txBody>
      </p:sp>
      <p:sp>
        <p:nvSpPr>
          <p:cNvPr id="21517" name="Oval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477000" y="36576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421</a:t>
            </a:r>
          </a:p>
        </p:txBody>
      </p:sp>
      <p:sp>
        <p:nvSpPr>
          <p:cNvPr id="21518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553200" y="4343400"/>
            <a:ext cx="685800" cy="3048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451</a:t>
            </a:r>
          </a:p>
        </p:txBody>
      </p:sp>
      <p:sp>
        <p:nvSpPr>
          <p:cNvPr id="2151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447800" y="3810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743200" y="3810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667000" y="3886200"/>
            <a:ext cx="914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667000" y="31242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267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4267200" y="3124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5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2672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791200" y="3048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7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715000" y="3886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791200" y="3810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5791200" y="3124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5638800" y="4495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866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Find a topological order for the following graph</a:t>
            </a:r>
          </a:p>
        </p:txBody>
      </p:sp>
      <p:sp>
        <p:nvSpPr>
          <p:cNvPr id="22531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76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253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4419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253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14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253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81200" y="2819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253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133600" y="3886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2536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667000" y="4953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2537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2200" y="4648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2538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15200" y="3657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2539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254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029200" y="2362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254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514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2542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3000" y="55626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2543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31242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209800" y="3200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3886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724400" y="46482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629400" y="40386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 flipV="1">
            <a:off x="4038600" y="36576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638800" y="37338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257800" y="28194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81400" y="29718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2362200" y="42672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514600" y="41148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5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4648200" y="4876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6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5181600" y="39624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7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410200" y="50292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8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715000" y="2895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9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934200" y="2971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24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If a graph has a cycle, there is no topological sort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z="2800"/>
              <a:t>Consider the first vertex on the cycle in the topological sort</a:t>
            </a:r>
          </a:p>
          <a:p>
            <a:r>
              <a:rPr lang="en-US" altLang="en-US" sz="2800"/>
              <a:t>It must have an incoming edge</a:t>
            </a:r>
          </a:p>
        </p:txBody>
      </p:sp>
      <p:sp>
        <p:nvSpPr>
          <p:cNvPr id="2355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4958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355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355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0104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355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33528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356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10400" y="19812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356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34000" y="4800600"/>
            <a:ext cx="381000" cy="3810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3562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5715000" y="49530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3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73152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4" name="Line 15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724400" y="2362200"/>
            <a:ext cx="762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5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57912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6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800600" y="37338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67" name="Line 1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 flipV="1">
            <a:off x="7315200" y="2286000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57200" y="5029200"/>
            <a:ext cx="38862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Definition:  A graph is Acyclic if it has no cycles</a:t>
            </a:r>
          </a:p>
        </p:txBody>
      </p:sp>
    </p:spTree>
    <p:extLst>
      <p:ext uri="{BB962C8B-B14F-4D97-AF65-F5344CB8AC3E}">
        <p14:creationId xmlns:p14="http://schemas.microsoft.com/office/powerpoint/2010/main" val="5024051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/>
              <a:t>Lemma: If a </a:t>
            </a:r>
            <a:r>
              <a:rPr lang="en-US" altLang="en-US" sz="4000" dirty="0">
                <a:solidFill>
                  <a:schemeClr val="accent2">
                    <a:lumMod val="75000"/>
                  </a:schemeClr>
                </a:solidFill>
              </a:rPr>
              <a:t>(finite) </a:t>
            </a:r>
            <a:r>
              <a:rPr lang="en-US" altLang="en-US" sz="4000" dirty="0"/>
              <a:t>graph is acyclic, it has a vertex with in-degree 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Proof:  </a:t>
            </a:r>
          </a:p>
          <a:p>
            <a:pPr lvl="1"/>
            <a:r>
              <a:rPr lang="en-US" altLang="en-US" dirty="0"/>
              <a:t>Pick a vertex v</a:t>
            </a:r>
            <a:r>
              <a:rPr lang="en-US" altLang="en-US" baseline="-25000" dirty="0"/>
              <a:t>1</a:t>
            </a:r>
            <a:r>
              <a:rPr lang="en-US" altLang="en-US" dirty="0"/>
              <a:t>, if it has in-degree 0 then done</a:t>
            </a:r>
          </a:p>
          <a:p>
            <a:pPr lvl="1"/>
            <a:r>
              <a:rPr lang="en-US" altLang="en-US" dirty="0"/>
              <a:t>If not, let (v</a:t>
            </a:r>
            <a:r>
              <a:rPr lang="en-US" altLang="en-US" baseline="-25000" dirty="0"/>
              <a:t>2</a:t>
            </a:r>
            <a:r>
              <a:rPr lang="en-US" altLang="en-US" dirty="0"/>
              <a:t>, v</a:t>
            </a:r>
            <a:r>
              <a:rPr lang="en-US" altLang="en-US" baseline="-25000" dirty="0"/>
              <a:t>1</a:t>
            </a:r>
            <a:r>
              <a:rPr lang="en-US" altLang="en-US" dirty="0"/>
              <a:t>) be an edge, if v</a:t>
            </a:r>
            <a:r>
              <a:rPr lang="en-US" altLang="en-US" baseline="-25000" dirty="0"/>
              <a:t>2</a:t>
            </a:r>
            <a:r>
              <a:rPr lang="en-US" altLang="en-US" dirty="0"/>
              <a:t> has in-degree 0 then done</a:t>
            </a:r>
          </a:p>
          <a:p>
            <a:pPr lvl="1"/>
            <a:r>
              <a:rPr lang="en-US" altLang="en-US" dirty="0"/>
              <a:t>If not, let (v</a:t>
            </a:r>
            <a:r>
              <a:rPr lang="en-US" altLang="en-US" baseline="-25000" dirty="0"/>
              <a:t>3</a:t>
            </a:r>
            <a:r>
              <a:rPr lang="en-US" altLang="en-US" dirty="0"/>
              <a:t>, v</a:t>
            </a:r>
            <a:r>
              <a:rPr lang="en-US" altLang="en-US" baseline="-25000" dirty="0"/>
              <a:t>2</a:t>
            </a:r>
            <a:r>
              <a:rPr lang="en-US" altLang="en-US" dirty="0"/>
              <a:t>) be an edge . . .</a:t>
            </a:r>
          </a:p>
          <a:p>
            <a:pPr lvl="1"/>
            <a:r>
              <a:rPr lang="en-US" altLang="en-US" dirty="0"/>
              <a:t>If this process continues for more than n steps, we have a repeated vertex, so we have a cycle</a:t>
            </a:r>
          </a:p>
        </p:txBody>
      </p:sp>
    </p:spTree>
    <p:extLst>
      <p:ext uri="{BB962C8B-B14F-4D97-AF65-F5344CB8AC3E}">
        <p14:creationId xmlns:p14="http://schemas.microsoft.com/office/powerpoint/2010/main" val="212000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V:  vertices,  |V|= n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E:  edges,  |E| = m 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Self loops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Path: 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1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2</a:t>
            </a:r>
            <a:r>
              <a:rPr lang="en-US" altLang="en-US" sz="2600" dirty="0">
                <a:solidFill>
                  <a:prstClr val="black"/>
                </a:solidFill>
              </a:rPr>
              <a:t>, …, </a:t>
            </a:r>
            <a:r>
              <a:rPr lang="en-US" altLang="en-US" sz="2600" dirty="0" err="1">
                <a:solidFill>
                  <a:prstClr val="black"/>
                </a:solidFill>
              </a:rPr>
              <a:t>v</a:t>
            </a:r>
            <a:r>
              <a:rPr lang="en-US" altLang="en-US" sz="2600" baseline="-25000" dirty="0" err="1">
                <a:solidFill>
                  <a:prstClr val="black"/>
                </a:solidFill>
              </a:rPr>
              <a:t>k</a:t>
            </a:r>
            <a:r>
              <a:rPr lang="en-US" altLang="en-US" sz="2600" dirty="0">
                <a:solidFill>
                  <a:prstClr val="black"/>
                </a:solidFill>
              </a:rPr>
              <a:t>, with     (v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</a:t>
            </a:r>
            <a:r>
              <a:rPr lang="en-US" altLang="en-US" sz="2600" dirty="0">
                <a:solidFill>
                  <a:prstClr val="black"/>
                </a:solidFill>
              </a:rPr>
              <a:t>, v</a:t>
            </a:r>
            <a:r>
              <a:rPr lang="en-US" altLang="en-US" sz="2600" baseline="-25000" dirty="0">
                <a:solidFill>
                  <a:prstClr val="black"/>
                </a:solidFill>
              </a:rPr>
              <a:t>i+1</a:t>
            </a:r>
            <a:r>
              <a:rPr lang="en-US" altLang="en-US" sz="2600" dirty="0">
                <a:solidFill>
                  <a:prstClr val="black"/>
                </a:solidFill>
              </a:rPr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Simple Cycle</a:t>
            </a:r>
          </a:p>
          <a:p>
            <a:pPr lvl="0">
              <a:lnSpc>
                <a:spcPct val="80000"/>
              </a:lnSpc>
            </a:pPr>
            <a:r>
              <a:rPr lang="en-US" altLang="en-US" sz="3000" dirty="0">
                <a:solidFill>
                  <a:prstClr val="black"/>
                </a:solidFill>
              </a:rPr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N(v)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Distance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Directed (strong connectivity)</a:t>
            </a:r>
          </a:p>
          <a:p>
            <a:pPr lvl="0">
              <a:lnSpc>
                <a:spcPct val="80000"/>
              </a:lnSpc>
            </a:pPr>
            <a:r>
              <a:rPr lang="en-US" altLang="en-US" sz="2600" dirty="0">
                <a:solidFill>
                  <a:prstClr val="black"/>
                </a:solidFill>
              </a:rPr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200" dirty="0">
                <a:solidFill>
                  <a:prstClr val="black"/>
                </a:solidFill>
              </a:rPr>
              <a:t>Unrooted</a:t>
            </a:r>
          </a:p>
          <a:p>
            <a:endParaRPr lang="en-US" dirty="0"/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Topological Sort Algorithm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1744663"/>
            <a:ext cx="72390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While there exists a vertex v with in-degree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Output vertex v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Delete the vertex v and all out going edges</a:t>
            </a:r>
          </a:p>
        </p:txBody>
      </p:sp>
      <p:sp>
        <p:nvSpPr>
          <p:cNvPr id="2560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86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E</a:t>
            </a:r>
          </a:p>
        </p:txBody>
      </p:sp>
      <p:sp>
        <p:nvSpPr>
          <p:cNvPr id="2560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876800" y="5105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F</a:t>
            </a:r>
          </a:p>
        </p:txBody>
      </p:sp>
      <p:sp>
        <p:nvSpPr>
          <p:cNvPr id="2560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910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D</a:t>
            </a:r>
          </a:p>
        </p:txBody>
      </p:sp>
      <p:sp>
        <p:nvSpPr>
          <p:cNvPr id="2560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590800" y="35052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A</a:t>
            </a:r>
          </a:p>
        </p:txBody>
      </p:sp>
      <p:sp>
        <p:nvSpPr>
          <p:cNvPr id="2560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4572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C</a:t>
            </a:r>
          </a:p>
        </p:txBody>
      </p:sp>
      <p:sp>
        <p:nvSpPr>
          <p:cNvPr id="2560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76600" y="56388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B</a:t>
            </a:r>
          </a:p>
        </p:txBody>
      </p:sp>
      <p:sp>
        <p:nvSpPr>
          <p:cNvPr id="2561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781800" y="5334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K</a:t>
            </a:r>
          </a:p>
        </p:txBody>
      </p:sp>
      <p:sp>
        <p:nvSpPr>
          <p:cNvPr id="2561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924800" y="4343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J</a:t>
            </a:r>
          </a:p>
        </p:txBody>
      </p:sp>
      <p:sp>
        <p:nvSpPr>
          <p:cNvPr id="2561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67400" y="4191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G</a:t>
            </a:r>
          </a:p>
        </p:txBody>
      </p:sp>
      <p:sp>
        <p:nvSpPr>
          <p:cNvPr id="25613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638800" y="30480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H</a:t>
            </a:r>
          </a:p>
        </p:txBody>
      </p:sp>
      <p:sp>
        <p:nvSpPr>
          <p:cNvPr id="25614" name="Oval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315200" y="3200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I</a:t>
            </a:r>
          </a:p>
        </p:txBody>
      </p:sp>
      <p:sp>
        <p:nvSpPr>
          <p:cNvPr id="25615" name="Oval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6248400"/>
            <a:ext cx="381000" cy="381000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L</a:t>
            </a:r>
          </a:p>
        </p:txBody>
      </p:sp>
      <p:sp>
        <p:nvSpPr>
          <p:cNvPr id="2561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971800" y="34290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971800" y="38100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19400" y="3886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4495800" y="4572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5334000" y="5334000"/>
            <a:ext cx="1371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7239000" y="4724400"/>
            <a:ext cx="762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4648200" y="4343400"/>
            <a:ext cx="1066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6248400" y="44196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867400" y="3505200"/>
            <a:ext cx="152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4191000" y="3657600"/>
            <a:ext cx="152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2971800" y="4953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124200" y="4800600"/>
            <a:ext cx="1600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5257800" y="5562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5791200" y="4648200"/>
            <a:ext cx="304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6019800" y="5715000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24600" y="35814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543800" y="3657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508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Details for O(n+m) implementation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Maintain a list of vertices of in-degree 0</a:t>
            </a:r>
          </a:p>
          <a:p>
            <a:r>
              <a:rPr lang="en-US" altLang="en-US"/>
              <a:t>Each vertex keeps track of its in-degree</a:t>
            </a:r>
          </a:p>
          <a:p>
            <a:r>
              <a:rPr lang="en-US" altLang="en-US"/>
              <a:t>Update in-degrees and list when edges are removed</a:t>
            </a:r>
          </a:p>
          <a:p>
            <a:r>
              <a:rPr lang="en-US" altLang="en-US"/>
              <a:t>m edge removals at O(1) cost each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342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Representation</a:t>
            </a:r>
          </a:p>
        </p:txBody>
      </p:sp>
      <p:sp>
        <p:nvSpPr>
          <p:cNvPr id="4" name="Oval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676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3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219200" y="1828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981200" y="1905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4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057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/>
          <p:cNvCxnSpPr>
            <a:stCxn id="4" idx="5"/>
            <a:endCxn id="6" idx="1"/>
          </p:cNvCxnSpPr>
          <p:nvPr/>
        </p:nvCxnSpPr>
        <p:spPr>
          <a:xfrm>
            <a:off x="1185722" y="2023922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2962" y="1689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75337" y="1573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9530" y="27051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93477" y="25574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29000" y="148509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 = { a, b, c, d}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05200" y="2014144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 = { {a, b}, {a, c}, {a, d}, {b, d} }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7522" y="32766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7522" y="37338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47522" y="41910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7522" y="46482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43000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907592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672184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143000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07592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143000" y="42919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43000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907592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</a:p>
        </p:txBody>
      </p:sp>
      <p:cxnSp>
        <p:nvCxnSpPr>
          <p:cNvPr id="38" name="Straight Arrow Connector 37"/>
          <p:cNvCxnSpPr>
            <a:stCxn id="20" idx="3"/>
            <a:endCxn id="24" idx="1"/>
          </p:cNvCxnSpPr>
          <p:nvPr/>
        </p:nvCxnSpPr>
        <p:spPr>
          <a:xfrm flipV="1">
            <a:off x="795478" y="349980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97737" y="3958823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92005" y="4431891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75821" y="4904319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560070" y="3478538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324662" y="348901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560070" y="3949284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560070" y="489525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485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057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16826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62940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2485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7057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16826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62940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2485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7057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16826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62940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8" name="Rectangle 57"/>
          <p:cNvSpPr/>
          <p:nvPr/>
        </p:nvSpPr>
        <p:spPr>
          <a:xfrm>
            <a:off x="52485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9" name="Rectangle 58"/>
          <p:cNvSpPr/>
          <p:nvPr/>
        </p:nvSpPr>
        <p:spPr>
          <a:xfrm>
            <a:off x="57057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0" name="Rectangle 59"/>
          <p:cNvSpPr/>
          <p:nvPr/>
        </p:nvSpPr>
        <p:spPr>
          <a:xfrm>
            <a:off x="616826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662940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334000" y="5408096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Incidence Matrix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52895" y="5371271"/>
            <a:ext cx="2523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Adjacency List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95DD7A-02D3-4EBC-9125-431417125957}"/>
              </a:ext>
            </a:extLst>
          </p:cNvPr>
          <p:cNvSpPr txBox="1"/>
          <p:nvPr/>
        </p:nvSpPr>
        <p:spPr>
          <a:xfrm>
            <a:off x="801472" y="5936101"/>
            <a:ext cx="221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O(n + m) space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3AE1597-99E2-48B3-9FB1-6D82187572A3}"/>
              </a:ext>
            </a:extLst>
          </p:cNvPr>
          <p:cNvSpPr txBox="1"/>
          <p:nvPr/>
        </p:nvSpPr>
        <p:spPr>
          <a:xfrm>
            <a:off x="5517968" y="5947512"/>
            <a:ext cx="221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space</a:t>
            </a:r>
          </a:p>
        </p:txBody>
      </p:sp>
    </p:spTree>
    <p:extLst>
      <p:ext uri="{BB962C8B-B14F-4D97-AF65-F5344CB8AC3E}">
        <p14:creationId xmlns:p14="http://schemas.microsoft.com/office/powerpoint/2010/main" val="733683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Graph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/>
              <a:t>Find a path from s to t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{s</a:t>
            </a:r>
            <a:r>
              <a:rPr lang="en-US" altLang="en-US" dirty="0" smtClean="0"/>
              <a:t>};  Mark s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S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u = Select(S)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v is </a:t>
            </a:r>
            <a:r>
              <a:rPr lang="en-US" altLang="en-US" dirty="0" smtClean="0"/>
              <a:t>unmarked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Add(S, v)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Pred</a:t>
            </a:r>
            <a:r>
              <a:rPr lang="en-US" altLang="en-US" dirty="0"/>
              <a:t>[v] = </a:t>
            </a:r>
            <a:r>
              <a:rPr lang="en-US" altLang="en-US" dirty="0" smtClean="0"/>
              <a:t>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		Mark v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(v = t) then path found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Line 23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5791200" y="2521742"/>
            <a:ext cx="0" cy="60245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/>
              <a:t>Graph Search 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505200" y="5257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28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62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181600" y="5181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676400" y="43434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2362200" y="42672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676400" y="5181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600200" y="41148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05000" y="3505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81200" y="4114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667000" y="34290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895600" y="35814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971800" y="43434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4572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2362200" y="45720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514600" y="51816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657600" y="46482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733800" y="53340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334000" y="46482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886200" y="45720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810000" y="38100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581400" y="35052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581400" y="31242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50292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2895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867400" y="32004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943600" y="30480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705600" y="3124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4478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286000" y="5029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743200" y="4191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514600" y="3352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657600" y="4419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876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715000" y="3048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553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752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066800" y="5029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  <p:sp>
        <p:nvSpPr>
          <p:cNvPr id="43" name="Line 37"/>
          <p:cNvSpPr>
            <a:spLocks noChangeShapeType="1"/>
          </p:cNvSpPr>
          <p:nvPr>
            <p:custDataLst>
              <p:tags r:id="rId41"/>
            </p:custDataLst>
          </p:nvPr>
        </p:nvSpPr>
        <p:spPr bwMode="auto">
          <a:xfrm flipH="1">
            <a:off x="990600" y="1986634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Oval 38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743200" y="16818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Line 40"/>
          <p:cNvSpPr>
            <a:spLocks noChangeShapeType="1"/>
          </p:cNvSpPr>
          <p:nvPr>
            <p:custDataLst>
              <p:tags r:id="rId43"/>
            </p:custDataLst>
          </p:nvPr>
        </p:nvSpPr>
        <p:spPr bwMode="auto">
          <a:xfrm>
            <a:off x="1828800" y="1986634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1"/>
          <p:cNvSpPr>
            <a:spLocks noChangeShapeType="1"/>
          </p:cNvSpPr>
          <p:nvPr>
            <p:custDataLst>
              <p:tags r:id="rId44"/>
            </p:custDataLst>
          </p:nvPr>
        </p:nvSpPr>
        <p:spPr bwMode="auto">
          <a:xfrm flipV="1">
            <a:off x="1905000" y="1834234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2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 flipH="1">
            <a:off x="2667000" y="1910434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Oval 7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838200" y="24438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12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1676400" y="18342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39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514600" y="244383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Line 20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 flipV="1">
            <a:off x="5791200" y="1874838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24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>
            <a:off x="6553200" y="1798638"/>
            <a:ext cx="304800" cy="1096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Oval 14"/>
          <p:cNvSpPr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400800" y="17224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Oval 4"/>
          <p:cNvSpPr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5638800" y="23320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Text Box 4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7086600" y="2833687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23792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Breadth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Explore vertices in layers</a:t>
            </a:r>
          </a:p>
          <a:p>
            <a:pPr lvl="1"/>
            <a:r>
              <a:rPr lang="en-US" altLang="en-US"/>
              <a:t>s in layer 1</a:t>
            </a:r>
          </a:p>
          <a:p>
            <a:pPr lvl="1"/>
            <a:r>
              <a:rPr lang="en-US" altLang="en-US"/>
              <a:t>Neighbors of s in layer 2</a:t>
            </a:r>
          </a:p>
          <a:p>
            <a:pPr lvl="1"/>
            <a:r>
              <a:rPr lang="en-US" altLang="en-US"/>
              <a:t>Neighbors of layer 2 in layer 3 . . .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 dirty="0"/>
              <a:t>Build a BFS tree from s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209800"/>
            <a:ext cx="6553200" cy="4939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Q = {s}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Level[s] = 1</a:t>
            </a:r>
            <a:r>
              <a:rPr lang="en-US" altLang="en-US" dirty="0" smtClean="0"/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Mark s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while Q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u = </a:t>
            </a:r>
            <a:r>
              <a:rPr lang="en-US" altLang="en-US" dirty="0" err="1"/>
              <a:t>Q.Dequeue</a:t>
            </a:r>
            <a:r>
              <a:rPr lang="en-US" altLang="en-US" dirty="0"/>
              <a:t>()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err="1"/>
              <a:t>foreach</a:t>
            </a:r>
            <a:r>
              <a:rPr lang="en-US" altLang="en-US" dirty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if v is </a:t>
            </a:r>
            <a:r>
              <a:rPr lang="en-US" altLang="en-US" dirty="0" smtClean="0"/>
              <a:t>unmarked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Q.Enqueue</a:t>
            </a:r>
            <a:r>
              <a:rPr lang="en-US" altLang="en-US" dirty="0"/>
              <a:t>(v)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</a:t>
            </a:r>
            <a:r>
              <a:rPr lang="en-US" altLang="en-US" dirty="0" err="1"/>
              <a:t>Pred</a:t>
            </a:r>
            <a:r>
              <a:rPr lang="en-US" altLang="en-US" dirty="0"/>
              <a:t>[v] =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	Level[v] = Level[u] + </a:t>
            </a:r>
            <a:r>
              <a:rPr lang="en-US" altLang="en-US" dirty="0" smtClean="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Mark v 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126554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Key observation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/>
              <a:t>All edges go between vertices on the same layer or adjacent layers</a:t>
            </a:r>
          </a:p>
        </p:txBody>
      </p:sp>
      <p:sp>
        <p:nvSpPr>
          <p:cNvPr id="81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81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81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81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82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82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820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82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4712</TotalTime>
  <Words>1177</Words>
  <Application>Microsoft Office PowerPoint</Application>
  <PresentationFormat>On-screen Show (4:3)</PresentationFormat>
  <Paragraphs>284</Paragraphs>
  <Slides>31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CSE 417 Algorithms and Complexity</vt:lpstr>
      <vt:lpstr>Announcements</vt:lpstr>
      <vt:lpstr>Graph Theory</vt:lpstr>
      <vt:lpstr>Graph Representation</vt:lpstr>
      <vt:lpstr>Graph search</vt:lpstr>
      <vt:lpstr>Graph Search </vt:lpstr>
      <vt:lpstr>Breadth first search</vt:lpstr>
      <vt:lpstr>Breadth First Search</vt:lpstr>
      <vt:lpstr>Key observation</vt:lpstr>
      <vt:lpstr>Bipartite Graphs</vt:lpstr>
      <vt:lpstr>Can this graph be two colored?</vt:lpstr>
      <vt:lpstr>Algorithm</vt:lpstr>
      <vt:lpstr>Theorem: A graph is bipartite if and only if it has no odd cycles</vt:lpstr>
      <vt:lpstr>Lemma 1</vt:lpstr>
      <vt:lpstr>Lemma 2</vt:lpstr>
      <vt:lpstr>Lemma 3</vt:lpstr>
      <vt:lpstr>Graph Search</vt:lpstr>
      <vt:lpstr>Graph search</vt:lpstr>
      <vt:lpstr>Breadth First Search</vt:lpstr>
      <vt:lpstr>Depth First Search</vt:lpstr>
      <vt:lpstr>Connected Components</vt:lpstr>
      <vt:lpstr>Computing Connected Components in O(n+m) time</vt:lpstr>
      <vt:lpstr>Directed Graphs</vt:lpstr>
      <vt:lpstr>Identify the Strongly Connected Components</vt:lpstr>
      <vt:lpstr>Strongly connected components can be found in O(n+m) time</vt:lpstr>
      <vt:lpstr>Topological Sort</vt:lpstr>
      <vt:lpstr>Find a topological order for the following graph</vt:lpstr>
      <vt:lpstr>If a graph has a cycle, there is no topological sort</vt:lpstr>
      <vt:lpstr>Lemma: If a (finite) graph is acyclic, it has a vertex with in-degree 0</vt:lpstr>
      <vt:lpstr>Topological Sort Algorithm</vt:lpstr>
      <vt:lpstr>Details for O(n+m)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Anderson</dc:creator>
  <cp:lastModifiedBy>Richard Anderson</cp:lastModifiedBy>
  <cp:revision>130</cp:revision>
  <dcterms:created xsi:type="dcterms:W3CDTF">1601-01-01T00:00:00Z</dcterms:created>
  <dcterms:modified xsi:type="dcterms:W3CDTF">2020-10-12T22:41:35Z</dcterms:modified>
</cp:coreProperties>
</file>