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7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8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9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10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11.xml" ContentType="application/vnd.openxmlformats-officedocument.presentationml.notesSlide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12.xml" ContentType="application/vnd.openxmlformats-officedocument.presentationml.notesSlide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13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14.xml" ContentType="application/vnd.openxmlformats-officedocument.presentationml.notesSlide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15.xml" ContentType="application/vnd.openxmlformats-officedocument.presentationml.notesSlid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16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notesSlides/notesSlide17.xml" ContentType="application/vnd.openxmlformats-officedocument.presentationml.notesSlide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sldIdLst>
    <p:sldId id="256" r:id="rId2"/>
    <p:sldId id="302" r:id="rId3"/>
    <p:sldId id="303" r:id="rId4"/>
    <p:sldId id="291" r:id="rId5"/>
    <p:sldId id="293" r:id="rId6"/>
    <p:sldId id="321" r:id="rId7"/>
    <p:sldId id="304" r:id="rId8"/>
    <p:sldId id="305" r:id="rId9"/>
    <p:sldId id="306" r:id="rId10"/>
    <p:sldId id="322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83D5C6-2577-4795-BF3D-BEB51F63B039}" v="8" dt="2019-10-01T05:36:09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06" d="100"/>
          <a:sy n="106" d="100"/>
        </p:scale>
        <p:origin x="111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4383D5C6-2577-4795-BF3D-BEB51F63B039}"/>
    <pc:docChg chg="custSel addSld modSld">
      <pc:chgData name="Richard Anderson" userId="4654cc452026b74c" providerId="LiveId" clId="{4383D5C6-2577-4795-BF3D-BEB51F63B039}" dt="2019-10-01T05:40:09.540" v="96" actId="20577"/>
      <pc:docMkLst>
        <pc:docMk/>
      </pc:docMkLst>
      <pc:sldChg chg="modSp">
        <pc:chgData name="Richard Anderson" userId="4654cc452026b74c" providerId="LiveId" clId="{4383D5C6-2577-4795-BF3D-BEB51F63B039}" dt="2019-10-01T05:29:45.027" v="6" actId="20577"/>
        <pc:sldMkLst>
          <pc:docMk/>
          <pc:sldMk cId="0" sldId="256"/>
        </pc:sldMkLst>
        <pc:spChg chg="mod">
          <ac:chgData name="Richard Anderson" userId="4654cc452026b74c" providerId="LiveId" clId="{4383D5C6-2577-4795-BF3D-BEB51F63B039}" dt="2019-10-01T05:29:45.027" v="6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40:09.540" v="96" actId="20577"/>
        <pc:sldMkLst>
          <pc:docMk/>
          <pc:sldMk cId="0" sldId="273"/>
        </pc:sldMkLst>
        <pc:spChg chg="mod">
          <ac:chgData name="Richard Anderson" userId="4654cc452026b74c" providerId="LiveId" clId="{4383D5C6-2577-4795-BF3D-BEB51F63B039}" dt="2019-10-01T05:40:09.540" v="96" actId="20577"/>
          <ac:spMkLst>
            <pc:docMk/>
            <pc:sldMk cId="0" sldId="273"/>
            <ac:spMk id="19458" creationId="{00000000-0000-0000-0000-000000000000}"/>
          </ac:spMkLst>
        </pc:spChg>
        <pc:spChg chg="mod">
          <ac:chgData name="Richard Anderson" userId="4654cc452026b74c" providerId="LiveId" clId="{4383D5C6-2577-4795-BF3D-BEB51F63B039}" dt="2019-10-01T05:33:02.680" v="26" actId="20577"/>
          <ac:spMkLst>
            <pc:docMk/>
            <pc:sldMk cId="0" sldId="273"/>
            <ac:spMk id="19459" creationId="{00000000-0000-0000-0000-000000000000}"/>
          </ac:spMkLst>
        </pc:spChg>
      </pc:sldChg>
      <pc:sldChg chg="add">
        <pc:chgData name="Richard Anderson" userId="4654cc452026b74c" providerId="LiveId" clId="{4383D5C6-2577-4795-BF3D-BEB51F63B039}" dt="2019-10-01T05:33:46.135" v="27"/>
        <pc:sldMkLst>
          <pc:docMk/>
          <pc:sldMk cId="0" sldId="275"/>
        </pc:sldMkLst>
      </pc:sldChg>
      <pc:sldChg chg="modSp">
        <pc:chgData name="Richard Anderson" userId="4654cc452026b74c" providerId="LiveId" clId="{4383D5C6-2577-4795-BF3D-BEB51F63B039}" dt="2019-10-01T05:36:23.913" v="61" actId="27636"/>
        <pc:sldMkLst>
          <pc:docMk/>
          <pc:sldMk cId="0" sldId="277"/>
        </pc:sldMkLst>
        <pc:spChg chg="mod">
          <ac:chgData name="Richard Anderson" userId="4654cc452026b74c" providerId="LiveId" clId="{4383D5C6-2577-4795-BF3D-BEB51F63B039}" dt="2019-10-01T05:36:23.913" v="61" actId="27636"/>
          <ac:spMkLst>
            <pc:docMk/>
            <pc:sldMk cId="0" sldId="277"/>
            <ac:spMk id="23555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37:23.243" v="95" actId="20577"/>
        <pc:sldMkLst>
          <pc:docMk/>
          <pc:sldMk cId="0" sldId="302"/>
        </pc:sldMkLst>
        <pc:spChg chg="mod">
          <ac:chgData name="Richard Anderson" userId="4654cc452026b74c" providerId="LiveId" clId="{4383D5C6-2577-4795-BF3D-BEB51F63B039}" dt="2019-10-01T05:37:23.243" v="95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32:13.427" v="11" actId="1076"/>
        <pc:sldMkLst>
          <pc:docMk/>
          <pc:sldMk cId="0" sldId="303"/>
        </pc:sldMkLst>
        <pc:spChg chg="mod">
          <ac:chgData name="Richard Anderson" userId="4654cc452026b74c" providerId="LiveId" clId="{4383D5C6-2577-4795-BF3D-BEB51F63B039}" dt="2019-10-01T05:32:13.427" v="11" actId="1076"/>
          <ac:spMkLst>
            <pc:docMk/>
            <pc:sldMk cId="0" sldId="303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11D68BE9-F685-4FF6-ACDF-168B47AA77DC}"/>
    <pc:docChg chg="custSel modSld">
      <pc:chgData name="Richard Anderson" userId="4654cc452026b74c" providerId="LiveId" clId="{11D68BE9-F685-4FF6-ACDF-168B47AA77DC}" dt="2019-01-12T22:28:23.831" v="110" actId="14"/>
      <pc:docMkLst>
        <pc:docMk/>
      </pc:docMkLst>
      <pc:sldChg chg="modSp">
        <pc:chgData name="Richard Anderson" userId="4654cc452026b74c" providerId="LiveId" clId="{11D68BE9-F685-4FF6-ACDF-168B47AA77DC}" dt="2019-01-12T22:27:22.045" v="3" actId="20577"/>
        <pc:sldMkLst>
          <pc:docMk/>
          <pc:sldMk cId="0" sldId="256"/>
        </pc:sldMkLst>
        <pc:spChg chg="mod">
          <ac:chgData name="Richard Anderson" userId="4654cc452026b74c" providerId="LiveId" clId="{11D68BE9-F685-4FF6-ACDF-168B47AA77DC}" dt="2019-01-12T22:27:22.045" v="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11D68BE9-F685-4FF6-ACDF-168B47AA77DC}" dt="2019-01-12T22:28:23.831" v="110" actId="14"/>
        <pc:sldMkLst>
          <pc:docMk/>
          <pc:sldMk cId="0" sldId="302"/>
        </pc:sldMkLst>
        <pc:spChg chg="mod">
          <ac:chgData name="Richard Anderson" userId="4654cc452026b74c" providerId="LiveId" clId="{11D68BE9-F685-4FF6-ACDF-168B47AA77DC}" dt="2019-01-12T22:28:23.831" v="110" actId="14"/>
          <ac:spMkLst>
            <pc:docMk/>
            <pc:sldMk cId="0" sldId="302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7E1C88-5E4E-4E2A-B72B-4AF3F0869ABA}" type="datetimeFigureOut">
              <a:rPr lang="en-US"/>
              <a:pPr>
                <a:defRPr/>
              </a:pPr>
              <a:t>10/9/2020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0AC348-8C76-4C89-8B98-63F3AA688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FBDE5E-A592-4488-A4E3-B31210E54499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F04900-1ABD-4C31-BC50-7EBCF9641380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0785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8F0D07-CB49-41AD-B773-F6B79E167AD4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9493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CADEA2-DE17-4B83-B339-32ABAF0F001F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4284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A8D4D-62A2-4FCF-A1A2-FB98BDCA88D7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55481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D9ABB3-6818-4E5B-9EA5-F86C729C1592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99375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EC820C-3048-41F4-9CB6-A82B81CD905C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79789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154B12-A5E5-4CD2-B51B-DDCEF6075CD7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363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2850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B0F229-41D0-42D5-A638-61A8413B5C20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9E6573-D8B1-4634-8CCB-16DA7BBBD938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EAEA10-5A09-409D-B6B1-612EDE8E92C4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040BA-5031-4C4E-B22A-5DCA01E1C008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6754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F49C4F-1BC1-4232-AA4E-C68BD90B77B6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7330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8085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2BB4E3-1F8F-4000-BD4B-B5D6277D7589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1528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E693FB-8C19-4A5D-B6F0-07A79CC29336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9580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504C0-0208-4459-AA73-C73E24BB1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3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87889-6043-46ED-9C0D-73D268BE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3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6064F-95A2-4599-BD90-C377FE6B5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5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AD2B5-DAC8-421E-B3CB-F33A2EFDE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9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E2649-C32E-478F-8BAB-B32CD1BF0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2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F8D0B-4A45-428E-921A-F22356DA9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5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89FE5-58F3-49AC-9496-98A8C56DA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9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A661B-C01F-45D2-87BC-08E169895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2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D3D70-8309-473F-BD8F-2A1D67F96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6B3FC-F6D9-40E2-A0F0-F3CACD8CD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5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38FF-91CE-4494-B6C9-4FA2BA321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5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520957-DB77-4A4D-A69D-F159B0A65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tags" Target="../tags/tag51.xml"/><Relationship Id="rId39" Type="http://schemas.openxmlformats.org/officeDocument/2006/relationships/tags" Target="../tags/tag64.xml"/><Relationship Id="rId21" Type="http://schemas.openxmlformats.org/officeDocument/2006/relationships/tags" Target="../tags/tag46.xml"/><Relationship Id="rId34" Type="http://schemas.openxmlformats.org/officeDocument/2006/relationships/tags" Target="../tags/tag59.xml"/><Relationship Id="rId42" Type="http://schemas.openxmlformats.org/officeDocument/2006/relationships/notesSlide" Target="../notesSlides/notesSlide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29" Type="http://schemas.openxmlformats.org/officeDocument/2006/relationships/tags" Target="../tags/tag54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tags" Target="../tags/tag49.xml"/><Relationship Id="rId32" Type="http://schemas.openxmlformats.org/officeDocument/2006/relationships/tags" Target="../tags/tag57.xml"/><Relationship Id="rId37" Type="http://schemas.openxmlformats.org/officeDocument/2006/relationships/tags" Target="../tags/tag62.xml"/><Relationship Id="rId40" Type="http://schemas.openxmlformats.org/officeDocument/2006/relationships/tags" Target="../tags/tag65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28" Type="http://schemas.openxmlformats.org/officeDocument/2006/relationships/tags" Target="../tags/tag53.xml"/><Relationship Id="rId36" Type="http://schemas.openxmlformats.org/officeDocument/2006/relationships/tags" Target="../tags/tag61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31" Type="http://schemas.openxmlformats.org/officeDocument/2006/relationships/tags" Target="../tags/tag56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Relationship Id="rId27" Type="http://schemas.openxmlformats.org/officeDocument/2006/relationships/tags" Target="../tags/tag52.xml"/><Relationship Id="rId30" Type="http://schemas.openxmlformats.org/officeDocument/2006/relationships/tags" Target="../tags/tag55.xml"/><Relationship Id="rId35" Type="http://schemas.openxmlformats.org/officeDocument/2006/relationships/tags" Target="../tags/tag60.xml"/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tags" Target="../tags/tag50.xml"/><Relationship Id="rId33" Type="http://schemas.openxmlformats.org/officeDocument/2006/relationships/tags" Target="../tags/tag58.xml"/><Relationship Id="rId38" Type="http://schemas.openxmlformats.org/officeDocument/2006/relationships/tags" Target="../tags/tag6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3" Type="http://schemas.openxmlformats.org/officeDocument/2006/relationships/tags" Target="../tags/tag68.xml"/><Relationship Id="rId21" Type="http://schemas.openxmlformats.org/officeDocument/2006/relationships/tags" Target="../tags/tag86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0" Type="http://schemas.openxmlformats.org/officeDocument/2006/relationships/tags" Target="../tags/tag85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23" Type="http://schemas.openxmlformats.org/officeDocument/2006/relationships/notesSlide" Target="../notesSlides/notesSlide9.xml"/><Relationship Id="rId10" Type="http://schemas.openxmlformats.org/officeDocument/2006/relationships/tags" Target="../tags/tag75.xml"/><Relationship Id="rId19" Type="http://schemas.openxmlformats.org/officeDocument/2006/relationships/tags" Target="../tags/tag84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Relationship Id="rId2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99.xml"/><Relationship Id="rId18" Type="http://schemas.openxmlformats.org/officeDocument/2006/relationships/tags" Target="../tags/tag104.xml"/><Relationship Id="rId26" Type="http://schemas.openxmlformats.org/officeDocument/2006/relationships/tags" Target="../tags/tag112.xml"/><Relationship Id="rId39" Type="http://schemas.openxmlformats.org/officeDocument/2006/relationships/tags" Target="../tags/tag125.xml"/><Relationship Id="rId21" Type="http://schemas.openxmlformats.org/officeDocument/2006/relationships/tags" Target="../tags/tag107.xml"/><Relationship Id="rId34" Type="http://schemas.openxmlformats.org/officeDocument/2006/relationships/tags" Target="../tags/tag120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93.xml"/><Relationship Id="rId2" Type="http://schemas.openxmlformats.org/officeDocument/2006/relationships/tags" Target="../tags/tag88.xml"/><Relationship Id="rId16" Type="http://schemas.openxmlformats.org/officeDocument/2006/relationships/tags" Target="../tags/tag102.xml"/><Relationship Id="rId20" Type="http://schemas.openxmlformats.org/officeDocument/2006/relationships/tags" Target="../tags/tag106.xml"/><Relationship Id="rId29" Type="http://schemas.openxmlformats.org/officeDocument/2006/relationships/tags" Target="../tags/tag115.xml"/><Relationship Id="rId41" Type="http://schemas.openxmlformats.org/officeDocument/2006/relationships/tags" Target="../tags/tag127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11" Type="http://schemas.openxmlformats.org/officeDocument/2006/relationships/tags" Target="../tags/tag97.xml"/><Relationship Id="rId24" Type="http://schemas.openxmlformats.org/officeDocument/2006/relationships/tags" Target="../tags/tag110.xml"/><Relationship Id="rId32" Type="http://schemas.openxmlformats.org/officeDocument/2006/relationships/tags" Target="../tags/tag118.xml"/><Relationship Id="rId37" Type="http://schemas.openxmlformats.org/officeDocument/2006/relationships/tags" Target="../tags/tag123.xml"/><Relationship Id="rId40" Type="http://schemas.openxmlformats.org/officeDocument/2006/relationships/tags" Target="../tags/tag126.xml"/><Relationship Id="rId5" Type="http://schemas.openxmlformats.org/officeDocument/2006/relationships/tags" Target="../tags/tag91.xml"/><Relationship Id="rId15" Type="http://schemas.openxmlformats.org/officeDocument/2006/relationships/tags" Target="../tags/tag101.xml"/><Relationship Id="rId23" Type="http://schemas.openxmlformats.org/officeDocument/2006/relationships/tags" Target="../tags/tag109.xml"/><Relationship Id="rId28" Type="http://schemas.openxmlformats.org/officeDocument/2006/relationships/tags" Target="../tags/tag114.xml"/><Relationship Id="rId36" Type="http://schemas.openxmlformats.org/officeDocument/2006/relationships/tags" Target="../tags/tag122.xml"/><Relationship Id="rId10" Type="http://schemas.openxmlformats.org/officeDocument/2006/relationships/tags" Target="../tags/tag96.xml"/><Relationship Id="rId19" Type="http://schemas.openxmlformats.org/officeDocument/2006/relationships/tags" Target="../tags/tag105.xml"/><Relationship Id="rId31" Type="http://schemas.openxmlformats.org/officeDocument/2006/relationships/tags" Target="../tags/tag117.xml"/><Relationship Id="rId4" Type="http://schemas.openxmlformats.org/officeDocument/2006/relationships/tags" Target="../tags/tag90.xml"/><Relationship Id="rId9" Type="http://schemas.openxmlformats.org/officeDocument/2006/relationships/tags" Target="../tags/tag95.xml"/><Relationship Id="rId14" Type="http://schemas.openxmlformats.org/officeDocument/2006/relationships/tags" Target="../tags/tag100.xml"/><Relationship Id="rId22" Type="http://schemas.openxmlformats.org/officeDocument/2006/relationships/tags" Target="../tags/tag108.xml"/><Relationship Id="rId27" Type="http://schemas.openxmlformats.org/officeDocument/2006/relationships/tags" Target="../tags/tag113.xml"/><Relationship Id="rId30" Type="http://schemas.openxmlformats.org/officeDocument/2006/relationships/tags" Target="../tags/tag116.xml"/><Relationship Id="rId35" Type="http://schemas.openxmlformats.org/officeDocument/2006/relationships/tags" Target="../tags/tag121.xml"/><Relationship Id="rId43" Type="http://schemas.openxmlformats.org/officeDocument/2006/relationships/notesSlide" Target="../notesSlides/notesSlide10.xml"/><Relationship Id="rId8" Type="http://schemas.openxmlformats.org/officeDocument/2006/relationships/tags" Target="../tags/tag94.xml"/><Relationship Id="rId3" Type="http://schemas.openxmlformats.org/officeDocument/2006/relationships/tags" Target="../tags/tag89.xml"/><Relationship Id="rId12" Type="http://schemas.openxmlformats.org/officeDocument/2006/relationships/tags" Target="../tags/tag98.xml"/><Relationship Id="rId17" Type="http://schemas.openxmlformats.org/officeDocument/2006/relationships/tags" Target="../tags/tag103.xml"/><Relationship Id="rId25" Type="http://schemas.openxmlformats.org/officeDocument/2006/relationships/tags" Target="../tags/tag111.xml"/><Relationship Id="rId33" Type="http://schemas.openxmlformats.org/officeDocument/2006/relationships/tags" Target="../tags/tag119.xml"/><Relationship Id="rId38" Type="http://schemas.openxmlformats.org/officeDocument/2006/relationships/tags" Target="../tags/tag124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140.xml"/><Relationship Id="rId18" Type="http://schemas.openxmlformats.org/officeDocument/2006/relationships/tags" Target="../tags/tag145.xml"/><Relationship Id="rId26" Type="http://schemas.openxmlformats.org/officeDocument/2006/relationships/tags" Target="../tags/tag153.xml"/><Relationship Id="rId39" Type="http://schemas.openxmlformats.org/officeDocument/2006/relationships/tags" Target="../tags/tag166.xml"/><Relationship Id="rId21" Type="http://schemas.openxmlformats.org/officeDocument/2006/relationships/tags" Target="../tags/tag148.xml"/><Relationship Id="rId34" Type="http://schemas.openxmlformats.org/officeDocument/2006/relationships/tags" Target="../tags/tag161.xml"/><Relationship Id="rId42" Type="http://schemas.openxmlformats.org/officeDocument/2006/relationships/tags" Target="../tags/tag169.xml"/><Relationship Id="rId7" Type="http://schemas.openxmlformats.org/officeDocument/2006/relationships/tags" Target="../tags/tag134.xml"/><Relationship Id="rId2" Type="http://schemas.openxmlformats.org/officeDocument/2006/relationships/tags" Target="../tags/tag129.xml"/><Relationship Id="rId16" Type="http://schemas.openxmlformats.org/officeDocument/2006/relationships/tags" Target="../tags/tag143.xml"/><Relationship Id="rId20" Type="http://schemas.openxmlformats.org/officeDocument/2006/relationships/tags" Target="../tags/tag147.xml"/><Relationship Id="rId29" Type="http://schemas.openxmlformats.org/officeDocument/2006/relationships/tags" Target="../tags/tag156.xml"/><Relationship Id="rId41" Type="http://schemas.openxmlformats.org/officeDocument/2006/relationships/tags" Target="../tags/tag168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tags" Target="../tags/tag138.xml"/><Relationship Id="rId24" Type="http://schemas.openxmlformats.org/officeDocument/2006/relationships/tags" Target="../tags/tag151.xml"/><Relationship Id="rId32" Type="http://schemas.openxmlformats.org/officeDocument/2006/relationships/tags" Target="../tags/tag159.xml"/><Relationship Id="rId37" Type="http://schemas.openxmlformats.org/officeDocument/2006/relationships/tags" Target="../tags/tag164.xml"/><Relationship Id="rId40" Type="http://schemas.openxmlformats.org/officeDocument/2006/relationships/tags" Target="../tags/tag167.xml"/><Relationship Id="rId5" Type="http://schemas.openxmlformats.org/officeDocument/2006/relationships/tags" Target="../tags/tag132.xml"/><Relationship Id="rId15" Type="http://schemas.openxmlformats.org/officeDocument/2006/relationships/tags" Target="../tags/tag142.xml"/><Relationship Id="rId23" Type="http://schemas.openxmlformats.org/officeDocument/2006/relationships/tags" Target="../tags/tag150.xml"/><Relationship Id="rId28" Type="http://schemas.openxmlformats.org/officeDocument/2006/relationships/tags" Target="../tags/tag155.xml"/><Relationship Id="rId36" Type="http://schemas.openxmlformats.org/officeDocument/2006/relationships/tags" Target="../tags/tag163.xml"/><Relationship Id="rId10" Type="http://schemas.openxmlformats.org/officeDocument/2006/relationships/tags" Target="../tags/tag137.xml"/><Relationship Id="rId19" Type="http://schemas.openxmlformats.org/officeDocument/2006/relationships/tags" Target="../tags/tag146.xml"/><Relationship Id="rId31" Type="http://schemas.openxmlformats.org/officeDocument/2006/relationships/tags" Target="../tags/tag158.xml"/><Relationship Id="rId44" Type="http://schemas.openxmlformats.org/officeDocument/2006/relationships/notesSlide" Target="../notesSlides/notesSlide11.xml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tags" Target="../tags/tag141.xml"/><Relationship Id="rId22" Type="http://schemas.openxmlformats.org/officeDocument/2006/relationships/tags" Target="../tags/tag149.xml"/><Relationship Id="rId27" Type="http://schemas.openxmlformats.org/officeDocument/2006/relationships/tags" Target="../tags/tag154.xml"/><Relationship Id="rId30" Type="http://schemas.openxmlformats.org/officeDocument/2006/relationships/tags" Target="../tags/tag157.xml"/><Relationship Id="rId35" Type="http://schemas.openxmlformats.org/officeDocument/2006/relationships/tags" Target="../tags/tag162.xml"/><Relationship Id="rId43" Type="http://schemas.openxmlformats.org/officeDocument/2006/relationships/slideLayout" Target="../slideLayouts/slideLayout2.xml"/><Relationship Id="rId8" Type="http://schemas.openxmlformats.org/officeDocument/2006/relationships/tags" Target="../tags/tag135.xml"/><Relationship Id="rId3" Type="http://schemas.openxmlformats.org/officeDocument/2006/relationships/tags" Target="../tags/tag130.xml"/><Relationship Id="rId12" Type="http://schemas.openxmlformats.org/officeDocument/2006/relationships/tags" Target="../tags/tag139.xml"/><Relationship Id="rId17" Type="http://schemas.openxmlformats.org/officeDocument/2006/relationships/tags" Target="../tags/tag144.xml"/><Relationship Id="rId25" Type="http://schemas.openxmlformats.org/officeDocument/2006/relationships/tags" Target="../tags/tag152.xml"/><Relationship Id="rId33" Type="http://schemas.openxmlformats.org/officeDocument/2006/relationships/tags" Target="../tags/tag160.xml"/><Relationship Id="rId38" Type="http://schemas.openxmlformats.org/officeDocument/2006/relationships/tags" Target="../tags/tag16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4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82.xml"/><Relationship Id="rId13" Type="http://schemas.openxmlformats.org/officeDocument/2006/relationships/tags" Target="../tags/tag187.xml"/><Relationship Id="rId18" Type="http://schemas.openxmlformats.org/officeDocument/2006/relationships/notesSlide" Target="../notesSlides/notesSlide14.xml"/><Relationship Id="rId3" Type="http://schemas.openxmlformats.org/officeDocument/2006/relationships/tags" Target="../tags/tag177.xml"/><Relationship Id="rId7" Type="http://schemas.openxmlformats.org/officeDocument/2006/relationships/tags" Target="../tags/tag181.xml"/><Relationship Id="rId12" Type="http://schemas.openxmlformats.org/officeDocument/2006/relationships/tags" Target="../tags/tag18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76.xml"/><Relationship Id="rId16" Type="http://schemas.openxmlformats.org/officeDocument/2006/relationships/tags" Target="../tags/tag190.xml"/><Relationship Id="rId1" Type="http://schemas.openxmlformats.org/officeDocument/2006/relationships/tags" Target="../tags/tag175.xml"/><Relationship Id="rId6" Type="http://schemas.openxmlformats.org/officeDocument/2006/relationships/tags" Target="../tags/tag180.xml"/><Relationship Id="rId11" Type="http://schemas.openxmlformats.org/officeDocument/2006/relationships/tags" Target="../tags/tag185.xml"/><Relationship Id="rId5" Type="http://schemas.openxmlformats.org/officeDocument/2006/relationships/tags" Target="../tags/tag179.xml"/><Relationship Id="rId15" Type="http://schemas.openxmlformats.org/officeDocument/2006/relationships/tags" Target="../tags/tag189.xml"/><Relationship Id="rId10" Type="http://schemas.openxmlformats.org/officeDocument/2006/relationships/tags" Target="../tags/tag184.xml"/><Relationship Id="rId4" Type="http://schemas.openxmlformats.org/officeDocument/2006/relationships/tags" Target="../tags/tag178.xml"/><Relationship Id="rId9" Type="http://schemas.openxmlformats.org/officeDocument/2006/relationships/tags" Target="../tags/tag183.xml"/><Relationship Id="rId14" Type="http://schemas.openxmlformats.org/officeDocument/2006/relationships/tags" Target="../tags/tag18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93.xml"/><Relationship Id="rId2" Type="http://schemas.openxmlformats.org/officeDocument/2006/relationships/tags" Target="../tags/tag192.xml"/><Relationship Id="rId1" Type="http://schemas.openxmlformats.org/officeDocument/2006/relationships/tags" Target="../tags/tag191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96.xml"/><Relationship Id="rId2" Type="http://schemas.openxmlformats.org/officeDocument/2006/relationships/tags" Target="../tags/tag195.xml"/><Relationship Id="rId1" Type="http://schemas.openxmlformats.org/officeDocument/2006/relationships/tags" Target="../tags/tag194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7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210.xml"/><Relationship Id="rId18" Type="http://schemas.openxmlformats.org/officeDocument/2006/relationships/tags" Target="../tags/tag215.xml"/><Relationship Id="rId26" Type="http://schemas.openxmlformats.org/officeDocument/2006/relationships/tags" Target="../tags/tag223.xml"/><Relationship Id="rId39" Type="http://schemas.openxmlformats.org/officeDocument/2006/relationships/tags" Target="../tags/tag236.xml"/><Relationship Id="rId21" Type="http://schemas.openxmlformats.org/officeDocument/2006/relationships/tags" Target="../tags/tag218.xml"/><Relationship Id="rId34" Type="http://schemas.openxmlformats.org/officeDocument/2006/relationships/tags" Target="../tags/tag231.xml"/><Relationship Id="rId7" Type="http://schemas.openxmlformats.org/officeDocument/2006/relationships/tags" Target="../tags/tag204.xml"/><Relationship Id="rId12" Type="http://schemas.openxmlformats.org/officeDocument/2006/relationships/tags" Target="../tags/tag209.xml"/><Relationship Id="rId17" Type="http://schemas.openxmlformats.org/officeDocument/2006/relationships/tags" Target="../tags/tag214.xml"/><Relationship Id="rId25" Type="http://schemas.openxmlformats.org/officeDocument/2006/relationships/tags" Target="../tags/tag222.xml"/><Relationship Id="rId33" Type="http://schemas.openxmlformats.org/officeDocument/2006/relationships/tags" Target="../tags/tag230.xml"/><Relationship Id="rId38" Type="http://schemas.openxmlformats.org/officeDocument/2006/relationships/tags" Target="../tags/tag235.xml"/><Relationship Id="rId2" Type="http://schemas.openxmlformats.org/officeDocument/2006/relationships/tags" Target="../tags/tag199.xml"/><Relationship Id="rId16" Type="http://schemas.openxmlformats.org/officeDocument/2006/relationships/tags" Target="../tags/tag213.xml"/><Relationship Id="rId20" Type="http://schemas.openxmlformats.org/officeDocument/2006/relationships/tags" Target="../tags/tag217.xml"/><Relationship Id="rId29" Type="http://schemas.openxmlformats.org/officeDocument/2006/relationships/tags" Target="../tags/tag226.xml"/><Relationship Id="rId1" Type="http://schemas.openxmlformats.org/officeDocument/2006/relationships/tags" Target="../tags/tag198.xml"/><Relationship Id="rId6" Type="http://schemas.openxmlformats.org/officeDocument/2006/relationships/tags" Target="../tags/tag203.xml"/><Relationship Id="rId11" Type="http://schemas.openxmlformats.org/officeDocument/2006/relationships/tags" Target="../tags/tag208.xml"/><Relationship Id="rId24" Type="http://schemas.openxmlformats.org/officeDocument/2006/relationships/tags" Target="../tags/tag221.xml"/><Relationship Id="rId32" Type="http://schemas.openxmlformats.org/officeDocument/2006/relationships/tags" Target="../tags/tag229.xml"/><Relationship Id="rId37" Type="http://schemas.openxmlformats.org/officeDocument/2006/relationships/tags" Target="../tags/tag234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202.xml"/><Relationship Id="rId15" Type="http://schemas.openxmlformats.org/officeDocument/2006/relationships/tags" Target="../tags/tag212.xml"/><Relationship Id="rId23" Type="http://schemas.openxmlformats.org/officeDocument/2006/relationships/tags" Target="../tags/tag220.xml"/><Relationship Id="rId28" Type="http://schemas.openxmlformats.org/officeDocument/2006/relationships/tags" Target="../tags/tag225.xml"/><Relationship Id="rId36" Type="http://schemas.openxmlformats.org/officeDocument/2006/relationships/tags" Target="../tags/tag233.xml"/><Relationship Id="rId10" Type="http://schemas.openxmlformats.org/officeDocument/2006/relationships/tags" Target="../tags/tag207.xml"/><Relationship Id="rId19" Type="http://schemas.openxmlformats.org/officeDocument/2006/relationships/tags" Target="../tags/tag216.xml"/><Relationship Id="rId31" Type="http://schemas.openxmlformats.org/officeDocument/2006/relationships/tags" Target="../tags/tag228.xml"/><Relationship Id="rId4" Type="http://schemas.openxmlformats.org/officeDocument/2006/relationships/tags" Target="../tags/tag201.xml"/><Relationship Id="rId9" Type="http://schemas.openxmlformats.org/officeDocument/2006/relationships/tags" Target="../tags/tag206.xml"/><Relationship Id="rId14" Type="http://schemas.openxmlformats.org/officeDocument/2006/relationships/tags" Target="../tags/tag211.xml"/><Relationship Id="rId22" Type="http://schemas.openxmlformats.org/officeDocument/2006/relationships/tags" Target="../tags/tag219.xml"/><Relationship Id="rId27" Type="http://schemas.openxmlformats.org/officeDocument/2006/relationships/tags" Target="../tags/tag224.xml"/><Relationship Id="rId30" Type="http://schemas.openxmlformats.org/officeDocument/2006/relationships/tags" Target="../tags/tag227.xml"/><Relationship Id="rId35" Type="http://schemas.openxmlformats.org/officeDocument/2006/relationships/tags" Target="../tags/tag232.xml"/><Relationship Id="rId8" Type="http://schemas.openxmlformats.org/officeDocument/2006/relationships/tags" Target="../tags/tag205.xml"/><Relationship Id="rId3" Type="http://schemas.openxmlformats.org/officeDocument/2006/relationships/tags" Target="../tags/tag20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39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47.xml"/><Relationship Id="rId13" Type="http://schemas.openxmlformats.org/officeDocument/2006/relationships/tags" Target="../tags/tag252.xml"/><Relationship Id="rId18" Type="http://schemas.openxmlformats.org/officeDocument/2006/relationships/tags" Target="../tags/tag257.xml"/><Relationship Id="rId3" Type="http://schemas.openxmlformats.org/officeDocument/2006/relationships/tags" Target="../tags/tag242.xml"/><Relationship Id="rId21" Type="http://schemas.openxmlformats.org/officeDocument/2006/relationships/tags" Target="../tags/tag260.xml"/><Relationship Id="rId7" Type="http://schemas.openxmlformats.org/officeDocument/2006/relationships/tags" Target="../tags/tag246.xml"/><Relationship Id="rId12" Type="http://schemas.openxmlformats.org/officeDocument/2006/relationships/tags" Target="../tags/tag251.xml"/><Relationship Id="rId17" Type="http://schemas.openxmlformats.org/officeDocument/2006/relationships/tags" Target="../tags/tag256.xml"/><Relationship Id="rId2" Type="http://schemas.openxmlformats.org/officeDocument/2006/relationships/tags" Target="../tags/tag241.xml"/><Relationship Id="rId16" Type="http://schemas.openxmlformats.org/officeDocument/2006/relationships/tags" Target="../tags/tag255.xml"/><Relationship Id="rId20" Type="http://schemas.openxmlformats.org/officeDocument/2006/relationships/tags" Target="../tags/tag259.xml"/><Relationship Id="rId1" Type="http://schemas.openxmlformats.org/officeDocument/2006/relationships/tags" Target="../tags/tag240.xml"/><Relationship Id="rId6" Type="http://schemas.openxmlformats.org/officeDocument/2006/relationships/tags" Target="../tags/tag245.xml"/><Relationship Id="rId11" Type="http://schemas.openxmlformats.org/officeDocument/2006/relationships/tags" Target="../tags/tag250.xml"/><Relationship Id="rId5" Type="http://schemas.openxmlformats.org/officeDocument/2006/relationships/tags" Target="../tags/tag244.xml"/><Relationship Id="rId15" Type="http://schemas.openxmlformats.org/officeDocument/2006/relationships/tags" Target="../tags/tag254.xml"/><Relationship Id="rId10" Type="http://schemas.openxmlformats.org/officeDocument/2006/relationships/tags" Target="../tags/tag249.xml"/><Relationship Id="rId19" Type="http://schemas.openxmlformats.org/officeDocument/2006/relationships/tags" Target="../tags/tag258.xml"/><Relationship Id="rId4" Type="http://schemas.openxmlformats.org/officeDocument/2006/relationships/tags" Target="../tags/tag243.xml"/><Relationship Id="rId9" Type="http://schemas.openxmlformats.org/officeDocument/2006/relationships/tags" Target="../tags/tag248.xml"/><Relationship Id="rId14" Type="http://schemas.openxmlformats.org/officeDocument/2006/relationships/tags" Target="../tags/tag253.xml"/><Relationship Id="rId2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68.xml"/><Relationship Id="rId13" Type="http://schemas.openxmlformats.org/officeDocument/2006/relationships/tags" Target="../tags/tag273.xml"/><Relationship Id="rId18" Type="http://schemas.openxmlformats.org/officeDocument/2006/relationships/tags" Target="../tags/tag278.xml"/><Relationship Id="rId26" Type="http://schemas.openxmlformats.org/officeDocument/2006/relationships/tags" Target="../tags/tag286.xml"/><Relationship Id="rId3" Type="http://schemas.openxmlformats.org/officeDocument/2006/relationships/tags" Target="../tags/tag263.xml"/><Relationship Id="rId21" Type="http://schemas.openxmlformats.org/officeDocument/2006/relationships/tags" Target="../tags/tag281.xml"/><Relationship Id="rId7" Type="http://schemas.openxmlformats.org/officeDocument/2006/relationships/tags" Target="../tags/tag267.xml"/><Relationship Id="rId12" Type="http://schemas.openxmlformats.org/officeDocument/2006/relationships/tags" Target="../tags/tag272.xml"/><Relationship Id="rId17" Type="http://schemas.openxmlformats.org/officeDocument/2006/relationships/tags" Target="../tags/tag277.xml"/><Relationship Id="rId25" Type="http://schemas.openxmlformats.org/officeDocument/2006/relationships/tags" Target="../tags/tag285.xml"/><Relationship Id="rId2" Type="http://schemas.openxmlformats.org/officeDocument/2006/relationships/tags" Target="../tags/tag262.xml"/><Relationship Id="rId16" Type="http://schemas.openxmlformats.org/officeDocument/2006/relationships/tags" Target="../tags/tag276.xml"/><Relationship Id="rId20" Type="http://schemas.openxmlformats.org/officeDocument/2006/relationships/tags" Target="../tags/tag280.xml"/><Relationship Id="rId29" Type="http://schemas.openxmlformats.org/officeDocument/2006/relationships/tags" Target="../tags/tag289.xml"/><Relationship Id="rId1" Type="http://schemas.openxmlformats.org/officeDocument/2006/relationships/tags" Target="../tags/tag261.xml"/><Relationship Id="rId6" Type="http://schemas.openxmlformats.org/officeDocument/2006/relationships/tags" Target="../tags/tag266.xml"/><Relationship Id="rId11" Type="http://schemas.openxmlformats.org/officeDocument/2006/relationships/tags" Target="../tags/tag271.xml"/><Relationship Id="rId24" Type="http://schemas.openxmlformats.org/officeDocument/2006/relationships/tags" Target="../tags/tag284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265.xml"/><Relationship Id="rId15" Type="http://schemas.openxmlformats.org/officeDocument/2006/relationships/tags" Target="../tags/tag275.xml"/><Relationship Id="rId23" Type="http://schemas.openxmlformats.org/officeDocument/2006/relationships/tags" Target="../tags/tag283.xml"/><Relationship Id="rId28" Type="http://schemas.openxmlformats.org/officeDocument/2006/relationships/tags" Target="../tags/tag288.xml"/><Relationship Id="rId10" Type="http://schemas.openxmlformats.org/officeDocument/2006/relationships/tags" Target="../tags/tag270.xml"/><Relationship Id="rId19" Type="http://schemas.openxmlformats.org/officeDocument/2006/relationships/tags" Target="../tags/tag279.xml"/><Relationship Id="rId31" Type="http://schemas.openxmlformats.org/officeDocument/2006/relationships/tags" Target="../tags/tag291.xml"/><Relationship Id="rId4" Type="http://schemas.openxmlformats.org/officeDocument/2006/relationships/tags" Target="../tags/tag264.xml"/><Relationship Id="rId9" Type="http://schemas.openxmlformats.org/officeDocument/2006/relationships/tags" Target="../tags/tag269.xml"/><Relationship Id="rId14" Type="http://schemas.openxmlformats.org/officeDocument/2006/relationships/tags" Target="../tags/tag274.xml"/><Relationship Id="rId22" Type="http://schemas.openxmlformats.org/officeDocument/2006/relationships/tags" Target="../tags/tag282.xml"/><Relationship Id="rId27" Type="http://schemas.openxmlformats.org/officeDocument/2006/relationships/tags" Target="../tags/tag287.xml"/><Relationship Id="rId30" Type="http://schemas.openxmlformats.org/officeDocument/2006/relationships/tags" Target="../tags/tag29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 Algorithms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 smtClean="0"/>
              <a:t>Autumn 2020</a:t>
            </a:r>
            <a:endParaRPr lang="en-US" altLang="en-US" dirty="0"/>
          </a:p>
          <a:p>
            <a:pPr eaLnBrk="1" hangingPunct="1"/>
            <a:r>
              <a:rPr lang="en-US" altLang="en-US" dirty="0"/>
              <a:t>Lecture </a:t>
            </a:r>
            <a:r>
              <a:rPr lang="en-US" altLang="en-US" dirty="0" smtClean="0"/>
              <a:t>5 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with n vertices, m edges</a:t>
            </a:r>
          </a:p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Lookup edge</a:t>
            </a:r>
          </a:p>
          <a:p>
            <a:pPr lvl="1"/>
            <a:r>
              <a:rPr lang="en-US" dirty="0" smtClean="0"/>
              <a:t>Add edge</a:t>
            </a:r>
          </a:p>
          <a:p>
            <a:pPr lvl="1"/>
            <a:r>
              <a:rPr lang="en-US" dirty="0" smtClean="0"/>
              <a:t>Enumerate </a:t>
            </a:r>
            <a:r>
              <a:rPr lang="en-US" dirty="0" smtClean="0"/>
              <a:t>edges</a:t>
            </a:r>
          </a:p>
          <a:p>
            <a:pPr lvl="1"/>
            <a:r>
              <a:rPr lang="en-US" dirty="0" smtClean="0"/>
              <a:t>Initialize graph</a:t>
            </a:r>
          </a:p>
          <a:p>
            <a:r>
              <a:rPr lang="en-US" dirty="0" smtClean="0"/>
              <a:t>Space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87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 smtClean="0"/>
              <a:t>Find a path from s to t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659063"/>
            <a:ext cx="65532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{s</a:t>
            </a:r>
            <a:r>
              <a:rPr lang="en-US" altLang="en-US" dirty="0" smtClean="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while S is not empty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u = Select(S)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visit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v is unvisited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Add(S, v)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</a:t>
            </a:r>
            <a:r>
              <a:rPr lang="en-US" altLang="en-US" dirty="0" err="1" smtClean="0"/>
              <a:t>Pred</a:t>
            </a:r>
            <a:r>
              <a:rPr lang="en-US" altLang="en-US" dirty="0" smtClean="0"/>
              <a:t>[v] = u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/>
              <a:t>	if (v = t) then path found</a:t>
            </a:r>
          </a:p>
        </p:txBody>
      </p:sp>
    </p:spTree>
    <p:extLst>
      <p:ext uri="{BB962C8B-B14F-4D97-AF65-F5344CB8AC3E}">
        <p14:creationId xmlns:p14="http://schemas.microsoft.com/office/powerpoint/2010/main" val="229475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Breadth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Explore vertices in layers</a:t>
            </a:r>
          </a:p>
          <a:p>
            <a:pPr lvl="1"/>
            <a:r>
              <a:rPr lang="en-US" altLang="en-US" smtClean="0"/>
              <a:t>s in layer 1</a:t>
            </a:r>
          </a:p>
          <a:p>
            <a:pPr lvl="1"/>
            <a:r>
              <a:rPr lang="en-US" altLang="en-US" smtClean="0"/>
              <a:t>Neighbors of s in layer 2</a:t>
            </a:r>
          </a:p>
          <a:p>
            <a:pPr lvl="1"/>
            <a:r>
              <a:rPr lang="en-US" altLang="en-US" smtClean="0"/>
              <a:t>Neighbors of layer 2 in layer 3 . . .</a:t>
            </a:r>
          </a:p>
        </p:txBody>
      </p:sp>
      <p:sp>
        <p:nvSpPr>
          <p:cNvPr id="7172" name="Oval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828800" y="51816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066800" y="5029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133600" y="4343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828800" y="54864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Line 4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3340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Oval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Oval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Oval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Oval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Oval 1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Oval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33400" y="594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0216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Key observation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 smtClean="0"/>
              <a:t>All edges go between vertices on the same layer or adjacent layers</a:t>
            </a:r>
          </a:p>
        </p:txBody>
      </p:sp>
      <p:sp>
        <p:nvSpPr>
          <p:cNvPr id="81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81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81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81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82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82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820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82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1485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Bipartite Graphs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 graph V is bipartite if V can be partitioned into V</a:t>
            </a:r>
            <a:r>
              <a:rPr lang="en-US" altLang="en-US" baseline="-25000" smtClean="0"/>
              <a:t>1</a:t>
            </a:r>
            <a:r>
              <a:rPr lang="en-US" altLang="en-US" smtClean="0"/>
              <a:t>, V</a:t>
            </a:r>
            <a:r>
              <a:rPr lang="en-US" altLang="en-US" baseline="-25000" smtClean="0"/>
              <a:t>2</a:t>
            </a:r>
            <a:r>
              <a:rPr lang="en-US" altLang="en-US" smtClean="0"/>
              <a:t> such that all edges go between V</a:t>
            </a:r>
            <a:r>
              <a:rPr lang="en-US" altLang="en-US" baseline="-25000" smtClean="0"/>
              <a:t>1</a:t>
            </a:r>
            <a:r>
              <a:rPr lang="en-US" altLang="en-US" smtClean="0"/>
              <a:t> and V</a:t>
            </a:r>
            <a:r>
              <a:rPr lang="en-US" altLang="en-US" baseline="-25000" smtClean="0"/>
              <a:t>2</a:t>
            </a:r>
          </a:p>
          <a:p>
            <a:r>
              <a:rPr lang="en-US" altLang="en-US" smtClean="0"/>
              <a:t>A graph is bipartite if it can be two colored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533400" y="4876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209800" y="434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3352800" y="54102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2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352800" y="4724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4572000" y="4648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9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0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5486400" y="4724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Oval 4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257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4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5334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Oval 4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81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6" name="Line 4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9600" y="4343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8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94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mtClean="0"/>
              <a:t>Can this graph be two colored?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9718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14800" y="4267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2057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4191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1676400" y="2971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048000" y="3429000"/>
            <a:ext cx="3810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2098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14600" y="2514600"/>
            <a:ext cx="60960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590800" y="31242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2438400"/>
            <a:ext cx="60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3505200" y="2590800"/>
            <a:ext cx="5334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33528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124200" y="2971800"/>
            <a:ext cx="335280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048000" y="3581400"/>
            <a:ext cx="3124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124200" y="4191000"/>
            <a:ext cx="9906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267200" y="3657600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343400" y="4343400"/>
            <a:ext cx="14478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943600" y="3657600"/>
            <a:ext cx="3048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4495800" y="3505200"/>
            <a:ext cx="1676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495800" y="2819400"/>
            <a:ext cx="9906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191000" y="2514600"/>
            <a:ext cx="12954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2133600"/>
            <a:ext cx="213360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715000" y="2743200"/>
            <a:ext cx="6858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91400" y="1905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1628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6629400" y="2819400"/>
            <a:ext cx="533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6553200" y="2057400"/>
            <a:ext cx="8382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315200" y="2133600"/>
            <a:ext cx="2286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Oval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400800" y="2819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477000" y="2286000"/>
            <a:ext cx="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5240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752600" y="2438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352800" y="3200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895600" y="40386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56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Run BFS</a:t>
            </a:r>
          </a:p>
          <a:p>
            <a:r>
              <a:rPr lang="en-US" altLang="en-US" smtClean="0"/>
              <a:t>Color odd layers red, even layers blue</a:t>
            </a:r>
          </a:p>
          <a:p>
            <a:r>
              <a:rPr lang="en-US" altLang="en-US" smtClean="0"/>
              <a:t>If no edges between the same layer, the graph is bipartite</a:t>
            </a:r>
          </a:p>
          <a:p>
            <a:r>
              <a:rPr lang="en-US" altLang="en-US" smtClean="0"/>
              <a:t>If edge between two vertices of the same layer, then there is an odd cycle, and the graph is not bipartite</a:t>
            </a:r>
          </a:p>
        </p:txBody>
      </p:sp>
    </p:spTree>
    <p:extLst>
      <p:ext uri="{BB962C8B-B14F-4D97-AF65-F5344CB8AC3E}">
        <p14:creationId xmlns:p14="http://schemas.microsoft.com/office/powerpoint/2010/main" val="29438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Theorem: A graph is bipartite if and only if it has no odd cycles</a:t>
            </a:r>
          </a:p>
        </p:txBody>
      </p:sp>
      <p:sp>
        <p:nvSpPr>
          <p:cNvPr id="12291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18288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has an odd cycle it is not bipartite</a:t>
            </a:r>
          </a:p>
        </p:txBody>
      </p:sp>
      <p:sp>
        <p:nvSpPr>
          <p:cNvPr id="12292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43434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does not have an odd cycle, it is bipartite</a:t>
            </a:r>
          </a:p>
        </p:txBody>
      </p:sp>
    </p:spTree>
    <p:extLst>
      <p:ext uri="{BB962C8B-B14F-4D97-AF65-F5344CB8AC3E}">
        <p14:creationId xmlns:p14="http://schemas.microsoft.com/office/powerpoint/2010/main" val="2636853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altLang="en-US" smtClean="0"/>
              <a:t>If a graph contains an odd cycle, it is not bipartite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3886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0200" y="487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57600" y="3429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90800" y="2895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3429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981200" y="3048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895600" y="3124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810000" y="3733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971800" y="4648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19050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371600" y="4191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If a BFS tree has an </a:t>
            </a:r>
            <a:r>
              <a:rPr lang="en-US" altLang="en-US" i="1" smtClean="0">
                <a:solidFill>
                  <a:srgbClr val="FF0000"/>
                </a:solidFill>
              </a:rPr>
              <a:t>intra-level edge</a:t>
            </a:r>
            <a:r>
              <a:rPr lang="en-US" altLang="en-US" smtClean="0"/>
              <a:t>, then the graph has an odd length cycle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791200"/>
            <a:ext cx="586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Intra-level edge: both end points are in the same level</a:t>
            </a:r>
          </a:p>
        </p:txBody>
      </p:sp>
    </p:spTree>
    <p:extLst>
      <p:ext uri="{BB962C8B-B14F-4D97-AF65-F5344CB8AC3E}">
        <p14:creationId xmlns:p14="http://schemas.microsoft.com/office/powerpoint/2010/main" val="1315853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Office hours posted – 10 hours per week</a:t>
            </a:r>
          </a:p>
          <a:p>
            <a:pPr>
              <a:defRPr/>
            </a:pPr>
            <a:r>
              <a:rPr lang="en-US" dirty="0" smtClean="0"/>
              <a:t>HW 2 is available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If a graph has no odd length cycles, then it is bipartite</a:t>
            </a:r>
          </a:p>
        </p:txBody>
      </p:sp>
      <p:sp>
        <p:nvSpPr>
          <p:cNvPr id="15364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2743200"/>
            <a:ext cx="31242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odd length cycles implies no intra-level edges</a:t>
            </a:r>
          </a:p>
        </p:txBody>
      </p:sp>
      <p:sp>
        <p:nvSpPr>
          <p:cNvPr id="1536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4191000"/>
            <a:ext cx="297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intra-level edges implies two colorability</a:t>
            </a:r>
          </a:p>
        </p:txBody>
      </p:sp>
    </p:spTree>
    <p:extLst>
      <p:ext uri="{BB962C8B-B14F-4D97-AF65-F5344CB8AC3E}">
        <p14:creationId xmlns:p14="http://schemas.microsoft.com/office/powerpoint/2010/main" val="542184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 altLang="en-US" smtClean="0"/>
              <a:t>Data structure for next vertex to visit determines search order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578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5715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956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62600" y="5638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57400" y="48006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057400" y="5638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46482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3962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45720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048000" y="4038600"/>
            <a:ext cx="228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276600" y="4038600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4800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895600" y="5029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95600" y="50292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95600" y="56388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38600" y="5105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114800" y="5791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5715000" y="5105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3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4267200" y="5029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3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4114800" y="42672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962400" y="39624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962400" y="3581400"/>
            <a:ext cx="2133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486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Oval 3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2" name="Oval 3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3" name="Line 3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248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324600" y="35052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4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7086600" y="35814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Oval 12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7" name="Oval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038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8" name="Oval 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124200" y="4648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9" name="Line 1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743200" y="48768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667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23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676400"/>
            <a:ext cx="35814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Breadth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S </a:t>
            </a:r>
            <a:r>
              <a:rPr lang="en-US" altLang="en-US" dirty="0"/>
              <a:t>= {s</a:t>
            </a:r>
            <a:r>
              <a:rPr lang="en-US" altLang="en-US" dirty="0" smtClean="0"/>
              <a:t>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u = </a:t>
            </a:r>
            <a:r>
              <a:rPr lang="en-US" altLang="en-US" dirty="0" err="1" smtClean="0"/>
              <a:t>Dequeue</a:t>
            </a:r>
            <a:r>
              <a:rPr lang="en-US" altLang="en-US" dirty="0" smtClean="0"/>
              <a:t>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</a:t>
            </a:r>
            <a:r>
              <a:rPr lang="en-US" altLang="en-US" dirty="0" err="1" smtClean="0"/>
              <a:t>Enqueue</a:t>
            </a:r>
            <a:r>
              <a:rPr lang="en-US" altLang="en-US" dirty="0" smtClean="0"/>
              <a:t>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	</a:t>
            </a:r>
            <a:r>
              <a:rPr lang="en-US" altLang="en-US" dirty="0"/>
              <a:t>	</a:t>
            </a: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53000" y="1676400"/>
            <a:ext cx="35814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Depth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S </a:t>
            </a:r>
            <a:r>
              <a:rPr lang="en-US" altLang="en-US" dirty="0"/>
              <a:t>= {s</a:t>
            </a:r>
            <a:r>
              <a:rPr lang="en-US" altLang="en-US" dirty="0" smtClean="0"/>
              <a:t>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u = Pop(S)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Push(S,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 </a:t>
            </a:r>
            <a:endParaRPr lang="en-US" altLang="en-US" dirty="0"/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336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 smtClean="0"/>
              <a:t>All edges go between vertices on the same layer or adjacent layers</a:t>
            </a:r>
          </a:p>
        </p:txBody>
      </p:sp>
      <p:sp>
        <p:nvSpPr>
          <p:cNvPr id="614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614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615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615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615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615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615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8694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Depth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029200" cy="3733800"/>
          </a:xfrm>
        </p:spPr>
        <p:txBody>
          <a:bodyPr/>
          <a:lstStyle/>
          <a:p>
            <a:r>
              <a:rPr lang="en-US" altLang="en-US" smtClean="0"/>
              <a:t>Each edge goes between vertices on the same branch</a:t>
            </a:r>
          </a:p>
          <a:p>
            <a:r>
              <a:rPr lang="en-US" altLang="en-US" smtClean="0"/>
              <a:t>No cross edges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1800" y="129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5000" y="2133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4343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22098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3820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12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15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8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71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96000" y="1676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334000" y="2590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096000" y="2590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543800" y="26670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8153400" y="2590800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6400800" y="37338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104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7188" name="Oval 2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772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9</a:t>
            </a:r>
          </a:p>
        </p:txBody>
      </p:sp>
      <p:sp>
        <p:nvSpPr>
          <p:cNvPr id="7189" name="Oval 2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7190" name="Oval 2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4582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11</a:t>
            </a:r>
          </a:p>
        </p:txBody>
      </p:sp>
      <p:sp>
        <p:nvSpPr>
          <p:cNvPr id="7191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239000" y="3733800"/>
            <a:ext cx="228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696200" y="3657600"/>
            <a:ext cx="5334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3820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9248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Freeform 32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4826000" y="1447800"/>
            <a:ext cx="1955800" cy="1828800"/>
          </a:xfrm>
          <a:custGeom>
            <a:avLst/>
            <a:gdLst>
              <a:gd name="T0" fmla="*/ 176 w 1232"/>
              <a:gd name="T1" fmla="*/ 1152 h 1152"/>
              <a:gd name="T2" fmla="*/ 176 w 1232"/>
              <a:gd name="T3" fmla="*/ 240 h 1152"/>
              <a:gd name="T4" fmla="*/ 1232 w 1232"/>
              <a:gd name="T5" fmla="*/ 0 h 1152"/>
              <a:gd name="T6" fmla="*/ 0 60000 65536"/>
              <a:gd name="T7" fmla="*/ 0 60000 65536"/>
              <a:gd name="T8" fmla="*/ 0 60000 65536"/>
              <a:gd name="T9" fmla="*/ 0 w 1232"/>
              <a:gd name="T10" fmla="*/ 0 h 1152"/>
              <a:gd name="T11" fmla="*/ 1232 w 1232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2" h="1152">
                <a:moveTo>
                  <a:pt x="176" y="1152"/>
                </a:moveTo>
                <a:cubicBezTo>
                  <a:pt x="88" y="792"/>
                  <a:pt x="0" y="432"/>
                  <a:pt x="176" y="240"/>
                </a:cubicBezTo>
                <a:cubicBezTo>
                  <a:pt x="352" y="48"/>
                  <a:pt x="1056" y="40"/>
                  <a:pt x="123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Freeform 33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6629400" y="1752600"/>
            <a:ext cx="381000" cy="1524000"/>
          </a:xfrm>
          <a:custGeom>
            <a:avLst/>
            <a:gdLst>
              <a:gd name="T0" fmla="*/ 0 w 240"/>
              <a:gd name="T1" fmla="*/ 960 h 960"/>
              <a:gd name="T2" fmla="*/ 240 w 240"/>
              <a:gd name="T3" fmla="*/ 0 h 960"/>
              <a:gd name="T4" fmla="*/ 0 60000 65536"/>
              <a:gd name="T5" fmla="*/ 0 60000 65536"/>
              <a:gd name="T6" fmla="*/ 0 w 240"/>
              <a:gd name="T7" fmla="*/ 0 h 960"/>
              <a:gd name="T8" fmla="*/ 240 w 240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960">
                <a:moveTo>
                  <a:pt x="0" y="960"/>
                </a:moveTo>
                <a:cubicBezTo>
                  <a:pt x="100" y="560"/>
                  <a:pt x="200" y="160"/>
                  <a:pt x="24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Freeform 34"/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6896100" y="2514600"/>
            <a:ext cx="876300" cy="1905000"/>
          </a:xfrm>
          <a:custGeom>
            <a:avLst/>
            <a:gdLst>
              <a:gd name="T0" fmla="*/ 120 w 552"/>
              <a:gd name="T1" fmla="*/ 1200 h 1200"/>
              <a:gd name="T2" fmla="*/ 72 w 552"/>
              <a:gd name="T3" fmla="*/ 336 h 1200"/>
              <a:gd name="T4" fmla="*/ 552 w 552"/>
              <a:gd name="T5" fmla="*/ 0 h 1200"/>
              <a:gd name="T6" fmla="*/ 0 60000 65536"/>
              <a:gd name="T7" fmla="*/ 0 60000 65536"/>
              <a:gd name="T8" fmla="*/ 0 60000 65536"/>
              <a:gd name="T9" fmla="*/ 0 w 552"/>
              <a:gd name="T10" fmla="*/ 0 h 1200"/>
              <a:gd name="T11" fmla="*/ 552 w 55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2" h="1200">
                <a:moveTo>
                  <a:pt x="120" y="1200"/>
                </a:moveTo>
                <a:cubicBezTo>
                  <a:pt x="60" y="868"/>
                  <a:pt x="0" y="536"/>
                  <a:pt x="72" y="336"/>
                </a:cubicBezTo>
                <a:cubicBezTo>
                  <a:pt x="144" y="136"/>
                  <a:pt x="348" y="68"/>
                  <a:pt x="55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8" name="Freeform 35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7543800" y="3733800"/>
            <a:ext cx="228600" cy="1981200"/>
          </a:xfrm>
          <a:custGeom>
            <a:avLst/>
            <a:gdLst>
              <a:gd name="T0" fmla="*/ 144 w 144"/>
              <a:gd name="T1" fmla="*/ 1248 h 1248"/>
              <a:gd name="T2" fmla="*/ 0 w 144"/>
              <a:gd name="T3" fmla="*/ 0 h 1248"/>
              <a:gd name="T4" fmla="*/ 0 60000 65536"/>
              <a:gd name="T5" fmla="*/ 0 60000 65536"/>
              <a:gd name="T6" fmla="*/ 0 w 144"/>
              <a:gd name="T7" fmla="*/ 0 h 1248"/>
              <a:gd name="T8" fmla="*/ 144 w 144"/>
              <a:gd name="T9" fmla="*/ 1248 h 1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248">
                <a:moveTo>
                  <a:pt x="144" y="1248"/>
                </a:moveTo>
                <a:cubicBezTo>
                  <a:pt x="84" y="728"/>
                  <a:pt x="24" y="20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Freeform 36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8229600" y="2514600"/>
            <a:ext cx="927100" cy="3200400"/>
          </a:xfrm>
          <a:custGeom>
            <a:avLst/>
            <a:gdLst>
              <a:gd name="T0" fmla="*/ 336 w 584"/>
              <a:gd name="T1" fmla="*/ 2016 h 2016"/>
              <a:gd name="T2" fmla="*/ 528 w 584"/>
              <a:gd name="T3" fmla="*/ 816 h 2016"/>
              <a:gd name="T4" fmla="*/ 0 w 584"/>
              <a:gd name="T5" fmla="*/ 0 h 2016"/>
              <a:gd name="T6" fmla="*/ 0 60000 65536"/>
              <a:gd name="T7" fmla="*/ 0 60000 65536"/>
              <a:gd name="T8" fmla="*/ 0 60000 65536"/>
              <a:gd name="T9" fmla="*/ 0 w 584"/>
              <a:gd name="T10" fmla="*/ 0 h 2016"/>
              <a:gd name="T11" fmla="*/ 584 w 584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2016">
                <a:moveTo>
                  <a:pt x="336" y="2016"/>
                </a:moveTo>
                <a:cubicBezTo>
                  <a:pt x="460" y="1584"/>
                  <a:pt x="584" y="1152"/>
                  <a:pt x="528" y="816"/>
                </a:cubicBezTo>
                <a:cubicBezTo>
                  <a:pt x="472" y="480"/>
                  <a:pt x="236" y="24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Freeform 37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7239000" y="1524000"/>
            <a:ext cx="1752600" cy="4191000"/>
          </a:xfrm>
          <a:custGeom>
            <a:avLst/>
            <a:gdLst>
              <a:gd name="T0" fmla="*/ 1008 w 1168"/>
              <a:gd name="T1" fmla="*/ 2640 h 2640"/>
              <a:gd name="T2" fmla="*/ 1104 w 1168"/>
              <a:gd name="T3" fmla="*/ 1056 h 2640"/>
              <a:gd name="T4" fmla="*/ 624 w 1168"/>
              <a:gd name="T5" fmla="*/ 192 h 2640"/>
              <a:gd name="T6" fmla="*/ 0 w 1168"/>
              <a:gd name="T7" fmla="*/ 0 h 2640"/>
              <a:gd name="T8" fmla="*/ 0 60000 65536"/>
              <a:gd name="T9" fmla="*/ 0 60000 65536"/>
              <a:gd name="T10" fmla="*/ 0 60000 65536"/>
              <a:gd name="T11" fmla="*/ 0 60000 65536"/>
              <a:gd name="T12" fmla="*/ 0 w 1168"/>
              <a:gd name="T13" fmla="*/ 0 h 2640"/>
              <a:gd name="T14" fmla="*/ 1168 w 1168"/>
              <a:gd name="T15" fmla="*/ 2640 h 2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8" h="2640">
                <a:moveTo>
                  <a:pt x="1008" y="2640"/>
                </a:moveTo>
                <a:cubicBezTo>
                  <a:pt x="1088" y="2052"/>
                  <a:pt x="1168" y="1464"/>
                  <a:pt x="1104" y="1056"/>
                </a:cubicBezTo>
                <a:cubicBezTo>
                  <a:pt x="1040" y="648"/>
                  <a:pt x="808" y="368"/>
                  <a:pt x="624" y="192"/>
                </a:cubicBezTo>
                <a:cubicBezTo>
                  <a:pt x="440" y="16"/>
                  <a:pt x="220" y="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00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Runtime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 P:  Given instance I compute a solution S</a:t>
            </a:r>
          </a:p>
          <a:p>
            <a:r>
              <a:rPr lang="en-US" dirty="0" smtClean="0"/>
              <a:t>A is an algorithm to solve P</a:t>
            </a:r>
          </a:p>
          <a:p>
            <a:r>
              <a:rPr lang="en-US" dirty="0" smtClean="0"/>
              <a:t>T(I) is the number of steps executed by A on instance I</a:t>
            </a:r>
          </a:p>
          <a:p>
            <a:r>
              <a:rPr lang="en-US" dirty="0" smtClean="0"/>
              <a:t>T(n) is the maximum of T(I) for all instances of size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1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Ignore constant factors</a:t>
            </a:r>
            <a:endParaRPr lang="en-US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Constant factors are arbitrary</a:t>
            </a:r>
          </a:p>
          <a:p>
            <a:pPr lvl="1" eaLnBrk="1" hangingPunct="1"/>
            <a:r>
              <a:rPr lang="en-US" altLang="en-US" dirty="0"/>
              <a:t>Depend on the implementation</a:t>
            </a:r>
          </a:p>
          <a:p>
            <a:pPr lvl="1" eaLnBrk="1" hangingPunct="1"/>
            <a:r>
              <a:rPr lang="en-US" altLang="en-US" dirty="0"/>
              <a:t>Depend on the details of the model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Determining the constant factors is tedious and provides little </a:t>
            </a:r>
            <a:r>
              <a:rPr lang="en-US" altLang="en-US" dirty="0" smtClean="0"/>
              <a:t>insight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Express run time as </a:t>
            </a:r>
            <a:r>
              <a:rPr lang="en-US" altLang="en-US" dirty="0" smtClean="0"/>
              <a:t>T(n) = O(f(n</a:t>
            </a:r>
            <a:r>
              <a:rPr lang="en-US" altLang="en-US" dirty="0"/>
              <a:t>))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Formalizing growth rates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is O(f(n))               [T : Z</a:t>
            </a:r>
            <a:r>
              <a:rPr lang="en-US" altLang="en-US" baseline="30000"/>
              <a:t>+</a:t>
            </a:r>
            <a:r>
              <a:rPr lang="en-US" altLang="en-US"/>
              <a:t>  </a:t>
            </a:r>
            <a:r>
              <a:rPr lang="en-US" altLang="en-US">
                <a:sym typeface="Wingdings" pitchFamily="2" charset="2"/>
              </a:rPr>
              <a:t> R</a:t>
            </a:r>
            <a:r>
              <a:rPr lang="en-US" altLang="en-US" baseline="30000">
                <a:sym typeface="Wingdings" pitchFamily="2" charset="2"/>
              </a:rPr>
              <a:t>+</a:t>
            </a:r>
            <a:r>
              <a:rPr lang="en-US" altLang="en-US">
                <a:sym typeface="Wingdings" pitchFamily="2" charset="2"/>
              </a:rPr>
              <a:t>]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If n is sufficiently large, T(n) is bounded by a constant multiple of f(n)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Exist c, n</a:t>
            </a:r>
            <a:r>
              <a:rPr lang="en-US" altLang="en-US" baseline="-25000">
                <a:sym typeface="Wingdings" pitchFamily="2" charset="2"/>
              </a:rPr>
              <a:t>0</a:t>
            </a:r>
            <a:r>
              <a:rPr lang="en-US" altLang="en-US">
                <a:sym typeface="Wingdings" pitchFamily="2" charset="2"/>
              </a:rPr>
              <a:t>, such that for n &gt; n</a:t>
            </a:r>
            <a:r>
              <a:rPr lang="en-US" altLang="en-US" baseline="-25000">
                <a:sym typeface="Wingdings" pitchFamily="2" charset="2"/>
              </a:rPr>
              <a:t>0</a:t>
            </a:r>
            <a:r>
              <a:rPr lang="en-US" altLang="en-US">
                <a:sym typeface="Wingdings" pitchFamily="2" charset="2"/>
              </a:rPr>
              <a:t>, T(n) &lt; c f(n)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T(n) is O(f(n)) will be written as:              T(n) = O(f(n))</a:t>
            </a:r>
          </a:p>
          <a:p>
            <a:pPr lvl="1" eaLnBrk="1" hangingPunct="1"/>
            <a:r>
              <a:rPr lang="en-US" altLang="en-US"/>
              <a:t>Be careful with this notation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Polynomial Time (P):  Class of all problems that can be solved with algorithms that have polynomial runtime functions</a:t>
            </a:r>
          </a:p>
          <a:p>
            <a:r>
              <a:rPr lang="en-US" dirty="0" smtClean="0"/>
              <a:t>Polynomial Time has been a very successful tool for theoretical computer science</a:t>
            </a:r>
          </a:p>
          <a:p>
            <a:r>
              <a:rPr lang="en-US" dirty="0" smtClean="0"/>
              <a:t>Problems in Polynomial Time often have practical solutions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4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G = (V, E)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V – vertices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 – edges 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Undirected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Edges sets of two vertices {u, v}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Edges ordered pairs (u, v)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Many other flavors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 / vertices weights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Parallel edges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Self loops</a:t>
            </a:r>
          </a:p>
        </p:txBody>
      </p:sp>
      <p:sp>
        <p:nvSpPr>
          <p:cNvPr id="410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152400"/>
            <a:ext cx="2667000" cy="935038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Explain that there will be some review from 326</a:t>
            </a:r>
          </a:p>
        </p:txBody>
      </p:sp>
      <p:sp>
        <p:nvSpPr>
          <p:cNvPr id="410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1600200"/>
            <a:ext cx="4191000" cy="385763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By default |V| = n and |E| = m</a:t>
            </a:r>
          </a:p>
        </p:txBody>
      </p:sp>
    </p:spTree>
    <p:extLst>
      <p:ext uri="{BB962C8B-B14F-4D97-AF65-F5344CB8AC3E}">
        <p14:creationId xmlns:p14="http://schemas.microsoft.com/office/powerpoint/2010/main" val="13743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Path:  v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 v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, …, </a:t>
            </a:r>
            <a:r>
              <a:rPr lang="en-US" altLang="en-US" sz="2800" dirty="0" err="1" smtClean="0"/>
              <a:t>v</a:t>
            </a:r>
            <a:r>
              <a:rPr lang="en-US" altLang="en-US" sz="2800" baseline="-25000" dirty="0" err="1" smtClean="0"/>
              <a:t>k</a:t>
            </a:r>
            <a:r>
              <a:rPr lang="en-US" altLang="en-US" sz="2800" dirty="0" smtClean="0"/>
              <a:t>, with (v</a:t>
            </a:r>
            <a:r>
              <a:rPr lang="en-US" altLang="en-US" sz="2800" baseline="-25000" dirty="0" smtClean="0"/>
              <a:t>i</a:t>
            </a:r>
            <a:r>
              <a:rPr lang="en-US" altLang="en-US" sz="2800" dirty="0" smtClean="0"/>
              <a:t>, v</a:t>
            </a:r>
            <a:r>
              <a:rPr lang="en-US" altLang="en-US" sz="2800" baseline="-25000" dirty="0" smtClean="0"/>
              <a:t>i+1</a:t>
            </a:r>
            <a:r>
              <a:rPr lang="en-US" altLang="en-US" sz="2800" dirty="0" smtClean="0"/>
              <a:t>) in 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Simple Path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Cycle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Simple Cycle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Neighborhood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N(v)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Distance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Connectivity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Undirected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Directed (strong connectivity)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Trees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Rooted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Unrooted</a:t>
            </a:r>
          </a:p>
        </p:txBody>
      </p:sp>
    </p:spTree>
    <p:extLst>
      <p:ext uri="{BB962C8B-B14F-4D97-AF65-F5344CB8AC3E}">
        <p14:creationId xmlns:p14="http://schemas.microsoft.com/office/powerpoint/2010/main" val="198299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Representation</a:t>
            </a:r>
            <a:endParaRPr lang="en-US" dirty="0"/>
          </a:p>
        </p:txBody>
      </p:sp>
      <p:sp>
        <p:nvSpPr>
          <p:cNvPr id="4" name="Oval 1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828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3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676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3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Line 3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219200" y="1828800"/>
            <a:ext cx="838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4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981200" y="19050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66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Line 4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143000" y="2057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/>
          <p:cNvCxnSpPr>
            <a:stCxn id="4" idx="5"/>
            <a:endCxn id="6" idx="1"/>
          </p:cNvCxnSpPr>
          <p:nvPr/>
        </p:nvCxnSpPr>
        <p:spPr>
          <a:xfrm>
            <a:off x="1185722" y="2023922"/>
            <a:ext cx="676556" cy="447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2962" y="16894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75337" y="15737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79530" y="27051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93477" y="25574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29000" y="1485093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= { a, b, c, d}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05200" y="2014144"/>
            <a:ext cx="340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= { {a, b}, {a, c}, {a, d}, {b, d} }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47522" y="32766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7522" y="37338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7522" y="41910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7522" y="46482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43000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07592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72184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43000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07592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43000" y="42919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43000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07592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20" idx="3"/>
            <a:endCxn id="24" idx="1"/>
          </p:cNvCxnSpPr>
          <p:nvPr/>
        </p:nvCxnSpPr>
        <p:spPr>
          <a:xfrm flipV="1">
            <a:off x="795478" y="349980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97737" y="3958823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792005" y="4431891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75821" y="4904319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560070" y="3478538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324662" y="348901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560070" y="3949284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560070" y="489525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2485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057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16826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62940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2485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7057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16826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62940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2485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7057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16826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2940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2485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7057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16826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62940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334000" y="5408096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Incidence Matrix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752895" y="5371271"/>
            <a:ext cx="2523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Adjacency List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42993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3189</TotalTime>
  <Words>924</Words>
  <Application>Microsoft Office PowerPoint</Application>
  <PresentationFormat>On-screen Show (4:3)</PresentationFormat>
  <Paragraphs>216</Paragraphs>
  <Slides>24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1_Default Design</vt:lpstr>
      <vt:lpstr>CSE 417 Algorithms</vt:lpstr>
      <vt:lpstr>Announcements</vt:lpstr>
      <vt:lpstr>Worst Case Runtime Function</vt:lpstr>
      <vt:lpstr>Ignore constant factors</vt:lpstr>
      <vt:lpstr>Formalizing growth rates</vt:lpstr>
      <vt:lpstr>Efficient Algorithms</vt:lpstr>
      <vt:lpstr>Graph Theory</vt:lpstr>
      <vt:lpstr>Definitions</vt:lpstr>
      <vt:lpstr>Graph Representation</vt:lpstr>
      <vt:lpstr>Implementation Issues</vt:lpstr>
      <vt:lpstr>Graph search</vt:lpstr>
      <vt:lpstr>Breadth first search</vt:lpstr>
      <vt:lpstr>Key observation</vt:lpstr>
      <vt:lpstr>Bipartite Graphs</vt:lpstr>
      <vt:lpstr>Can this graph be two colored?</vt:lpstr>
      <vt:lpstr>Algorithm</vt:lpstr>
      <vt:lpstr>Theorem: A graph is bipartite if and only if it has no odd cycles</vt:lpstr>
      <vt:lpstr>Lemma 1</vt:lpstr>
      <vt:lpstr>Lemma 2</vt:lpstr>
      <vt:lpstr>Lemma 3</vt:lpstr>
      <vt:lpstr>Graph Search</vt:lpstr>
      <vt:lpstr>Graph search</vt:lpstr>
      <vt:lpstr>Breadth First Search</vt:lpstr>
      <vt:lpstr>Depth First 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42</cp:revision>
  <dcterms:created xsi:type="dcterms:W3CDTF">1601-01-01T00:00:00Z</dcterms:created>
  <dcterms:modified xsi:type="dcterms:W3CDTF">2020-10-09T18:42:40Z</dcterms:modified>
</cp:coreProperties>
</file>