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302" r:id="rId3"/>
    <p:sldId id="303" r:id="rId4"/>
    <p:sldId id="310" r:id="rId5"/>
    <p:sldId id="285" r:id="rId6"/>
    <p:sldId id="286" r:id="rId7"/>
    <p:sldId id="287" r:id="rId8"/>
    <p:sldId id="288" r:id="rId9"/>
    <p:sldId id="289" r:id="rId10"/>
    <p:sldId id="299" r:id="rId11"/>
    <p:sldId id="290" r:id="rId12"/>
    <p:sldId id="291" r:id="rId13"/>
    <p:sldId id="292" r:id="rId14"/>
    <p:sldId id="293" r:id="rId15"/>
    <p:sldId id="294" r:id="rId16"/>
    <p:sldId id="301" r:id="rId17"/>
    <p:sldId id="296" r:id="rId18"/>
    <p:sldId id="297" r:id="rId19"/>
    <p:sldId id="29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1" d="100"/>
          <a:sy n="101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lim (f(n) / g(n)) = c for c &gt; 0 then           f(n) =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(g(n))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O(g(n)) and g(n) is O(h(n)) then     f(n) is O(h(n))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Reading</a:t>
            </a:r>
            <a:endParaRPr lang="en-US" dirty="0"/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</a:t>
            </a:r>
            <a:r>
              <a:rPr lang="en-US" dirty="0" err="1" smtClean="0"/>
              <a:t>Gradescope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Describing </a:t>
            </a:r>
            <a:r>
              <a:rPr lang="en-US" dirty="0"/>
              <a:t>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 – Five Problems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28540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757</Words>
  <Application>Microsoft Office PowerPoint</Application>
  <PresentationFormat>On-screen Show (4:3)</PresentationFormat>
  <Paragraphs>134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Five Problems</vt:lpstr>
      <vt:lpstr>Summary – Five Problems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35</cp:revision>
  <dcterms:created xsi:type="dcterms:W3CDTF">1601-01-01T00:00:00Z</dcterms:created>
  <dcterms:modified xsi:type="dcterms:W3CDTF">2020-10-06T21:37:45Z</dcterms:modified>
</cp:coreProperties>
</file>