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315" r:id="rId2"/>
    <p:sldId id="317" r:id="rId3"/>
    <p:sldId id="318" r:id="rId4"/>
    <p:sldId id="320" r:id="rId5"/>
    <p:sldId id="300" r:id="rId6"/>
    <p:sldId id="272" r:id="rId7"/>
    <p:sldId id="273" r:id="rId8"/>
    <p:sldId id="296" r:id="rId9"/>
    <p:sldId id="274" r:id="rId10"/>
    <p:sldId id="306" r:id="rId11"/>
    <p:sldId id="275" r:id="rId12"/>
    <p:sldId id="297" r:id="rId13"/>
    <p:sldId id="277" r:id="rId14"/>
    <p:sldId id="278" r:id="rId15"/>
    <p:sldId id="279" r:id="rId16"/>
    <p:sldId id="280" r:id="rId17"/>
    <p:sldId id="312" r:id="rId18"/>
    <p:sldId id="313" r:id="rId19"/>
    <p:sldId id="314" r:id="rId20"/>
    <p:sldId id="316" r:id="rId21"/>
    <p:sldId id="319" r:id="rId22"/>
    <p:sldId id="309" r:id="rId23"/>
    <p:sldId id="310" r:id="rId24"/>
    <p:sldId id="311" r:id="rId25"/>
    <p:sldId id="286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67FF5-E98F-4A9C-938B-81BCC5B76CF8}" v="13" dt="2019-09-27T12:59:32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CD67FF5-E98F-4A9C-938B-81BCC5B76CF8}"/>
    <pc:docChg chg="custSel delSld modSld">
      <pc:chgData name="Richard Anderson" userId="4654cc452026b74c" providerId="LiveId" clId="{ACD67FF5-E98F-4A9C-938B-81BCC5B76CF8}" dt="2019-09-27T13:01:01.594" v="88" actId="2696"/>
      <pc:docMkLst>
        <pc:docMk/>
      </pc:docMkLst>
      <pc:sldChg chg="del">
        <pc:chgData name="Richard Anderson" userId="4654cc452026b74c" providerId="LiveId" clId="{ACD67FF5-E98F-4A9C-938B-81BCC5B76CF8}" dt="2019-09-27T13:00:59.585" v="87" actId="2696"/>
        <pc:sldMkLst>
          <pc:docMk/>
          <pc:sldMk cId="0" sldId="287"/>
        </pc:sldMkLst>
      </pc:sldChg>
      <pc:sldChg chg="del">
        <pc:chgData name="Richard Anderson" userId="4654cc452026b74c" providerId="LiveId" clId="{ACD67FF5-E98F-4A9C-938B-81BCC5B76CF8}" dt="2019-09-27T13:01:01.594" v="88" actId="2696"/>
        <pc:sldMkLst>
          <pc:docMk/>
          <pc:sldMk cId="0" sldId="299"/>
        </pc:sldMkLst>
      </pc:sldChg>
      <pc:sldChg chg="del">
        <pc:chgData name="Richard Anderson" userId="4654cc452026b74c" providerId="LiveId" clId="{ACD67FF5-E98F-4A9C-938B-81BCC5B76CF8}" dt="2019-09-27T12:50:37.345" v="41" actId="2696"/>
        <pc:sldMkLst>
          <pc:docMk/>
          <pc:sldMk cId="3980153487" sldId="305"/>
        </pc:sldMkLst>
      </pc:sldChg>
      <pc:sldChg chg="addSp delSp modSp">
        <pc:chgData name="Richard Anderson" userId="4654cc452026b74c" providerId="LiveId" clId="{ACD67FF5-E98F-4A9C-938B-81BCC5B76CF8}" dt="2019-09-27T12:59:32.573" v="86" actId="1076"/>
        <pc:sldMkLst>
          <pc:docMk/>
          <pc:sldMk cId="0" sldId="315"/>
        </pc:sldMkLst>
        <pc:spChg chg="mod">
          <ac:chgData name="Richard Anderson" userId="4654cc452026b74c" providerId="LiveId" clId="{ACD67FF5-E98F-4A9C-938B-81BCC5B76CF8}" dt="2019-09-27T12:48:28.943" v="5" actId="20577"/>
          <ac:spMkLst>
            <pc:docMk/>
            <pc:sldMk cId="0" sldId="315"/>
            <ac:spMk id="2051" creationId="{00000000-0000-0000-0000-000000000000}"/>
          </ac:spMkLst>
        </pc:sp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4" creationId="{E10CA74F-B977-445D-BC1A-B272C4582202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5" creationId="{5D1B2F3D-2639-44CC-A6C3-AC167FAF7BEB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6" creationId="{84FBEB16-C2D7-4ABA-B0E2-B72AF9F29D16}"/>
          </ac:picMkLst>
        </pc:picChg>
        <pc:picChg chg="add mod">
          <ac:chgData name="Richard Anderson" userId="4654cc452026b74c" providerId="LiveId" clId="{ACD67FF5-E98F-4A9C-938B-81BCC5B76CF8}" dt="2019-09-27T12:58:31.441" v="84" actId="14100"/>
          <ac:picMkLst>
            <pc:docMk/>
            <pc:sldMk cId="0" sldId="315"/>
            <ac:picMk id="1026" creationId="{B687D113-FAD8-4760-AB4E-635A415EF55E}"/>
          </ac:picMkLst>
        </pc:picChg>
        <pc:picChg chg="add mod">
          <ac:chgData name="Richard Anderson" userId="4654cc452026b74c" providerId="LiveId" clId="{ACD67FF5-E98F-4A9C-938B-81BCC5B76CF8}" dt="2019-09-27T12:59:32.573" v="86" actId="1076"/>
          <ac:picMkLst>
            <pc:docMk/>
            <pc:sldMk cId="0" sldId="315"/>
            <ac:picMk id="1028" creationId="{5470028D-AECE-4EBE-82E4-D629FEFB1ABF}"/>
          </ac:picMkLst>
        </pc:picChg>
      </pc:sldChg>
      <pc:sldChg chg="modSp">
        <pc:chgData name="Richard Anderson" userId="4654cc452026b74c" providerId="LiveId" clId="{ACD67FF5-E98F-4A9C-938B-81BCC5B76CF8}" dt="2019-09-27T12:51:23.474" v="45" actId="20577"/>
        <pc:sldMkLst>
          <pc:docMk/>
          <pc:sldMk cId="0" sldId="317"/>
        </pc:sldMkLst>
        <pc:spChg chg="mod">
          <ac:chgData name="Richard Anderson" userId="4654cc452026b74c" providerId="LiveId" clId="{ACD67FF5-E98F-4A9C-938B-81BCC5B76CF8}" dt="2019-09-27T12:51:23.474" v="45" actId="20577"/>
          <ac:spMkLst>
            <pc:docMk/>
            <pc:sldMk cId="0" sldId="317"/>
            <ac:spMk id="4099" creationId="{00000000-0000-0000-0000-000000000000}"/>
          </ac:spMkLst>
        </pc:spChg>
      </pc:sldChg>
      <pc:sldChg chg="addSp modSp">
        <pc:chgData name="Richard Anderson" userId="4654cc452026b74c" providerId="LiveId" clId="{ACD67FF5-E98F-4A9C-938B-81BCC5B76CF8}" dt="2019-09-27T12:53:35.955" v="78" actId="1076"/>
        <pc:sldMkLst>
          <pc:docMk/>
          <pc:sldMk cId="0" sldId="318"/>
        </pc:sldMkLst>
        <pc:spChg chg="mod">
          <ac:chgData name="Richard Anderson" userId="4654cc452026b74c" providerId="LiveId" clId="{ACD67FF5-E98F-4A9C-938B-81BCC5B76CF8}" dt="2019-09-27T12:52:55.912" v="76" actId="20577"/>
          <ac:spMkLst>
            <pc:docMk/>
            <pc:sldMk cId="0" sldId="318"/>
            <ac:spMk id="3" creationId="{00000000-0000-0000-0000-000000000000}"/>
          </ac:spMkLst>
        </pc:sp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4" creationId="{CD36729A-527E-4A0E-AB9F-25D7E4F1A65A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5" creationId="{6A1B1219-7E2A-4BA5-8170-93955333C9A2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6" creationId="{4C00FA5E-54AE-4AD5-B3B7-1BA3088210AC}"/>
          </ac:picMkLst>
        </pc:picChg>
      </pc:sldChg>
    </pc:docChg>
  </pc:docChgLst>
  <pc:docChgLst>
    <pc:chgData name="Richard Anderson" userId="4654cc452026b74c" providerId="LiveId" clId="{B91CDDC2-295A-4A17-8108-7D3ADFB22F4A}"/>
    <pc:docChg chg="custSel delSld modSld">
      <pc:chgData name="Richard Anderson" userId="4654cc452026b74c" providerId="LiveId" clId="{B91CDDC2-295A-4A17-8108-7D3ADFB22F4A}" dt="2019-01-09T06:22:23.990" v="113" actId="2696"/>
      <pc:docMkLst>
        <pc:docMk/>
      </pc:docMkLst>
      <pc:sldChg chg="del">
        <pc:chgData name="Richard Anderson" userId="4654cc452026b74c" providerId="LiveId" clId="{B91CDDC2-295A-4A17-8108-7D3ADFB22F4A}" dt="2019-01-09T06:08:43.388" v="0" actId="2696"/>
        <pc:sldMkLst>
          <pc:docMk/>
          <pc:sldMk cId="0" sldId="256"/>
        </pc:sldMkLst>
      </pc:sldChg>
      <pc:sldChg chg="del">
        <pc:chgData name="Richard Anderson" userId="4654cc452026b74c" providerId="LiveId" clId="{B91CDDC2-295A-4A17-8108-7D3ADFB22F4A}" dt="2019-01-09T06:19:53.321" v="66" actId="2696"/>
        <pc:sldMkLst>
          <pc:docMk/>
          <pc:sldMk cId="0" sldId="257"/>
        </pc:sldMkLst>
      </pc:sldChg>
      <pc:sldChg chg="modSp">
        <pc:chgData name="Richard Anderson" userId="4654cc452026b74c" providerId="LiveId" clId="{B91CDDC2-295A-4A17-8108-7D3ADFB22F4A}" dt="2019-01-09T06:21:59.846" v="111" actId="20577"/>
        <pc:sldMkLst>
          <pc:docMk/>
          <pc:sldMk cId="0" sldId="287"/>
        </pc:sldMkLst>
        <pc:spChg chg="mod">
          <ac:chgData name="Richard Anderson" userId="4654cc452026b74c" providerId="LiveId" clId="{B91CDDC2-295A-4A17-8108-7D3ADFB22F4A}" dt="2019-01-09T06:21:59.846" v="11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B91CDDC2-295A-4A17-8108-7D3ADFB22F4A}" dt="2019-01-09T06:20:49.839" v="103" actId="20577"/>
        <pc:sldMkLst>
          <pc:docMk/>
          <pc:sldMk cId="0" sldId="299"/>
        </pc:sldMkLst>
        <pc:spChg chg="mod">
          <ac:chgData name="Richard Anderson" userId="4654cc452026b74c" providerId="LiveId" clId="{B91CDDC2-295A-4A17-8108-7D3ADFB22F4A}" dt="2019-01-09T06:20:49.839" v="103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Richard Anderson" userId="4654cc452026b74c" providerId="LiveId" clId="{B91CDDC2-295A-4A17-8108-7D3ADFB22F4A}" dt="2019-01-09T06:13:21.451" v="7" actId="2696"/>
        <pc:sldMkLst>
          <pc:docMk/>
          <pc:sldMk cId="3980153487" sldId="305"/>
        </pc:sldMkLst>
      </pc:sldChg>
      <pc:sldChg chg="del">
        <pc:chgData name="Richard Anderson" userId="4654cc452026b74c" providerId="LiveId" clId="{B91CDDC2-295A-4A17-8108-7D3ADFB22F4A}" dt="2019-01-09T06:22:21.773" v="112" actId="2696"/>
        <pc:sldMkLst>
          <pc:docMk/>
          <pc:sldMk cId="2834099700" sldId="307"/>
        </pc:sldMkLst>
      </pc:sldChg>
      <pc:sldChg chg="del">
        <pc:chgData name="Richard Anderson" userId="4654cc452026b74c" providerId="LiveId" clId="{B91CDDC2-295A-4A17-8108-7D3ADFB22F4A}" dt="2019-01-09T06:22:23.990" v="113" actId="2696"/>
        <pc:sldMkLst>
          <pc:docMk/>
          <pc:sldMk cId="1906522071" sldId="308"/>
        </pc:sldMkLst>
      </pc:sldChg>
      <pc:sldChg chg="addSp modSp">
        <pc:chgData name="Richard Anderson" userId="4654cc452026b74c" providerId="LiveId" clId="{B91CDDC2-295A-4A17-8108-7D3ADFB22F4A}" dt="2019-01-09T06:13:00.761" v="6" actId="1076"/>
        <pc:sldMkLst>
          <pc:docMk/>
          <pc:sldMk cId="0" sldId="315"/>
        </pc:sldMkLst>
        <pc:spChg chg="mod">
          <ac:chgData name="Richard Anderson" userId="4654cc452026b74c" providerId="LiveId" clId="{B91CDDC2-295A-4A17-8108-7D3ADFB22F4A}" dt="2019-01-09T06:08:48.189" v="1" actId="20577"/>
          <ac:spMkLst>
            <pc:docMk/>
            <pc:sldMk cId="0" sldId="315"/>
            <ac:spMk id="2051" creationId="{00000000-0000-0000-0000-000000000000}"/>
          </ac:spMkLst>
        </pc:spChg>
        <pc:picChg chg="add mod">
          <ac:chgData name="Richard Anderson" userId="4654cc452026b74c" providerId="LiveId" clId="{B91CDDC2-295A-4A17-8108-7D3ADFB22F4A}" dt="2019-01-09T06:09:21.110" v="3" actId="1076"/>
          <ac:picMkLst>
            <pc:docMk/>
            <pc:sldMk cId="0" sldId="315"/>
            <ac:picMk id="4" creationId="{E10CA74F-B977-445D-BC1A-B272C4582202}"/>
          </ac:picMkLst>
        </pc:picChg>
        <pc:picChg chg="add mod">
          <ac:chgData name="Richard Anderson" userId="4654cc452026b74c" providerId="LiveId" clId="{B91CDDC2-295A-4A17-8108-7D3ADFB22F4A}" dt="2019-01-09T06:12:56.244" v="5" actId="1076"/>
          <ac:picMkLst>
            <pc:docMk/>
            <pc:sldMk cId="0" sldId="315"/>
            <ac:picMk id="5" creationId="{5D1B2F3D-2639-44CC-A6C3-AC167FAF7BEB}"/>
          </ac:picMkLst>
        </pc:picChg>
        <pc:picChg chg="add mod">
          <ac:chgData name="Richard Anderson" userId="4654cc452026b74c" providerId="LiveId" clId="{B91CDDC2-295A-4A17-8108-7D3ADFB22F4A}" dt="2019-01-09T06:13:00.761" v="6" actId="1076"/>
          <ac:picMkLst>
            <pc:docMk/>
            <pc:sldMk cId="0" sldId="315"/>
            <ac:picMk id="6" creationId="{84FBEB16-C2D7-4ABA-B0E2-B72AF9F29D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323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242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75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06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06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2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40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5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1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s://courses.cs.washington.edu/courses/cse417/20au/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image" Target="../media/image2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br>
              <a:rPr lang="en-US" altLang="en-US" dirty="0" smtClean="0"/>
            </a:br>
            <a:r>
              <a:rPr lang="en-US" altLang="en-US" dirty="0" smtClean="0"/>
              <a:t>Algorithms and Computational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 smtClean="0"/>
              <a:t>Autumn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2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Many different ways of picking m’s to propose</a:t>
            </a:r>
          </a:p>
          <a:p>
            <a:pPr eaLnBrk="1" hangingPunct="1"/>
            <a:r>
              <a:rPr lang="en-US" altLang="en-US" sz="2800"/>
              <a:t>Surprising result</a:t>
            </a:r>
          </a:p>
          <a:p>
            <a:pPr lvl="1" eaLnBrk="1" hangingPunct="1"/>
            <a:r>
              <a:rPr lang="en-US" altLang="en-US" sz="2400"/>
              <a:t>All orderings of picking free m’s give the same result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Proving this type of result</a:t>
            </a:r>
          </a:p>
          <a:p>
            <a:pPr lvl="1" eaLnBrk="1" hangingPunct="1"/>
            <a:r>
              <a:rPr lang="en-US" altLang="en-US" sz="2400"/>
              <a:t>Reordering argument</a:t>
            </a:r>
          </a:p>
          <a:p>
            <a:pPr lvl="1" eaLnBrk="1" hangingPunct="1"/>
            <a:r>
              <a:rPr lang="en-US" altLang="en-US" sz="2400"/>
              <a:t>Prove algorithm is computing something mores specific</a:t>
            </a:r>
          </a:p>
          <a:p>
            <a:pPr lvl="2" eaLnBrk="1" hangingPunct="1"/>
            <a:r>
              <a:rPr lang="en-US" altLang="en-US" sz="2000"/>
              <a:t>Show property of the solution – so it computes a specific stable matching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M-rank: sum of        m-ranks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sum of        w-ranks</a:t>
            </a:r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What is the minimum possible M-rank?</a:t>
            </a:r>
          </a:p>
          <a:p>
            <a:endParaRPr lang="en-US" altLang="en-US"/>
          </a:p>
          <a:p>
            <a:r>
              <a:rPr lang="en-US" altLang="en-US"/>
              <a:t>What is the maximum possible M-rank?</a:t>
            </a:r>
          </a:p>
          <a:p>
            <a:endParaRPr lang="en-US" altLang="en-US"/>
          </a:p>
          <a:p>
            <a:r>
              <a:rPr lang="en-US" altLang="en-US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Course website</a:t>
            </a:r>
          </a:p>
          <a:p>
            <a:pPr lvl="1" eaLnBrk="1" hangingPunct="1"/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courses.cs.washington.edu/courses/cse417/20au/</a:t>
            </a:r>
            <a:endParaRPr lang="en-US" altLang="en-US" sz="2000" dirty="0"/>
          </a:p>
          <a:p>
            <a:pPr eaLnBrk="1" hangingPunct="1"/>
            <a:r>
              <a:rPr lang="en-US" altLang="en-US" dirty="0"/>
              <a:t>Homework  due </a:t>
            </a:r>
            <a:r>
              <a:rPr lang="en-US" altLang="en-US" dirty="0" smtClean="0"/>
              <a:t>Wednesdays (strict)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HW 1, Due Wednesday, </a:t>
            </a:r>
            <a:r>
              <a:rPr lang="en-US" altLang="en-US" dirty="0" smtClean="0"/>
              <a:t>October 7, 1:29 PM.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Submit </a:t>
            </a:r>
            <a:r>
              <a:rPr lang="en-US" altLang="en-US" dirty="0"/>
              <a:t>solutions </a:t>
            </a:r>
            <a:r>
              <a:rPr lang="en-US" altLang="en-US" dirty="0" smtClean="0"/>
              <a:t>via </a:t>
            </a:r>
            <a:r>
              <a:rPr lang="en-US" altLang="en-US" dirty="0" err="1" smtClean="0"/>
              <a:t>gradescope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You </a:t>
            </a:r>
            <a:r>
              <a:rPr lang="en-US" altLang="en-US" dirty="0"/>
              <a:t>should be on the course mailing list</a:t>
            </a:r>
          </a:p>
          <a:p>
            <a:pPr lvl="1" eaLnBrk="1" hangingPunct="1"/>
            <a:r>
              <a:rPr lang="en-US" altLang="en-US" dirty="0"/>
              <a:t>But it will probably go to your uw.edu account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 Proposal Algorithm</a:t>
            </a:r>
          </a:p>
          <a:p>
            <a:pPr lvl="1"/>
            <a:r>
              <a:rPr lang="en-US" dirty="0"/>
              <a:t>Iterate over all m’s until all are matched</a:t>
            </a:r>
          </a:p>
          <a:p>
            <a:r>
              <a:rPr lang="en-US" dirty="0"/>
              <a:t>W Proposal Algorithm</a:t>
            </a:r>
          </a:p>
          <a:p>
            <a:pPr lvl="1"/>
            <a:r>
              <a:rPr lang="en-US" dirty="0"/>
              <a:t>Change the role of m’s and w’s</a:t>
            </a:r>
          </a:p>
          <a:p>
            <a:pPr lvl="1"/>
            <a:r>
              <a:rPr lang="en-US" dirty="0"/>
              <a:t>Iterate over all w’s until all are matched</a:t>
            </a:r>
          </a:p>
        </p:txBody>
      </p:sp>
    </p:spTree>
    <p:extLst>
      <p:ext uri="{BB962C8B-B14F-4D97-AF65-F5344CB8AC3E}">
        <p14:creationId xmlns:p14="http://schemas.microsoft.com/office/powerpoint/2010/main" val="3780828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random permutation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Permutation(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rand)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IdentityPermutation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n-NO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1; i &lt; n; i++)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temp;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58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free m</a:t>
            </a:r>
          </a:p>
          <a:p>
            <a:r>
              <a:rPr lang="en-US" altLang="en-US"/>
              <a:t>Find next available w</a:t>
            </a:r>
          </a:p>
          <a:p>
            <a:r>
              <a:rPr lang="en-US" altLang="en-US"/>
              <a:t>If w is matched, determine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Test if w prefer m to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Update matching</a:t>
            </a:r>
          </a:p>
          <a:p>
            <a:endParaRPr lang="en-US" altLang="en-US" baseline="-25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</a:t>
            </a:r>
          </a:p>
          <a:p>
            <a:endParaRPr lang="en-US" altLang="en-US" sz="280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About 5 problems,  sometimes </a:t>
            </a:r>
            <a:r>
              <a:rPr lang="en-US" dirty="0" smtClean="0"/>
              <a:t>programming</a:t>
            </a:r>
          </a:p>
          <a:p>
            <a:pPr lvl="1">
              <a:defRPr/>
            </a:pPr>
            <a:r>
              <a:rPr lang="en-US" dirty="0" smtClean="0"/>
              <a:t>Programming – your choice of language</a:t>
            </a:r>
            <a:endParaRPr lang="en-US" dirty="0"/>
          </a:p>
          <a:p>
            <a:pPr lvl="1">
              <a:defRPr/>
            </a:pPr>
            <a:r>
              <a:rPr lang="en-US" dirty="0"/>
              <a:t>Target: 1 week turnaround on grading</a:t>
            </a:r>
          </a:p>
          <a:p>
            <a:pPr>
              <a:defRPr/>
            </a:pPr>
            <a:r>
              <a:rPr lang="en-US" dirty="0"/>
              <a:t>Exams </a:t>
            </a:r>
            <a:r>
              <a:rPr lang="en-US" dirty="0" smtClean="0"/>
              <a:t>- TBD</a:t>
            </a:r>
            <a:endParaRPr lang="en-US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r>
              <a:rPr lang="en-US" dirty="0"/>
              <a:t> grade weighting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 </a:t>
            </a:r>
          </a:p>
          <a:p>
            <a:pPr eaLnBrk="1" hangingPunct="1">
              <a:defRPr/>
            </a:pPr>
            <a:r>
              <a:rPr lang="en-US" dirty="0"/>
              <a:t>Instructor Office </a:t>
            </a:r>
            <a:r>
              <a:rPr lang="en-US" dirty="0" smtClean="0"/>
              <a:t>hours: Zoom</a:t>
            </a:r>
            <a:endParaRPr lang="en-US" dirty="0"/>
          </a:p>
          <a:p>
            <a:pPr lvl="1" eaLnBrk="1" hangingPunct="1">
              <a:defRPr/>
            </a:pPr>
            <a:r>
              <a:rPr lang="en-US" sz="2400" dirty="0"/>
              <a:t>Monday </a:t>
            </a:r>
            <a:r>
              <a:rPr lang="en-US" sz="2400" dirty="0" smtClean="0"/>
              <a:t>3:00-4:00 PM,  Friday </a:t>
            </a:r>
            <a:r>
              <a:rPr lang="en-US" sz="2400" dirty="0" smtClean="0"/>
              <a:t>10:00-10:50 AM</a:t>
            </a:r>
            <a:endParaRPr lang="en-US" sz="2400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D36729A-527E-4A0E-AB9F-25D7E4F1A65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>
            <a:extLst>
              <a:ext uri="{FF2B5EF4-FFF2-40B4-BE49-F238E27FC236}">
                <a16:creationId xmlns:a16="http://schemas.microsoft.com/office/drawing/2014/main" id="{6A1B1219-7E2A-4BA5-8170-93955333C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456" y="2397818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C00FA5E-54AE-4AD5-B3B7-1BA308821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195" y="4710888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Zoom links on </a:t>
            </a:r>
            <a:r>
              <a:rPr lang="en-US" sz="2600" dirty="0" smtClean="0"/>
              <a:t>website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Josh </a:t>
            </a:r>
            <a:r>
              <a:rPr lang="en-US" sz="2600" dirty="0" smtClean="0"/>
              <a:t>Curtis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/>
              <a:t>Monday, 10:30-11:20 AM, Friday, 2:30-3:20 PM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Anny </a:t>
            </a:r>
            <a:r>
              <a:rPr lang="en-US" sz="2600" dirty="0" smtClean="0"/>
              <a:t>Kong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/>
              <a:t>Tuesday 1:30-3:20 PM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Alon</a:t>
            </a:r>
            <a:r>
              <a:rPr lang="en-US" sz="2600" dirty="0" smtClean="0"/>
              <a:t> </a:t>
            </a:r>
            <a:r>
              <a:rPr lang="en-US" sz="2600" dirty="0" err="1" smtClean="0"/>
              <a:t>Milchgrub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Sunday </a:t>
            </a:r>
            <a:r>
              <a:rPr lang="en-US" sz="2600" dirty="0"/>
              <a:t>11:00-11:50 PM</a:t>
            </a:r>
            <a:r>
              <a:rPr lang="en-US" sz="2600"/>
              <a:t>, </a:t>
            </a:r>
            <a:r>
              <a:rPr lang="en-US" sz="2600" smtClean="0"/>
              <a:t>Monday</a:t>
            </a:r>
            <a:r>
              <a:rPr lang="en-US" sz="2600" dirty="0"/>
              <a:t>, 11:00-11:50 PM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Ivy </a:t>
            </a:r>
            <a:r>
              <a:rPr lang="en-US" sz="2600" dirty="0" smtClean="0"/>
              <a:t>Wang</a:t>
            </a:r>
          </a:p>
          <a:p>
            <a:pPr marL="0" indent="0">
              <a:buNone/>
            </a:pPr>
            <a:r>
              <a:rPr lang="en-US" sz="2600" dirty="0" smtClean="0"/>
              <a:t>	11:30 </a:t>
            </a:r>
            <a:r>
              <a:rPr lang="en-US" sz="2600" dirty="0"/>
              <a:t>AM- 12:20 PM, Thursday 1:00-1:50 PM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6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Stable Matching: 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dirty="0"/>
              <a:t>Input</a:t>
            </a:r>
          </a:p>
          <a:p>
            <a:pPr lvl="1"/>
            <a:r>
              <a:rPr lang="en-US" altLang="en-US" dirty="0"/>
              <a:t>Preference lists for m</a:t>
            </a:r>
            <a:r>
              <a:rPr lang="en-US" altLang="en-US" baseline="-25000" dirty="0"/>
              <a:t>1</a:t>
            </a:r>
            <a:r>
              <a:rPr lang="en-US" altLang="en-US" dirty="0"/>
              <a:t>, m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pPr lvl="1"/>
            <a:r>
              <a:rPr lang="en-US" altLang="en-US" dirty="0"/>
              <a:t>Preference lists for w</a:t>
            </a:r>
            <a:r>
              <a:rPr lang="en-US" altLang="en-US" baseline="-25000" dirty="0"/>
              <a:t>1</a:t>
            </a:r>
            <a:r>
              <a:rPr lang="en-US" altLang="en-US" dirty="0"/>
              <a:t>, w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r>
              <a:rPr lang="en-US" altLang="en-US" dirty="0"/>
              <a:t>Output</a:t>
            </a:r>
          </a:p>
          <a:p>
            <a:pPr lvl="1"/>
            <a:r>
              <a:rPr lang="en-US" altLang="en-US" dirty="0"/>
              <a:t>Perfect matching M satisfying stability property (e.g., no instabilities) 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80772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For all m’, m’’, w’, w’’</a:t>
            </a:r>
          </a:p>
          <a:p>
            <a:pPr>
              <a:defRPr/>
            </a:pPr>
            <a:r>
              <a:rPr lang="en-US" sz="2400" dirty="0"/>
              <a:t>	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, w </a:t>
            </a:r>
            <a:r>
              <a:rPr lang="en-US" dirty="0"/>
              <a:t>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Initially all m in M and w in W are free</a:t>
            </a:r>
          </a:p>
          <a:p>
            <a:pPr eaLnBrk="1" hangingPunct="1"/>
            <a:r>
              <a:rPr lang="en-US" altLang="en-US" sz="2400" dirty="0"/>
              <a:t>While there is a free m</a:t>
            </a:r>
          </a:p>
          <a:p>
            <a:pPr eaLnBrk="1" hangingPunct="1"/>
            <a:r>
              <a:rPr lang="en-US" altLang="en-US" sz="2400" dirty="0"/>
              <a:t>	w highest on m’s list that m has not proposed to</a:t>
            </a:r>
          </a:p>
          <a:p>
            <a:pPr eaLnBrk="1" hangingPunct="1"/>
            <a:r>
              <a:rPr lang="en-US" altLang="en-US" sz="2400" dirty="0"/>
              <a:t>	if w is free, then match (m, w)</a:t>
            </a:r>
          </a:p>
          <a:p>
            <a:pPr eaLnBrk="1" hangingPunct="1"/>
            <a:r>
              <a:rPr lang="en-US" altLang="en-US" sz="2400" dirty="0"/>
              <a:t>	else </a:t>
            </a:r>
          </a:p>
          <a:p>
            <a:pPr eaLnBrk="1" hangingPunct="1"/>
            <a:r>
              <a:rPr lang="en-US" altLang="en-US" sz="2400" dirty="0"/>
              <a:t>                     suppose (m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w) is matched</a:t>
            </a:r>
          </a:p>
          <a:p>
            <a:pPr eaLnBrk="1" hangingPunct="1"/>
            <a:r>
              <a:rPr lang="en-US" altLang="en-US" sz="2400" dirty="0"/>
              <a:t>		if w prefers m to m</a:t>
            </a:r>
            <a:r>
              <a:rPr lang="en-US" altLang="en-US" sz="2400" baseline="-25000" dirty="0"/>
              <a:t>2</a:t>
            </a:r>
          </a:p>
          <a:p>
            <a:pPr eaLnBrk="1" hangingPunct="1"/>
            <a:r>
              <a:rPr lang="en-US" altLang="en-US" sz="2400" dirty="0"/>
              <a:t>			</a:t>
            </a:r>
            <a:r>
              <a:rPr lang="en-US" altLang="en-US" sz="2400" dirty="0" err="1"/>
              <a:t>unmatch</a:t>
            </a:r>
            <a:r>
              <a:rPr lang="en-US" altLang="en-US" sz="2400" dirty="0"/>
              <a:t> (m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w)</a:t>
            </a:r>
          </a:p>
          <a:p>
            <a:pPr eaLnBrk="1" hangingPunct="1"/>
            <a:r>
              <a:rPr lang="en-US" altLang="en-US" sz="2400" dirty="0"/>
              <a:t>			match (m, w)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Order: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/>
              <a:t>, 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baseline="-25000" dirty="0">
                <a:solidFill>
                  <a:srgbClr val="FFC000"/>
                </a:solidFill>
              </a:rPr>
              <a:t>3</a:t>
            </a:r>
            <a:r>
              <a:rPr lang="en-US" dirty="0"/>
              <a:t>, 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,  m</a:t>
            </a:r>
            <a:r>
              <a:rPr lang="en-US" baseline="-25000" dirty="0"/>
              <a:t>1</a:t>
            </a:r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</TotalTime>
  <Words>1282</Words>
  <Application>Microsoft Office PowerPoint</Application>
  <PresentationFormat>On-screen Show (4:3)</PresentationFormat>
  <Paragraphs>249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Symbol</vt:lpstr>
      <vt:lpstr>1_Default Design</vt:lpstr>
      <vt:lpstr>CSE 417 Algorithms and Computational Complexity</vt:lpstr>
      <vt:lpstr>Announcements</vt:lpstr>
      <vt:lpstr>Course Mechanics</vt:lpstr>
      <vt:lpstr>TA Office Hours</vt:lpstr>
      <vt:lpstr>Stable Matching: 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Stable Matching Algorithms</vt:lpstr>
      <vt:lpstr>Generating a random permutation</vt:lpstr>
      <vt:lpstr>What is the run time of the Stable Matching Algorithm?</vt:lpstr>
      <vt:lpstr>O(1) time per iteration</vt:lpstr>
      <vt:lpstr>What does it mean for an algorithm to be efficient?</vt:lpstr>
      <vt:lpstr>Key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72</cp:revision>
  <dcterms:created xsi:type="dcterms:W3CDTF">1601-01-01T00:00:00Z</dcterms:created>
  <dcterms:modified xsi:type="dcterms:W3CDTF">2020-10-02T19:02:17Z</dcterms:modified>
</cp:coreProperties>
</file>