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4"/>
  </p:sldMasterIdLst>
  <p:notesMasterIdLst>
    <p:notesMasterId r:id="rId68"/>
  </p:notesMasterIdLst>
  <p:handoutMasterIdLst>
    <p:handoutMasterId r:id="rId69"/>
  </p:handoutMasterIdLst>
  <p:sldIdLst>
    <p:sldId id="256" r:id="rId5"/>
    <p:sldId id="498" r:id="rId6"/>
    <p:sldId id="500" r:id="rId7"/>
    <p:sldId id="1482" r:id="rId8"/>
    <p:sldId id="1483" r:id="rId9"/>
    <p:sldId id="503" r:id="rId10"/>
    <p:sldId id="1484" r:id="rId11"/>
    <p:sldId id="1485" r:id="rId12"/>
    <p:sldId id="1486" r:id="rId13"/>
    <p:sldId id="1487" r:id="rId14"/>
    <p:sldId id="1488" r:id="rId15"/>
    <p:sldId id="1489" r:id="rId16"/>
    <p:sldId id="1490" r:id="rId17"/>
    <p:sldId id="1533" r:id="rId18"/>
    <p:sldId id="544" r:id="rId19"/>
    <p:sldId id="1527" r:id="rId20"/>
    <p:sldId id="1528" r:id="rId21"/>
    <p:sldId id="1529" r:id="rId22"/>
    <p:sldId id="1530" r:id="rId23"/>
    <p:sldId id="1518" r:id="rId24"/>
    <p:sldId id="1519" r:id="rId25"/>
    <p:sldId id="1520" r:id="rId26"/>
    <p:sldId id="1531" r:id="rId27"/>
    <p:sldId id="488" r:id="rId28"/>
    <p:sldId id="489" r:id="rId29"/>
    <p:sldId id="490" r:id="rId30"/>
    <p:sldId id="491" r:id="rId31"/>
    <p:sldId id="1532" r:id="rId32"/>
    <p:sldId id="1525" r:id="rId33"/>
    <p:sldId id="1526" r:id="rId34"/>
    <p:sldId id="1492" r:id="rId35"/>
    <p:sldId id="1517" r:id="rId36"/>
    <p:sldId id="1521" r:id="rId37"/>
    <p:sldId id="1493" r:id="rId38"/>
    <p:sldId id="1494" r:id="rId39"/>
    <p:sldId id="516" r:id="rId40"/>
    <p:sldId id="518" r:id="rId41"/>
    <p:sldId id="1495" r:id="rId42"/>
    <p:sldId id="546" r:id="rId43"/>
    <p:sldId id="1496" r:id="rId44"/>
    <p:sldId id="1497" r:id="rId45"/>
    <p:sldId id="1498" r:id="rId46"/>
    <p:sldId id="1499" r:id="rId47"/>
    <p:sldId id="1500" r:id="rId48"/>
    <p:sldId id="1501" r:id="rId49"/>
    <p:sldId id="1502" r:id="rId50"/>
    <p:sldId id="1503" r:id="rId51"/>
    <p:sldId id="528" r:id="rId52"/>
    <p:sldId id="1504" r:id="rId53"/>
    <p:sldId id="1505" r:id="rId54"/>
    <p:sldId id="1506" r:id="rId55"/>
    <p:sldId id="1507" r:id="rId56"/>
    <p:sldId id="1508" r:id="rId57"/>
    <p:sldId id="1509" r:id="rId58"/>
    <p:sldId id="1510" r:id="rId59"/>
    <p:sldId id="1511" r:id="rId60"/>
    <p:sldId id="1512" r:id="rId61"/>
    <p:sldId id="1513" r:id="rId62"/>
    <p:sldId id="1514" r:id="rId63"/>
    <p:sldId id="1515" r:id="rId64"/>
    <p:sldId id="1516" r:id="rId65"/>
    <p:sldId id="1523" r:id="rId66"/>
    <p:sldId id="1524" r:id="rId6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ambria Math" panose="02040503050406030204" pitchFamily="18" charset="0"/>
      <p:regular r:id="rId74"/>
    </p:embeddedFont>
    <p:embeddedFont>
      <p:font typeface="Georgia" panose="02040502050405020303" pitchFamily="18" charset="0"/>
      <p:regular r:id="rId75"/>
      <p:bold r:id="rId76"/>
      <p:italic r:id="rId77"/>
      <p:boldItalic r:id="rId78"/>
    </p:embeddedFont>
    <p:embeddedFont>
      <p:font typeface="Nunito Sans" pitchFamily="2" charset="0"/>
      <p:regular r:id="rId79"/>
      <p:bold r:id="rId80"/>
      <p:italic r:id="rId81"/>
      <p:boldItalic r:id="rId82"/>
    </p:embeddedFont>
    <p:embeddedFont>
      <p:font typeface="Open Sans" panose="020B0606030504020204" pitchFamily="34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7BA6"/>
    <a:srgbClr val="95698A"/>
    <a:srgbClr val="6093C5"/>
    <a:srgbClr val="B57BA6"/>
    <a:srgbClr val="EFD9B0"/>
    <a:srgbClr val="FFAEEF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64" autoAdjust="0"/>
    <p:restoredTop sz="91028"/>
  </p:normalViewPr>
  <p:slideViewPr>
    <p:cSldViewPr snapToGrid="0" snapToObjects="1">
      <p:cViewPr varScale="1">
        <p:scale>
          <a:sx n="107" d="100"/>
          <a:sy n="107" d="100"/>
        </p:scale>
        <p:origin x="75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5.fntdata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77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font" Target="fonts/font1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7.fntdata"/><Relationship Id="rId7" Type="http://schemas.openxmlformats.org/officeDocument/2006/relationships/slide" Target="slides/slide3.xml"/><Relationship Id="rId71" Type="http://schemas.openxmlformats.org/officeDocument/2006/relationships/font" Target="fonts/font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font" Target="fonts/font13.fntdata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0" timeString="2021-04-14T21:31:12.8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7749 10484 0,'0'0'16,"0"0"0,0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18:50:27.51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9381 12497 10127 0,'0'0'896'0,"0"0"-704"0,0 0-192 0,0 0 0 16,0 0 6080-16,-4-4 1168 0,-2 1 240 0,1 0 64 0,2-1-4608 0,0 0-928 15,-1-1-176-15,0 0-48 0,-1 0-1040 0,1-3-224 16,0 2-32-16,1-2-16 16,1 0-480-16,0-1 128 0,0 0-128 0,1 3 0 15,1-3-592-15,1 1-176 0,1 1-16 0,0 0-18672 16</inkml:trace>
  <inkml:trace contextRef="#ctx0" brushRef="#br0" timeOffset="454.35">9525 12481 21183 0,'0'0'1888'0,"0"0"-1504"15,-3 0-384-15,-1 0 0 0,-1 0 2752 0,1 0 464 16,0 0 112-16,0-1 0 0,1 0-2000 0,0-1-416 16,3 2-80-16,0 0 0 0,-3-4-832 0,2 0 0 15,2-1 0-15,0 1 0 16,0 0-2080-16,-1 4-368 0</inkml:trace>
  <inkml:trace contextRef="#ctx0" brushRef="#br0" timeOffset="889.48">9493 12449 21183 0,'0'0'1888'0,"0"0"-1504"15,-5-2-384-15,1 0 0 0,0 0 2816 0,0-1 512 16,4 3 80-16,-3-3 32 0,1-2-1840 0,1-2-352 16,1 0-80-16,1-1-16 0,1-2-816 0,2-3-160 15,1-2-48-15,0 1 0 0,3-3-128 0,1 0 0 16,0 1-160-16,1-2 160 15,0 1-1552-15,1 2-224 0,-1 2-32 0</inkml:trace>
  <inkml:trace contextRef="#ctx0" brushRef="#br0" timeOffset="1317.93">9869 12487 21183 0,'0'0'944'0,"0"0"192"0,0 0-912 0,0 0-224 15,-4 0 0-15,0 0 0 0,-1 0 3232 0,-1 1 608 16,-1-1 112-16,1 1 16 0,-2 2-2496 0,-1-2-496 16,-1 3-96-16,-1-1-32 0,2 0-224 0,-1 3-48 15,0 0-16-15,0 1 0 0,1 1 272 0,0 0 48 16,0 0 16-16,-1 4 0 0,1-1-432 0,3-1-80 15,1-1 0-15,1-2-16 0,2-1-64 0,2 0-16 16,0-6 0-16,3 6 0 0,1-2-288 0,1 0 0 16,2-1 0-16,1 0 0 0,-1-1 128 0,1 1-128 15,2 0 0-15,-1 2 0 0,1 0 176 0,-1 1-176 16,-1 0 160-16,-1 3-160 0,-1-1 192 0,0 2-64 16,-2 1-128-16,-1 2 192 0,-1 0 16 0,-2 2 0 15,-3 2 0-15,0-1 0 0,-1 0 64 0,-1 0 16 16,-1-2 0-16,-1 0 0 0,0-2-128 0,0-1-32 15,-1-3 0-15,1-1 0 0,2-2-128 0,1 0 0 16,4-5 0-16,0 0 0 0,-5 0-128 0,5 0-128 0,-2-7 0 0,1-1-16 31,0-2-1968-31,2-1-384 0,1-2-64 0,0 0-16096 0</inkml:trace>
  <inkml:trace contextRef="#ctx0" brushRef="#br0" timeOffset="1902.81">9929 12658 26207 0,'0'0'1152'0,"7"-3"256"0,1-1-1136 0,0 0-272 0,1-2 0 0,0 1 0 16,-1 0 1568-16,1 0 256 0,0 0 48 0,1 0 16 16,0 0-928-16,0 0-192 0,-1-1-48 0,0 0 0 15,-1 0-352-15,-1 2-80 0,0-1-16 0,-1 0 0 16,0-1-96-16,-1 1-32 0,-1 0 0 0,-2 0 0 0,-2 5-16 0,0-5 0 16,-1 1 0-16,1 4 0 0,-3-4 224 0,-2 1 32 15,-2 2 16-15,0 1 0 0,0 1 464 0,-2 1 96 16,0 2 0-16,-1 2 16 0,0 3-112 0,1 2-32 15,-2 1 0-15,1 1 0 0,1 4-192 0,2 0-64 16,3 0 0-16,1 1 0 0,3-1-288 0,3 1-64 16,1-1-16-16,3-2 0 0,1-1-208 0,2 0 0 15,2-5 0-15,0 0 0 0,2-2-240 0,1-2-32 16,0-3-16-16,1-2 0 16,-1-3-1184-16,0-2-224 0,0-2-48 0,0-2-16 15,1-2-576-15,-1-3-112 0,-3-1-32 0,-3 0 0 16,1-3 1088-16,-2 1 224 0,-1 2 32 0,-2-2 16 15,-1 3 544-15,-1 1 128 0,-1 0 0 0,-2 2 16 0,-1 3 944 0,-1 2 176 16,-1 2 32-16,3 4 16 0,-6 4 928 0,1 1 192 16,-1 3 48-16,1 4 0 0,0 1-608 0,2 1-112 0,1-2-32 0,0 1 0 15,1 0-624-15,2-2-128 0,2-1-16 0,0-1-16 16,0-1-368-16,2-1 0 0,1-2 0 0,1-2 0 16,1 0 0-16,-2-3 0 0,3-4 128 0,0 0-128 15,0-3 320-15,1-3-16 0,0-4 0 0,1-1 0 16,1-4 80-16,-1 0 32 0,-1-2 0 0,1 0 0 15,-1 5-160-15,-1 0-16 0,0 1-16 0,-1 3 0 0,0 0 32 16,-1 2 16-16,-1 2 0 0,-1 3 0 16,0 0 240-16,0 3 64 0,-5 2 0 0,2 2 0 0,0 3-32 0,0 2 0 15,1 3 0-15,-1 3 0 0,-1 1-224 0,0 1-32 16,0 1-16-16,0 0 0 0,0 2-128 0,0 0-16 16,0 1-128-16,2-1 192 0,0-3-192 0,0 2 0 15,0-3 0-15,1-1 0 0,0-2 0 0,0 0-240 16,-1-2 48-16,2-2 16 15,1-2-1680-15,0-3-320 0,1-2-80 0,0-1-17968 0</inkml:trace>
  <inkml:trace contextRef="#ctx0" brushRef="#br0" timeOffset="2102.95">10615 12390 39167 0,'0'0'864'0,"0"0"176"0,0 0 48 0,0 0 0 0,0 0-880 0,0 0-208 16,0 0 0-16,0 0 0 0,0 0 1552 0,0 0 272 15,-1 8 48-15,1 1 16 0,1-1-1232 0,0 4-240 16,0 1-48-16,0 1-16 0,0-1-352 0,0 2 0 16,-1 1 0-16,1 0-128 0,-1 2 128 0,0 1 0 0,1 1 0 0,-1 0 0 31,0 2-1232-31,0-2-224 0,0-3-32 0,0-1-16 16,0-4 240-16,0-1 48 0,-1-2 16 0,1-9-10400 15,0 0-2096-15</inkml:trace>
  <inkml:trace contextRef="#ctx0" brushRef="#br0" timeOffset="2794.84">10554 12645 20271 0,'0'0'1792'0,"0"0"-1424"0,0 0-368 0,-2 6 0 16,2-6 3904-16,0 0 720 0,0 0 144 0,1 5 32 16,-1-5-2720-16,7 5-544 0,-1-3-96 0,2 1-32 0,1-3-864 0,1-2-176 15,2 0-48-15,1-1 0 16,0-1-320-16,2 0 128 0,2-1-128 0,-2 0 0 0,1-2 0 0,0 2 0 16,-1 0 0-16,0 0 0 0,-1 0 0 0,0 0 0 15,-1 0 0-15,0-1-192 0,-2 0-16 0,-2 2-16 16,2 0 0-16,-2-3 0 0,-1 1 224 0,0 0 0 15,-4 0-160-15,1 0 160 0,-1 0 0 0,0 1 0 16,-3-1 0-16,-1 0 128 0,0 0-128 0,0-1 0 16,-2 2 0-16,0 1 0 0,2 4 176 0,0 0 48 15,-6-2 16-15,0 2 0 0,1 1 160 0,0 2 48 16,1 3 0-16,1 2 0 0,-2-1-112 0,1 3-16 16,0 1 0-16,2 2 0 0,1 1-128 0,1-1-16 15,1 1-16-15,1 0 0 0,0-1-160 0,1 1 0 16,1-2 0-16,2-2 128 0,0-3-128 0,2-1 0 15,-1-3 0-15,2-2 0 0,1-2 0 0,0-2 0 16,-2-2-128-16,1 0 128 0,0-3 0 0,-1-1 0 16,-1-2 0-16,1 0 0 0,0 0 0 0,1-3 288 15,-1-1-48-15,0 2-16 0,3 0 16 0,-2 2 0 16,0-1 0-16,0 3 0 0,-2 0-112 0,1 2-128 0,-2 2 176 0,1 0-176 16,-1 2 256-16,-6 3-48 0,0 0-16 0,0 0 0 15,5 3 64-15,0 2 0 0,-1 0 0 0,0 0 0 16,-1 2-256-16,-1 1 144 0,0-1-144 0,-1 3 128 15,0-1-128-15,1 1 0 0,-1-1 0 0,2-1 0 16,1 1 0-16,0-1 0 0,0-1-224 0,1-3 80 16,1-1-432-16,1-2-64 0,2-1-32 15,1-2 0-15,0-1-928 0,0-2-192 0,1-2-48 0,1-1 0 16,0-1-512-16,0 0-96 0,0-1-32 0,1 0 0 16,0 0-464-16,-1 0-80 0,-2-2-32 0,1 3 0 15,-3 1 2000-15,0 1 400 0,0 0 80 0,-2 1 0 0,-1-1 2256 0,-2 2 448 16,-1 1 96-16,-2 4 16 0,0 0 832 0,-1-5 192 15,1 5 16-15,-3-4 16 0,-1 1-1072 0,1-1-224 16,-2 3-32-16,-1-2-16 0,0 3-704 0,0 0-144 16,0 0-16-16,-1 3-16 0,0 0-320 0,1 2-64 15,-1 2-16-15,1 1 0 0,1 2-272 0,1-2-48 16,1 3-16-16,3 0 0 0,1 1-336 0,2 0 144 16,2-1-144-16,3 0 0 0,0 0 0 0,1-4-304 15,3-3 48-15,2-1 0 16,0-2-1120-16,0-2-224 0,0-2-32 0,0-1-16 15,-2-3-400-15,1-1-96 0,-1-1-16 0,-2 0 0 16,1 0 480-16,-2-1 80 0,-2 0 32 0,0 0-14352 0</inkml:trace>
  <inkml:trace contextRef="#ctx0" brushRef="#br0" timeOffset="3151.95">11434 12453 23951 0,'0'8'1056'0,"1"-3"224"0,-1 1-1024 0,1 1-256 15,1 1 0-15,1 0 0 0,2-1 4624 0,1 0 880 0,1 0 160 0,1 1 32 16,0-3-3920-16,2 0-800 0,0-1-144 0,1-1-48 16,-1-1-512-16,1-1-96 0,-1-1-32 0,1 0 0 15,-2 0-144-15,1-1 0 0,0 0 0 0,-1-2 0 16,-2 0 0-16,0-1 0 0,-3 1 0 0,0-2 0 16,-1-3 0-16,0 1 0 0,-1-1 0 0,-1 1 0 15,-1-2 0-15,-1-1-144 0,-1-1 144 0,0 1 0 16,-2-1-128-16,0 0 128 0,0 0 0 0,-1 2 0 0,-1 0 0 0,0 2 0 15,0 3 0-15,0 2 0 0,-1 3 0 0,0 3 0 16,0 3 0-16,-2 2 0 0,1 2 0 0,0 4 144 16,1-1-144-16,0 1 192 0,2 2 304 0,-1 0 64 15,2 2 16-15,2-1 0 0,2 1-80 0,2-1-16 16,2-1 0-16,2 0 0 0,0-2-320 0,3-3-160 16,1-1 160-16,2-3-160 0,1-1 0 0,2-5 0 15,1-2-128-15,-1-4 128 16,3-3-1312-16,0-2-160 0,-1-2-16 0,2-3-16 15,-3-2-1296-15,0 0-256 0,0-2-48 0,-3 1-14336 0</inkml:trace>
  <inkml:trace contextRef="#ctx0" brushRef="#br0" timeOffset="3363.59">11878 12169 8287 0,'-2'9'736'0,"0"2"-592"15,0 1-144-15,1 1 0 0,0 0 4704 0,2-1 912 0,2 0 176 0,1 0 32 16,1-3-4336-16,1-1-864 0,0 0-176 0,1-1-48 16,-1-2-400-16,2-1 0 0,2-2 0 0,0-3 0 15,1-2 176-15,0-3 0 0,3-5 0 0,2-2 0 16,-1-4 160-16,0-1 48 0,0-1 0 0,-2-1 0 16,3 1-384-16,-2-1 144 0,-1 0-144 0,-1 0-9664 15,-1 2-1984-15</inkml:trace>
  <inkml:trace contextRef="#ctx0" brushRef="#br0" timeOffset="3531.64">12141 12285 46079 0,'0'0'1024'0,"5"-5"192"0,-1-2 64 0,1-2 0 0,2-1-1024 0,2-2-256 16,0-1 0-16,2-3 0 0,1-1 304 0,0 1 16 15,-3-1 0-15,3 0 0 16,-1 0-2368-16,-2-1-480 0</inkml:trace>
  <inkml:trace contextRef="#ctx0" brushRef="#br0" timeOffset="24267.68">13675 10874 15663 0,'0'0'1392'0,"0"0"-1120"0,0 0-272 0,0 0 0 16,0 0 2128-16,0 0 368 0,-2 4 80 0,2-4 16 15,0 0-800-15,0 0-176 0,0 0-16 0,0 0-16 16,0 0-288-16,0 0-48 0,0 0-16 0,0 0 0 16,0 0-128-16,0 0-16 0,0 0-16 0,-1-3 0 0,-1-1 208 0,0 0 64 15,0-1 0-15,-1-2 0 0,0-1-400 16,-1-2-80-16,-1-1-16 0,-1-6 0 0,1-5-512 0,1 0-96 16,-1-2-32-16,0 0 0 0,2 2-208 0,0-1 0 15,0 1 128-15,0 2-128 0,0 2 0 0,1 7 0 16,0 0 0-16,-1 1 0 0,-1 0 0 0,1 3 0 15,0 0 0-15,0 0 0 0,0 0 0 0,1 1 0 16,1 1 0-16,0 0 0 0,1 0 0 0,1 1 0 16,4 0 0-16,1-1 0 0,2 0-144 0,1 0 144 15,2 0 0-15,4-2-144 0,2-1 144 0,-1 2 0 16,0 0 0-16,1 1-128 0,-1 1 128 0,0 1 0 16,-2 1 0-16,-3 1 0 0,2 1 0 0,-3 0 0 15,0 1 0-15,-1 0 0 0,-1 0 0 0,1 1-128 16,-1 0 0-16,-1 1 0 15,-2 2-2368-15,-1-2-448 0,-4-3-112 0</inkml:trace>
  <inkml:trace contextRef="#ctx0" brushRef="#br0" timeOffset="24429.17">13698 10675 15663 0,'0'0'1392'0,"0"0"-1120"0,0 0-272 0,0 0 0 16,5-3 3888-16,0 1 720 0,0 0 128 0,1-1 48 15,0 0-3008-15,2 0-608 0,0 1-112 0,2 0-32 16,-2-1-704-16,4 1-128 0,1 0-48 0,1 1 0 16,0 0-1168-16,1 0-256 0</inkml:trace>
  <inkml:trace contextRef="#ctx0" brushRef="#br0" timeOffset="25067.94">13900 10682 22111 0,'0'0'1968'0,"0"0"-1584"0,-3 5-384 0,1 0 0 0,2-5 3056 0,0 0 528 16,2 4 96-16,1 1 32 0,-3-5-2272 0,7 4-448 15,1-2-96-15,3-1 0 0,0-1-576 0,2-1-96 16,1 0-32-16,0-1 0 0,2-1-192 0,0-1 128 16,-1 2-128-16,1-4 0 0,0 0 0 0,-2 0 0 15,0 1 0-15,-1-2 0 0,-2 1 0 0,-3 1 128 16,1 0-128-16,-3 1 0 0,-2-1 192 0,-4 5-16 15,2-5 0-15,-2 5 0 0,0 0-176 0,-4-4 0 16,-2 2 0-16,-2 2 0 0,-1 2 272 0,0 2 128 16,-1 1 32-16,0 1 0 0,-2 2 176 0,2 3 32 15,-1 1 16-15,1 2 0 0,0 1-240 0,2 2-48 16,3-1-16-16,1 1 0 0,2-2-224 0,2 0-128 16,3-2 160-16,1 0-160 0,1-1 0 0,3-3 0 0,0-1 0 0,2-1 0 15,2-2-176-15,1-2-80 0,2-2 0 0,1-2-16 31,-2 0-560-31,0-3-128 0,0-1 0 0,-1 0-16 16,-1-4-1504-16,1 1-288 0,0-2-64 0,-1-2-16 16,-1 1 1344-16,0-1 272 0,-1-1 48 0,0 1 16 15,-1-2-16-15,-1 3 0 0,-2-1 0 0,-1 1 0 0,0 0 720 0,-2 0 144 0,0 0 16 0,-1 1 16 16,-2 1 816-16,-1 3 176 0,-2-1 16 0,0 2 16 16,0 1 688-16,-1 1 144 0,-1 0 32 0,-1 2 0 15,0 2-304-15,0 1-48 0,0 1-16 0,0 2 0 0,1 2-400 0,-1 1-96 16,0 0-16-16,1 2 0 0,-1 1-112 0,3 0-32 15,2 0 0-15,1 0 0 0,0 0-288 0,2 0-64 16,2-2-16-16,1 1 0 0,1-3-208 0,0 0 0 16,2-2 0-16,1-1 0 0,1-2 0 0,1-2 0 15,0-1 0-15,-1-2 0 0,0-1-144 0,0-2 144 16,1-2-208-16,-2-1 80 16,0 0-512-16,-1-1-80 0,0 0-32 0,-1 1 0 15,1 1-416-15,-4 3-96 0,-4 5-16 0,0 0 0 0,4 4 864 0,-1 3 160 16,-2 3 48-16,1 2 0 0,-2 1 816 0,0 1 160 15,0 1 48-15,0-1 0 0,0 0 16 0,1 0 0 0,1-3 0 0,0-1 0 16,1-1-528-16,0-1-112 16,1-2 0-16,1-1-16 0,1-2-176 0,-1-3-256 0,1-2 64 15,0-2-16304-15</inkml:trace>
  <inkml:trace contextRef="#ctx0" brushRef="#br0" timeOffset="25283.38">14593 10471 5519 0,'0'0'496'0,"0"0"-496"0,0 0 0 0,0 0 0 16,0 0 6656-16,0 0 1216 0,0 0 256 0,1 6 64 15,-1 1-5248-15,1 2-1056 0,0-3-208 0,-1 2-32 16,0 2-736-16,0 1-144 0,0 3-16 0,-1 2-16 0,0 1-448 0,0 1-96 16,-3 2 0-16,1 2-16 0,1-2-352 0,-1 2-64 15,-1-3-16-15,1 1 0 16,0-2-496-16,1-3-96 0,-1 0-32 0,0-3 0 15,1-2-256-15,0-2-48 0,0-2-16 0,2-6 0 16,0 0-1168-16,0 0-224 0</inkml:trace>
  <inkml:trace contextRef="#ctx0" brushRef="#br0" timeOffset="25788.07">14568 10708 16575 0,'0'0'736'0,"0"0"160"0,0 0-720 0,6-1-176 16,0-1 0-16,1 1 0 0,0-3 3648 0,2 1 704 15,-1 1 144-15,1-2 32 0,0 0-2896 0,2-3-576 16,2-1-112-16,0-2-32 0,0 1-640 0,-1 1-128 15,-1-2-16-15,0 0-128 0,-2 2 128 0,-1 0-128 16,1 1 0-16,-2 1 0 0,-1 1 288 0,-1 2-48 16,-5 3-16-16,0 0 0 0,0 0 432 0,2 5 96 15,-2 2 16-15,-2 1 0 0,-1 4-80 0,0 3-16 0,0-1 0 0,1 2 0 16,0 2-304-16,1 0-64 0,1 1-16 0,1-1 0 16,1-2-288-16,2-3 0 15,2 0 0-15,1-4 0 0,1-2 0 0,3-2 0 16,1-1 0-16,1-3 0 0,-1-3 0 0,0-2 0 15,1-3 0-15,-1-2 0 0,-1-1 0 0,1-2 0 16,-2-2 0-16,0 1 0 0,-1-2 0 0,0 0 0 0,-1 1 0 0,-1 0 0 16,-1 1 0-16,-1 2 0 0,-2 3 0 15,0-1 0-15,0 1 144 0,-1 2-16 0,-2 6-128 0,2-5 192 0,-2 5 128 0,0 0 32 16,0 0 0-16,0 0 0 0,0 0-160 0,0 0-48 16,0 0 0-16,5 1 0 15,-5-1-144-15,0 0 0 0,6 2 0 0,0 1 128 0,0 0-128 0,1-1 0 16,-1 0 0-16,1-1 0 0,0-1-240 0,2-1 80 15,-1 0 16-15,1-1 0 0,-1 0-48 0,1-1 0 16,0-2 0-16,0 0 0 0,0 0 192 0,-1 1 0 16,1-2-144-16,0 0 144 0,0-2 0 0,-1 1-144 15,-2 0 144-15,1 1 0 0,0 1-272 0,0 0 48 16,0 0 16-16,-1 0 0 16,-1 2-176-16,-2 0-48 0,1 1 0 0,-4 2 0 15,0 0-192-15,0 0-32 0,0 0-16 0,1 6 0 0,-1-6 352 0,1 7 80 16,-2 0 16-16,0 0 0 0,0-1 224 0,0 1 0 15,0-2 0-15,1-5-144 0,-1 5 144 0,1-5-208 16,0 0 80-16,-2 5-16960 0</inkml:trace>
  <inkml:trace contextRef="#ctx0" brushRef="#br0" timeOffset="26085.02">15270 10638 27647 0,'0'0'2448'0,"0"0"-1952"15,2 7-496-15,0-2 0 0,-2-5 3504 0,3 5 592 0,0 2 128 0,2-2 32 16,-1-3-2144-16,2 1-448 0,-1-3-64 0,2 0-32 15,2-4-816-15,-1 0-176 0,1-1-16 0,-1-1-16 16,1 1-352-16,-1-2-64 0,0-2 0 16,0 0-128-16,0-1 128 0,-1 2-128 0,-1-2 0 0,1 1 0 15,-1 0 0-15,-2 1 0 0,0 2 0 0,-1 1 0 16,-2 0 0-16,-1 5 0 0,0-5 0 0,0 5 0 16,-1-5 0-16,-1 2 0 0,-2 1 0 0,-1 1 0 15,-1 1 0-15,0 1 0 0,-1 2 0 0,1 2 0 16,-1 2 160-16,0 2-32 0,1 1 0 0,2 1 0 15,0 1 224-15,2 0 32 0,1 1 16 0,2 2 0 16,1-2-208-16,1 1-32 0,1 1-16 0,1-1 0 0,2 0-144 0,0 0 0 16,-1-1 0-16,2-4 0 15,-1-1-1344-15,3-3-160 0,2-3-32 0,0-3-13312 16,0-3-2688-16</inkml:trace>
  <inkml:trace contextRef="#ctx0" brushRef="#br0" timeOffset="26335.38">15694 10467 22111 0,'-1'-5'1968'0,"0"0"-1584"15,-1 0-384-15,0-1 0 0,-1 0 5376 0,1 1 1008 16,-1 1 192-16,3 4 32 0,-5-2-3872 0,1-2-784 16,-2 3-160-16,-1 2-16 0,0 3-800 0,2-2-144 15,-2 1-48-15,3 2 0 0,2 2-384 0,1 0-80 16,2 1 0-16,2-1-16 0,1 1-304 0,3 1 0 16,-2-1 128-16,2 2-128 0,0 1 0 0,0 0 0 15,0 2 0-15,1 2 0 0,-3-2 128 0,-1 3-128 16,0 1 0-16,-1-1 0 0,-1 2 0 0,0 0 0 15,-3-1 0-15,-1 2 0 0,-2-2 144 0,-1 1-144 16,0-1 0-16,-3-2 144 0,-1-1-144 0,-2-2 0 16,-1-1 0-16,0-4 0 15,-3-2-640-15,0-3-96 0,0-2-32 0,-4-4 0 16,0-3-1808-16,-4-4-368 0,0-2-80 0</inkml:trace>
  <inkml:trace contextRef="#ctx0" brushRef="#br0" timeOffset="26614.66">13605 11144 38239 0,'22'-7'1696'0,"-7"5"352"0,6-2-1648 0,7-2-400 16,6-1 0-16,9 1 0 0,7-2 1984 0,6 1 304 16,3 1 64-16,5 0 16 0,4-1-320 0,7-1-48 15,4-1-16-15,4 0 0 0,0 1-944 0,5-2-192 16,6-2-32-16,0 0-16 0,-5 2-480 0,5 0-112 16,4 1-16-16,-6 2 0 0,-5 1-192 0,-5 3 0 15,-5 0 0-15,-6 4-17072 0,-7 3-3344 0</inkml:trace>
  <inkml:trace contextRef="#ctx0" brushRef="#br0" timeOffset="27427.92">14084 11334 35759 0,'0'0'1584'0,"0"0"336"0,0 0-1536 0,0 0-384 16,0 0 0-16,0 0 0 0,0 0 1984 0,0 7 336 16,-1 3 64-16,1 0 16 0,-1 4-1072 0,0 4-224 15,1 1-32-15,0 3-16 0,0 0-560 0,0 2-112 16,0 0-32-16,0 2 0 0,0-2-192 0,0-1-32 0,0 0-128 0,1-3 192 15,0-1-192-15,1-1 0 0,1-2 0 0,0-1 0 32,0-2-1216-32,1-3-304 0,2 0-48 0,0-4-12256 0,1-2-2464 0</inkml:trace>
  <inkml:trace contextRef="#ctx0" brushRef="#br0" timeOffset="27599.01">14258 11395 30399 0,'0'0'2704'0,"-1"5"-2160"0,-1 0-544 0,0 2 0 0,0 1 2944 0,1 2 464 16,-1 3 112-16,1-1 0 0,-1 3-1664 0,1 2-352 16,0 0-64-16,1 4-16 15,0-3-912-15,-1 3-192 0,0-1-48 0,1 0 0 0,0-2-272 0,-1-3 0 16,0-1 0-16,0-1 0 16,2 0-2176-16,-3-1-400 0,-2 0-80 0</inkml:trace>
  <inkml:trace contextRef="#ctx0" brushRef="#br0" timeOffset="27777.03">13963 11629 21183 0,'0'0'944'0,"4"-3"192"0,-1-2-912 0,1 1-224 16,1-5 0-16,2 1 0 0,2-2 5248 0,1 0 992 16,1 2 208-16,3-4 32 0,2 1-4304 0,1 2-848 15,0 1-176-15,1 2-48 0,-1 0-704 0,1 1-144 0,0 1-16 0,-1 1-16 31,2 1-688-31,-2 1-144 0,-1 1-32 0,-3 1-13600 16,-3 0-2720-16</inkml:trace>
  <inkml:trace contextRef="#ctx0" brushRef="#br0" timeOffset="27963.25">14077 11688 39967 0,'0'0'1776'0,"0"0"352"0,0 0-1696 0,0 0-432 0,0 0 0 0,0 0 0 16,0 0 1600-16,8 1 256 0,0-1 32 0,1 0 16 15,0-1-640-15,3 0-128 0,2-1-32 0,1 0 0 0,1-1-560 0,1 0-112 16,2 0-32-16,1 0 0 0,5-2-256 0,1 1-144 16,-2-2 160-16,0 0-160 15,-3 0-672-15,0-3-224 0,-1 1-64 0,-2 0 0 16,-2 1-2240 0,-2 0-464-16</inkml:trace>
  <inkml:trace contextRef="#ctx0" brushRef="#br0" timeOffset="28722.86">14674 11509 23039 0,'0'0'2048'0,"0"0"-1648"15,-5-3-400-15,1 0 0 0,-1 0 3648 0,-2 1 656 16,-3 1 128-16,1-1 32 0,-1 2-2288 0,0 2-448 15,-1 2-80-15,0 1-32 0,0 1-1040 0,-1 3-224 16,-1 1-32-16,1 2-16 0,0 2 64 0,0 0 16 16,0-1 0-16,5 1 0 0,-1 0-128 0,2-1 0 15,3-1-16-15,1 0 0 0,1-2-240 0,2-2 144 0,3 1-144 16,0-3 128-16,2-1-128 0,0-2 0 0,0-2 0 0,4 0 0 16,-1-2-144-16,1-1 144 0,1-1 0 0,-1-1 0 15,3-1-256-15,-1-1 64 0,-2-1 16 0,3-2 0 16,0-2 16-16,-4 1 0 0,-1 0 0 0,-2 3 0 15,0-2-112-15,-1 2-32 0,-2 2 0 0,-3 5 0 16,0 0 304-16,0 0 0 0,0 0 176 0,0 0-176 0,0 6 384 0,2 0-48 16,1 1 0-16,0 0 0 0,0 2 96 0,1 0 16 15,0 0 0-15,2 0 0 0,1-1-320 0,1 0-128 16,1-1 0-16,2-1 128 0,-1-2-128 0,2-1 0 16,0-2 0-16,0-1-176 15,-1-1-336-15,2-3-64 0,-2-1 0 0,0-2-16 16,-2-2-1472-16,0-1-304 0,-1-3-48 0,-1-1-16 15,1-1-688-15,-1-2-144 0,-3 1-16 0,1 0-16 16,0 2-544-16,0 0-128 0,-2 1 0 0,0 1-16 0,0-1 3472 0,0 3 688 16,-2 1 144-16,0 2 16 0,-1 2 2752 0,0 5 560 15,0 0 96-15,0 0 32 0,0 0-704 0,0 0-128 16,-4 7-16-16,1 2-16 0,1-1-1296 0,0 2-256 16,0 2-48-16,1 1-16 0,1-2-592 0,0 2-112 15,0 0-16-15,1-1-16 0,0-1-272 0,1-1-48 16,0-1-16-16,2-1 0 0,2-3-224 0,-1 0 128 15,0-2-128-15,1-1 0 0,1-2 128 0,0-2-128 16,0-1 0-16,0-2 0 0,-1 0 160 0,0-5-160 16,1-1 160-16,0 0-160 0,0 1 0 0,0-2 0 15,0 1 0-15,-2 2 0 0,-1 2 0 0,0 2 0 0,-4 5 0 0,0 0 0 16,0 0-224-16,0 0 64 16,3 7 16-16,-1 2 0 0,-1 2 144 0,0 0-128 0,-1-1 128 15,1 1-128-15,1-2 128 0,0 0 0 0,1 0 0 16,2-5 0-16,2 0 0 0,0-2 0 0,-2-1 0 0,2-1 0 15,1-2 0-15,1-2 0 0,0-1 0 0,1-3 128 16,-1-2 64-16,2 0 32 0,0-3 0 0,0 2 0 16,-1-2-224-16,2-2 0 0,1 1 128 0,-2 0-128 15,-1 0 0-15,1 3-160 0,-2-1 32 0,0 2 0 16,-1 0-1088-16,0 2-224 0,-1 2-32 16,1 1-16-16,-2-2-1200 0,-1 3-224 0,-1 1-48 0</inkml:trace>
  <inkml:trace contextRef="#ctx0" brushRef="#br0" timeOffset="29046.51">15262 11479 33231 0,'0'0'720'0,"0"0"160"0,0 0 16 0,0 0 64 0,4 1-768 0,1 0-192 15,1 0 0-15,-1-1 0 0,0 0 1232 0,0 0 224 16,1 0 32-16,0 0 16 0,1-1-896 0,2-1-176 16,1-2-48-16,0-1 0 0,-1 0-384 0,1-4 0 15,1 1 0-15,-1 1 0 0,-1-1 0 0,1-2-144 16,-2 1 144-16,0 0 0 15,-2 1-768-15,-1 0-32 0,-2-1-16 0,-2 2 0 0,0 2 624 0,-2-1 192 16,0 1 0-16,-2 2-160 0,-1 1 288 0,-2 1 48 16,-1 1 16-16,-1 1 0 0,1 1 640 0,-2 1 128 15,0 3 16-15,-1 2 16 0,1 4 32 0,-2-2 0 0,1 2 0 0,0 3 0 16,0 1-400-16,1 0-80 16,1 2-16-16,3-1 0 0,2 0-352 0,0 0-176 15,1-1 160-15,2 0-160 0,2-1 160 0,2-3-160 0,1-1 160 0,3-2-160 31,1-2-1296-31,3-2-368 0,-1-5-64 0,1 0 0 16,2-5-672-16,1-2-128 0,-1-4-32 0</inkml:trace>
  <inkml:trace contextRef="#ctx0" brushRef="#br0" timeOffset="29320.32">15583 11360 28671 0,'0'0'1280'0,"-3"-3"256"16,-1 1-1232-16,0-1-304 0,-1 0 0 0,-1 0 0 15,0 1 2256-15,-2 2 400 0,-2 2 80 0,0 0 16 0,0 2-1024 0,2 0-192 16,-1 2-32-16,0 0-16 0,3 0-720 0,1 0-128 15,1 1-48-15,3-1 0 0,0 0-144 0,4 0-48 16,2-1 0-16,2 1 0 0,1 0-400 0,1 1 0 16,1 0 0-16,-1 0 0 0,2-1 0 0,-1 1 0 15,1 2 0-15,-2-2 0 0,0 2 0 0,-1-1 0 16,-1 1 0-16,-2 0 0 0,-2 0 0 0,-1 1 0 16,-1 0 0-16,-3 1 0 0,-3 0 544 0,-2 0 80 15,-2 0 16-15,-3 1 0 0,-1-1-512 0,-3 0-128 16,-3-1 0-16,2 0 0 0,-2 0 0 0,3-3 128 15,0 0-128-15,2-2 128 0,3-2-128 0,1-2 0 16,4 0 0-16,1-2 0 16,5 1-1104-16,-3-4-144 0,2-2-32 0,3-2 0 15,3-2-1168-15,3-1-240 0,1 0-64 0,-1-1-14608 0</inkml:trace>
  <inkml:trace contextRef="#ctx0" brushRef="#br0" timeOffset="29614.02">15715 11417 28671 0,'0'0'1280'0,"5"-3"256"0,-1-1-1232 0,0 0-304 0,-4 4 0 0,0 0 0 16,0 0 1936-16,0 0 336 0,0 0 64 0,0 0 16 16,0 0-384-16,0 0-80 0,-6 6-16 0,0 3 0 15,-1 1-720-15,-1 2-160 0,0 3-32 0,-1 0 0 16,1 0-352-16,1 1-80 0,0 1-16 0,3-2 0 16,1-1-256-16,2-1-64 0,2-1-16 0,2-2 0 15,3-1-176-15,2-2 0 0,-1-1 0 0,2-4 0 16,-1-1-240-16,2-2 32 0,1-1 0 0,-1-4 0 0,-1-2-16 0,-1-1 0 15,-1 0 0-15,-1-5 0 0,-1 0 224 16,0-1 0-16,-1 0-160 0,-1-1 160 0,-1 1 0 0,0-1 0 16,-2 1 0-16,1 1 0 0,0 1-256 0,-1 1 64 15,0 1 0-15,0 3 16 16,-1 0-464-16,1 2-112 0,0 6-16 0,0 0 0 16,0 0-2448-16,0 0-496 0,0 0-112 0</inkml:trace>
  <inkml:trace contextRef="#ctx0" brushRef="#br0" timeOffset="30157.25">15826 11539 18431 0,'0'0'1632'0,"1"6"-1312"16,-1 1-320-16,0-7 0 0,0 0 4832 0,0 0 896 16,0 0 176-16,0 0 48 0,0 0-3072 0,0 0-592 0,0 0-128 0,0 0-32 15,8-5-960-15,0-3-192 0,0-1-32 0,0-1-16 16,0-3-544-16,1 1-96 0,2 0-32 0,2-1 0 16,1-2-256-16,-1 3 0 0,0-2 128 0,0 3-128 15,-2 1 0-15,0 2 0 0,-1 3 0 0,-1 1 0 16,-2 1-144-16,-2 1 144 0,1 1-128 0,-6 1 128 15,0 0 0-15,4 3 0 0,-4-3 0 0,1 6 0 16,-1 0 0-16,-1 4 0 0,-1-1 0 0,0 2 128 0,-1 2-128 0,1-3 0 16,-1 2 128-16,1-1-128 0,2-1 0 15,0-1 0-15,0-1 0 0,2-1 0 0,0-1 0 0,1-1 0 16,-3-5 0-16,5 4 0 0,0-2 0 0,0-1 0 16,-5-1 0-16,6-3 0 0,0-1 0 0,1-1 0 15,-3 0 0-15,1 0-128 0,0-1 128 0,1 1 0 16,-2 0 0-16,1 2 0 0,0-1 0 0,1 1 0 15,0 0 0-15,-1 1 0 0,1 0 0 0,3 1 0 16,0 0 0-16,0 0-128 0,0 1-32 0,1-2 0 16,2 1 0-16,-1 0 0 0,-2 0 160 0,1 1-208 15,1-2 80-15,0 0 128 0,1-1-128 0,-1 0 128 16,0 0 0-16,0 0 0 0,-2-1 0 0,0 2 0 16,0-3 0-16,0 0 0 0,-1 0 0 0,0 1 0 15,-2-1 0-15,1 0 0 0,-2 1 0 0,1-1 0 16,-2 0 0-16,-1 0 0 0,-1-1 0 0,-1 1 0 15,-1-1 0-15,-2 1 128 0,-1 0-128 0,-1 1 160 0,-1 1-160 0,-1 1 160 16,-1 1 16-16,0 2 0 16,-1 1 0-16,-1 2 0 0,0 1 176 0,1 1 32 15,1 3 16-15,3 0 0 0,1 0 128 0,2 2 32 16,4 1 0-16,2 0 0 0,2-1-352 0,5 1-64 16,5 1-16-16,3-1 0 0,4-3 16 0,0 0 0 0,2-2 0 0,-2-2 0 15,-2-1-144-15,-1-2 0 0,-2 1 0 16,-2-3 0-16,-2 1 0 0,-1-1 0 0,-5-1 0 0,0 1-176 15,-2-3-1504-15,0 1-304 0,-2-3-64 0</inkml:trace>
  <inkml:trace contextRef="#ctx0" brushRef="#br0" timeOffset="30739.64">13997 12119 34383 0,'0'0'1520'0,"0"0"320"0,0 0-1472 0,4-3-368 15,0-4 0-15,-1 5 0 0,-3 2 1776 0,4 5 272 16,-1 2 64-16,1 4 16 0,-2 3-784 0,1 0-144 16,-1 5-48-16,1 7 0 0,-1 3-784 0,0-1-176 15,0-1-16-15,-1 0-16 0,0-3-160 0,0-6 0 16,1-2 0-16,0-2 0 0,0 0 0 0,1-4-272 16,0-2 32-16,2-2 16 15,1-2-2208-15,2-4-432 0,1-4-80 0</inkml:trace>
  <inkml:trace contextRef="#ctx0" brushRef="#br0" timeOffset="30901.22">14225 12053 23039 0,'0'0'1024'0,"1"5"192"0,-2 0-960 0,1 3-256 16,2 1 0-16,1 1 0 0,0 1 4272 0,1 0 800 16,0 2 176-16,1 2 16 0,0 2-3456 0,1 2-688 15,1-1-144-15,-1 2-16 0,0 2-672 0,0-2-128 0,-2 2-32 0,0-1 0 16,0 0-128-16,-2-3-224 15,-1-1 48-15,-1-2-13328 16,-2-1-2688-16</inkml:trace>
  <inkml:trace contextRef="#ctx0" brushRef="#br0" timeOffset="31061.6">13995 12268 25791 0,'-5'-1'2304'0,"5"1"-1856"16,-5-2-448-16,5 2 0 0,0 0 4256 0,0 0 752 15,5-6 160-15,2 1 16 0,3-1-3152 0,2 0-640 16,0 0-128-16,4 1-32 0,1 0-592 0,0-2-128 15,1 2-32-15,0 0 0 0,0 1-336 0,0 0-144 16,-2 1 128-16,3-2-128 16,-1 2-768-16,1-1-256 0,-2-1-32 0,-2 1-13392 15,-1 0-2672-15</inkml:trace>
  <inkml:trace contextRef="#ctx0" brushRef="#br0" timeOffset="31232.14">14062 12432 28559 0,'0'0'2544'0,"0"0"-2032"16,0 0-512-16,4 2 0 0,4 1 3328 0,1-3 576 16,2-3 128-16,2 1 0 0,-1-2-2176 0,3 0-448 15,1-1-96-15,0 0-16 0,1 1-688 0,2-3-144 16,1 0-16-16,1-1-16 0,2 0-432 0,-1 0 0 0,1-2 0 0,-1 0 0 31,2-1-2464-31,-2 1-576 0</inkml:trace>
  <inkml:trace contextRef="#ctx0" brushRef="#br0" timeOffset="31705.73">14676 12192 15663 0,'4'-11'1392'0,"-4"11"-1120"15,1-5-272-15,1 0 0 0,-1 0 3296 0,-1 0 608 16,0 5 112-16,-2-5 16 0,-2 1-1632 0,0 1-336 16,-2 2-64-16,-2-1-16 0,-3 1-640 0,0 2-128 15,0 1-16-15,0 1-16 0,-2 2-464 0,0 3-80 16,-1 1-32-16,1 2 0 0,-1 0 96 0,1 3 32 16,0 3 0-16,0-3 0 0,4 4-272 0,0 0-48 15,2 1-16-15,3 1 0 0,0-1-224 0,2 0-48 16,1-3-128-16,3 0 192 0,2-1-192 0,2-5 0 15,1-3 0-15,3-2 0 0,2-3-400 0,2-5 16 16,0-4 16-16,1-2 0 16,2-7-144-16,1-1-48 0,-1-3 0 0,0 0 0 15,-2 2 16-15,-2-1 0 0,-1 1 0 0,-1 0 0 0,-3 1 320 0,0 3 64 16,-1 0 16-16,-2 3 0 0,-1 1 320 0,-1 4 64 16,-1 0 16-16,-2 6 0 0,0 0 496 0,0 0 96 15,0 0 32-15,0 0 0 0,-2 5-176 0,0 2-16 0,-1 1-16 0,0 2 0 16,0 2-224-16,1 1-32 0,1-3-16 0,0 2 0 15,0-2-400-15,1 0 128 0,0-2-128 0,1 0 0 16,1-1 0-16,0 0 0 0,1-1 0 0,-3-6-176 16,4 4-864-1,2-2-176-15,0-2-48 0,1-1 0 0,3 0-960 0,1-4-192 0,0 0-32 0,1-1-15344 16</inkml:trace>
  <inkml:trace contextRef="#ctx0" brushRef="#br0" timeOffset="32255.89">14916 12142 35471 0,'0'0'1568'0,"0"0"336"0,0 5-1520 0,-1-1-384 16,1-4 0-16,0 6 0 0,0-6 1600 0,0 6 240 15,0-6 48-15,1 6 16 0,-1-6-832 0,0 0-176 16,4 4-16-16,-4-4-16 0,0 0-496 0,0 0-112 0,6 1 0 0,-1-1-16 16,-5 0-48-16,6-1-16 15,-6 1 0-15,5-2 0 0,-2-2-176 0,-3 4 0 0,3-4 0 0,-3 4 0 16,0 0 0-16,0 0-192 15,0 0 64-15,0 0 128 0,0 0-240 0,0 0 80 0,0 0 16 0,0 0 0 16,0 0-32-16,0 0 0 0,3 6 0 0,1-1 0 16,-4-5 176-16,5 5-160 0,0 0 160 0,0 1-160 15,1-2 160-15,-2 1 0 0,0 0 0 0,1-1 0 16,0 0 128-16,0 0-128 0,0 1 160 0,1-3-160 16,-6-2 128-16,9 3-128 0,-1-3 0 0,-1 0 0 15,0-3 0-15,-1 1 0 0,0-3 0 0,-1 0 0 16,0-2 128-16,-1 1 64 0,-1-2 32 0,0 0 0 0,-1-1 0 15,-1 0 0-15,-2 0 0 0,1 0 0 0,0-1 96 0,-1 1 0 16,0 0 16-16,-1 2 0 0,0 0-80 0,-2 2 0 16,0 2-16-16,4 3 0 0,-5 0-96 0,1 1-16 15,-1 1 0-15,1 2 0 0,2 0-128 0,1 1 0 16,0 0 0-16,1-5 0 0,3 6 0 0,1-1-272 16,1-1 32-16,1-1 16 15,1-1-816-15,1 0-176 0,-1-2-16 0,3-2-16 16,1 1-1728-16,-1 0-352 0</inkml:trace>
  <inkml:trace contextRef="#ctx0" brushRef="#br0" timeOffset="32558.42">15320 12200 30527 0,'0'0'1344'0,"0"0"288"0,0 0-1312 0,0 0-320 15,0 0 0-15,0-5 0 0,0 0 2416 0,0 0 400 0,-1-1 96 16,1-1 16-16,0-2-1024 0,0-1-208 0,0-1-32 0,-1-1-16 15,0-1-640-15,0 0-128 16,0-1-32-16,-1-1 0 0,0-1-368 0,0-1-80 0,0-1-16 0,0-1 0 16,0-1-256-16,1 1-128 0,1 0 0 0,0 0 128 15,0 1-128-15,1 0 160 0,-1 4-160 0,1-1 160 16,1 3-288-16,0 2-64 0,-1 2-16 0,1 1 0 31,0 2-176-31,-2 5-48 0,0 0 0 0,5-3 0 0,0 3-272 0,1 0-48 0,1 0-16 0,-1 1 0 16,1 1-80-16,1 1-32 0,0 0 0 0,0 0 0 15,-2 1 0-15,1 1 0 0,0 1 0 0,0-1 0 16,-3 2 144-16,0 1 32 0,-1 1 0 0,-2 0 0 16,-1 0-64-16,-2 2-16 0,-1 1 0 0</inkml:trace>
  <inkml:trace contextRef="#ctx0" brushRef="#br0" timeOffset="32717.56">15236 12136 5519 0,'0'0'496'0,"6"0"-496"0,-1-1 0 0,1 1 0 0,-1 0 6560 0,2-1 1216 16,1-2 240-16,2 0 48 0,0-1-5056 0,0 0-1008 16,1 0-208-16,1 0-32 0,0-1-1120 0,-1 2-240 15,-1-1-32-15,0 1-16 0,0 0-352 0,-1 0-192 16,0 1 32-16,-1 0 0 16,0 1-2832-16,0 0-560 0</inkml:trace>
  <inkml:trace contextRef="#ctx0" brushRef="#br0" timeOffset="33073.97">15617 11998 23951 0,'0'0'1056'0,"0"0"224"0,0 0-1024 0,-3 4-256 0,-2-1 0 0,1 1 0 16,1 0 4240-16,-1 0 800 0,-1 1 144 0,-1 2 48 15,0-1-3504-15,1 2-704 0,0 1-144 0,0-1-32 16,1 1-592-16,1 1-112 0,0 0-16 0,2 0-128 0,1-1 0 0,1 1 0 15,1-1 0-15,2-1 0 0,3-2 0 0,1-2 0 16,1-1 0-16,2-3-192 16,0-1-208-16,1-2-48 0,-1-2 0 0,0-3 0 0,-1 0 48 0,-1 1 0 15,-1-3 0-15,0 2 0 0,-3-1 272 0,0 1 128 16,0 1-128-16,-2-2 128 0,0 2 0 0,-1 1 0 16,1 1 0-16,-3 5 176 0,0 0 112 0,0 0 32 15,0 0 0-15,0 0 0 0,0 0 240 0,0 0 48 16,1 5 16-16,1 2 0 0,0-1-240 0,1 3-32 15,0-2-16-15,0 1 0 0,0 1-336 0,1-1 0 16,0-1 0-16,0 0 0 0,0 0 0 0,1-2-256 16,2-1 32-16,0-1 16 15,-7-3-1520-15,7-2-288 0,1-1-64 0,-1-3-10528 16,-1-2-2096-16</inkml:trace>
  <inkml:trace contextRef="#ctx0" brushRef="#br0" timeOffset="33236.46">15881 11834 19343 0,'0'0'1728'0,"0"0"-1392"0,0 0-336 0,0 0 0 16,0 0 4768-16,-4 3 880 0,-1 2 176 0,2 3 48 16,-2 2-3088-16,1 3-608 0,0 2-128 0,1 3-32 15,0 1-1248-15,1 0-240 0,0 2-48 0,1-1-16 16,1 0-464-16,1-1 0 0,1-1 0 0,2-1 0 16,1-1-1568-1,0-2-304-15,0-2-64 0,0-2-18032 0</inkml:trace>
  <inkml:trace contextRef="#ctx0" brushRef="#br0" timeOffset="33754.24">15455 12596 29487 0,'0'0'2624'0,"-4"0"-2112"15,4 0-512-15,0 0 0 0,-6-2 3952 0,6 2 672 16,0 0 144-16,0 0 32 0,0 0-2944 0,0 0-592 16,0 0-112-16,0 0-32 0,0 0-1120 0,0 0-336 15,0 0-16-15,2-4-14496 16,-2 4-2880-16</inkml:trace>
  <inkml:trace contextRef="#ctx0" brushRef="#br0" timeOffset="33892.42">15455 12787 35871 0,'0'0'1600'0,"0"0"320"0,0 0-1536 0,0 0-384 15,0 0 0-15,0 0 0 0,0 0 1040 0,0 0 144 0,0 0 32 0,0 0 0 31,0 0-1728-31,0 0-320 0,0 0-80 0</inkml:trace>
  <inkml:trace contextRef="#ctx0" brushRef="#br0" timeOffset="34039.17">15508 12945 38815 0,'-4'10'1728'0,"4"-10"336"0,-3 5-1648 0,1 0-416 0,2-5 0 0,0 0 0 16,0 0 1328-16,0 0 176 0,2 4 32 0,-2-4 16 15,5 4-1104-15,0-2-240 0,1-1-32 0,-2-1-13424 16,-4 0-2688-16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18:47:00.18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2060"/>
    </inkml:brush>
    <inkml:brush xml:id="br4">
      <inkml:brushProperty name="width" value="0.05292" units="cm"/>
      <inkml:brushProperty name="height" value="0.05292" units="cm"/>
      <inkml:brushProperty name="color" value="#7030A0"/>
    </inkml:brush>
    <inkml:brush xml:id="br5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8888 12895 29487 0,'0'0'1296'0</inkml:trace>
  <inkml:trace contextRef="#ctx0" brushRef="#br0" timeOffset="112204.66">16642 3906 14735 0,'0'0'1312'16,"0"0"-1056"-16,0 0-256 0,0 0 0 0,0 0 2160 0,0 0 368 15,0 0 80-15,0 0 16 0,0 0-1104 0,0 0-224 16,0 0-32-16,0 0-16 16,0 0-320-16,0 0-64 0,0 0-16 0,0 0 0 15,0 0-112-15,0 0-32 0,6 2 0 0,-6-2 0 0,5 3-64 0,-5-3 0 16,5 2-16-16,-1 1 0 0,2-3 16 0,0 0 0 16,0 1 0-16,1 0 0 0,0 0 160 0,2 0 32 15,-2 0 16-15,1 0 0 0,-1-1 16 0,1 1 0 16,2-1 0-16,-2 0 0 0,1 0-288 0,1 0-64 15,1 0-16-15,0 0 0 0,0-1-192 0,3-1-48 16,-1-1 0-16,-1 2 0 0,2 1-32 0,-2-2-16 16,0-1 0-16,0 1 0 0,0 1-32 0,0 0-16 15,-2 0 0-15,1 1 0 0,0-2 0 0,2 2 0 16,-2 2 0-16,1-2 0 0,-1-2 0 0,1 2 0 16,-1 0 0-16,2 0 0 0,0 0-160 0,0 0 192 15,-1 0-192-15,2-1 192 0,1 0-192 0,0 0 192 0,1 1-192 0,1-2 192 16,-1 4-192-16,3-2 160 15,-1 0-160-15,0 0 160 0,0 0 0 0,-1 0 0 16,-1 0 0-16,-1 0 0 0,0 0 32 0,0 0 16 16,-2 0 0-16,2 0 0 0,-2 0-80 0,-1 0 0 15,1 0-128-15,-1 0 192 0,0 0-192 0,-1 1 144 0,1-1-144 0,1 0 128 16,0-1-128-16,-1 1 0 16,2 0 144-16,0-2-144 0,0 1 0 0,1-1 0 0,0 0 0 0,-1 0 128 15,2 1-128-15,0-1 0 0,-1 0 128 0,2 0-128 16,-1 1 144-16,-2 0-144 0,0 1 192 0,1 0-192 15,-3 0 224-15,0 0-64 0,-1 0-16 0,0 0 0 16,0 0 48-16,0 0 16 0,0 0 0 0,-1 0 0 0,1 0-208 0,1 0 0 16,0-2 128-16,-1 1-128 0,0 1 0 0,0-1 0 15,1 0 128-15,0-2-128 0,1 2 0 0,0 0 128 16,0 1-128-16,-1-2 0 0,3 0 128 0,-1 0-128 16,-1 0 0-16,0 0 0 0,1 1 208 0,-2 0-48 15,1 1-16-15,0 0 0 0,0-1-144 0,0 1 128 16,0 1-128-16,-1-1 128 0,-1 0-128 0,0 0 0 15,0 0-160-15,1 1 160 0,-1-2 0 0,1 0 0 16,0 0 0-16,0 0 0 0,-1 0 0 0,1 0 0 16,0-2 0-16,1 1 0 0,-1 2 0 0,0-2 0 15,1 1 0-15,-1 0 0 0,1 0 0 0,0-1 128 0,-1 1-128 0,-1 0 0 16,2 0 160-16,0-3-160 16,-2 2 128-16,1 0-128 0,1 0 0 0,0 1 0 15,0 1 0-15,0 0-176 0,0-2 176 0,-1 2 0 16,0 0 0-16,2 0 0 0,-1 0 0 0,-2-1 0 15,1 0 0-15,-2 0 0 0,0 1 0 0,-1-1 0 16,1 1 0-16,-1 0 0 0,-1 0 176 0,0 0 64 0,-1 0 16 16,0 0 0-16,0 0-112 0,1 1-16 0,-1 0 0 0,0-1 0 15,-1-1-128-15,1 1-176 0,1 1 48 0,0-1 0 16,-2-2 128-16,2 0 176 0,0 2-48 0,1 2 0 16,0-2-128-16,0 1 0 0,0 1 144 0,-3-1-144 15,1 1 176-15,0 0-48 0,0 2 0 0,0 1 0 16,-1-2-128-16,1 1 0 0,-2 0 0 0,1 0 0 15,0-3 0-15,0 1 0 0,-6-2 0 0,6 2 0 0,-6-2 176 16,6 1-48-16,0-2-128 0,-1 1 192 0,1 0-192 0,0 0-128 16,0-1 128-16,1-1-208 15,1 0-48-15,0 2 0 0,-1-2 0 0,1 1 0 16,0-1-256-16,-1 2-48 0,0-2-16 0,0 1 0 16,-3 0-448-16,1 0-112 0,-5 1-16 0,0 0 0 15,0 0-1632-15,0 0-336 0</inkml:trace>
  <inkml:trace contextRef="#ctx0" brushRef="#br0" timeOffset="-195482.75">8663 12837 6447 0,'0'0'576'0,"0"0"-576"0,1 8 0 0,-1-2 0 16,-1-2 720-16</inkml:trace>
  <inkml:trace contextRef="#ctx0" brushRef="#br0" timeOffset="-194368.72">8561 12935 19343 0,'0'0'848'0,"0"0"192"0,0 0-832 0,0 0-208 0,0 0 0 0,0 0 0 15,0 0 3328-15,0 0 608 0,0 0 128 0,0 0 32 16,0 0-2240-16,0 0-432 0,0 0-80 0,4-2-32 16,-4 2-160-16,5-1-48 0,0 1 0 0,0 0 0 15,0 0-80-15,-5 0-32 0,6 0 0 0,-6 0 0 16,6 1-208-16,-6-1-32 0,6 4-16 0,-2-3 0 15,-4-1-176-15,6 1-48 0,0-1 0 0,0 0 0 16,-1 1-160-16,1-1-32 0,0-2-16 0,1 1 0 16,-2 1-32-16,2-2 0 0,0 1 0 0,1 1 0 0,1 0-16 0,-1 1-16 15,-1 1 0-15,1-2 0 0,-2 1-48 0,0 0 0 16,2 0 0-16,-1 0 0 0,-2 1-48 0,3 0-16 16,-1 0 0-16,-1 0 0 0,0-1-128 0,1 0 128 15,-1 0-128-15,-1-1 128 0,2 0-128 0,-1 0 128 16,0-1-128-16,0 0 128 0,1 0-128 0,0 0 160 15,-2 1-160-15,2 0 160 0,-1-1-32 0,0 1-128 16,-6 0 192-16,6 0-64 0,0 0 32 0,0-1 0 16,-6 1 0-16,6-1 0 0,1 1-32 0,-1 0 0 15,-6 0 0-15,7-1 0 0,0-1 128 0,-1 1 0 16,0-1 16-16,-6 2 0 0,5-2-272 0,2-1 0 16,-1 1 0-16,0 0 0 0,-6 2 0 0,7-2 0 15,0 1-192-15,0-2 192 0,-1 2 0 0,1 0 0 16,-1 0 0-16,1 0 0 0,0 0 0 0,0 0 0 0,-1 0 0 15,0 1 0-15,1-1 0 0,0 1 0 0,1-1 0 16,-1 0 0-16,-1 0 0 0,0 0 0 0,1 0 0 16,0 0 0-16,0 0 0 0,0 1 0 0,0 0 0 0,-1 0 0 15,3 0 128-15,-2 0-128 0,0 1 0 0,1 0 0 16,-1 0 160-16,-1 0-160 0,1 1 128 0,1 0-128 16,-2 1 144-16,0 0-144 0,1-1 160 0,-1 1-160 15,0 1 128-15,1-3-128 0,1 0 0 0,0 0 0 16,-1 1 0-16,1-2 128 0,0 1-128 0,0 0 0 0,-1-1 0 0,1 0 0 15,0 0 0-15,0 0 0 0,-1-1 0 0,1 0 0 16,0-1 0-16,0 1 0 0,-1 0 0 0,0 1 0 16,0-1 0-16,1 1 0 0,0-2 0 0,-1 1 128 15,-7 1-128-15,7-1 0 0,0 1 0 0,0 0 0 16,0 0 0-16,-1 0 0 0,-1 0 0 0,1 0 0 16,0 0 0-16,-6 0 128 0,0 0-128 0,7 0 0 15,-1 0 0-15,0 0 0 0,0 0 0 0,-1 0 0 16,1-1 0-16,0 1 0 0,0-2 0 0,-6 2 0 15,5-1 0-15,-5 1 0 0,6-1 0 0,-6 1 0 16,6-1 0-16,-6 1 0 0,0 0 0 0,0 0 0 16,0 0 0-16,0 0 0 0,0 0 0 0,0 0 0 15,0 0 0-15,0 0 0 0,0 0 0 0,0 0 0 16,0 0 0-16,0 0 0 0,0 0 0 0,0 0 0 16,0 0 0-16,0 0 0 0,0 0 0 0,0 0 0 15,0 0 0-15,0 0 0 0,-5-3 0 0,0 0 0 16,1-1 0-16,-2 1 0 15,0-2-448-15,-1 1-96 0,0 0-16 0,-2 0 0 16,0 1-1424-16,-1 1-272 0,-1-1-64 0</inkml:trace>
  <inkml:trace contextRef="#ctx0" brushRef="#br0" timeOffset="-193391.35">9097 12979 22111 0,'0'0'1968'0,"0"0"-1584"16,0 0-384-16,2-3 0 0,0-1 2576 0,1 1 432 15,0-2 96-15,1 1 16 0,1 0-1200 0,0 0-224 16,1 0-48-16,2-1-16 0,1 1-592 0,-1 0-112 15,0 1-32-15,1-1 0 0,-2 3-112 0,-1-2-16 16,0 2-16-16,1 0 0 0,0 0 112 0,0 0 32 16,-1 1 0-16,1 1 0 0,0-1-64 0,0 0-16 15,0 0 0-15,1 0 0 0,1 0-192 0,-2 0-48 16,0 0 0-16,1-1 0 0,1 0-192 0,1 1-64 16,-1 0 0-16,1 0 0 0,-1-1-96 0,1 1-32 15,1 0 0-15,-2 0 0 0,1 0-32 0,0 0-16 16,1 0 0-16,-1 1 0 0,2 0-144 0,0 0 160 15,-1 0-160-15,0 0 160 0,0 1-160 0,1 0 0 0,-1-1 144 16,1 0-144-16,-1 0 0 0,1 1 0 0,-1-1 0 0,1 0 128 16,0 0-128-16,0 1 128 15,0-4-128-15,-2 1 128 0,1 0-128 0,1 0 176 0,-1 1-176 0,-1-2 192 16,1 1-192-16,0-1 160 0,-1 0-160 0,-1 0 160 16,1 1-160-16,0 0 192 0,-1 0-192 0,0 0 192 15,-1 0-192-15,2 0 160 0,0 0-160 0,0 1 160 16,-2 0-160-16,2 0 160 0,0 0-160 0,0 0 160 15,1-1-160-15,-2 1 0 0,2 0 144 0,1 0-144 16,1 0 128-16,-1 0-128 0,1 0 128 0,2 0-128 16,-1-1 0-16,1 0 128 0,0 0-128 0,-2 0 0 15,2 0 0-15,1 0 128 0,-3-1-128 0,2 1 0 0,-2 0 0 16,-1 0 0-16,1 1 0 0,0 0 128 0,0-2-128 0,0 2 128 16,-1 0-128-16,0 0 128 15,-2 0-96-15,1 2-32 0,0-2 0 0,0 0 0 0,-1 1 0 0,0 0 0 16,2-1 0-16,-1 1 0 0,-2 1 0 0,0-2 0 15,2 1 0-15,1-1 0 0,1 0 0 0,1 0 0 16,0 0 0-16,1 0 0 0,0 0 0 0,0-1 0 16,-1 1 0-16,0-2 0 0,0 2 0 0,-1 0 0 15,-2-1 0-15,1 1 0 0,-2 0 0 0,0 0 0 16,-2 0 0-16,0 1 0 0,0 1 0 0,-1-2 0 16,-1 1 0-16,1 0 0 0,-1 0 0 0,0 0 0 15,-1 0 0-15,1 0 0 0,0 0 0 0,0 1 0 16,0-1 0-16,1 1 0 0,-1 0 0 0,2-1 0 15,-1 0 0-15,0 1 0 0,-1-2 0 0,0 0 0 16,1 1 0-16,1 0 0 0,-1 0 0 0,0 1 0 0,1-2 0 0,0 1 0 16,-1 0 0-16,0 0 0 0,-7-1 0 0,6 2 0 15,-6-2 0-15,8 0 0 0,0 1 0 0,0-1 0 16,-3 0 0-16,2 0 0 0,0 0 0 0,0 0 0 16,0 0 0-16,1 0 0 0,-1 0 0 0,1-1 0 15,0 1 0-15,0-2 0 0,0 2 0 0,0 0 0 16,-1 0 0-16,0 2 0 0,-1-2 0 0,0 1 0 15,1 0 0-15,-1 1 0 0,-1-1 0 0,-1 1 0 16,1 0 0-16,0 0 0 0,0 0 0 0,1 0 0 0,-6-2 0 0,5 1 0 16,-5-1 0-16,5 1 0 0,-5-1 0 15,5 0 0-15,-5 0 0 0,4-2 0 0,-4 2 0 0,3-3 0 16,0-1 0-16,-1 0 0 16,0 1-768-16,0-2-112 0,0 0-16 0,0 1 0 15,-2 4-3712-15,3-5-736 0</inkml:trace>
  <inkml:trace contextRef="#ctx0" brushRef="#br0" timeOffset="-192600.82">10767 12899 37263 0,'0'0'816'0,"0"0"160"0,0 0 48 0,-3 2 32 0,3-2-848 0,0 0-208 0,0 0 0 0,0 0 0 15,0 0 1216-15,0 0 192 0,2 6 32 0,-2-6 16 16,5 5-368-16,0-1-80 0,1-1-16 0,1-1 0 15,2 0-464-15,-1 0-80 0,0 0-32 0,1-2 0 16,2 1 160-16,-1 0 48 0,-2-1 0 0,2 1 0 0,1-1-208 0,0 2-32 16,0-2-16-16,0 0 0 15,-1 0 48-15,1 0 16 0,0 0 0 0,-1 0 0 0,-1 1-48 0,2 0 0 16,1 0 0-16,-2 1 0 0,0-2-16 16,0 1-16-16,0 0 0 0,-1 1 0 0,0-1 0 0,1 1 0 15,0 0 0-15,0 0 0 0,0-1-160 0,1 1-16 16,-1-1-16-16,0 0 0 0,0 0-32 0,0 0 0 15,-1 0 0-15,1 0 0 0,1-1-128 0,-1 2 192 16,0-2-192-16,2 1 192 0,-2 0-192 0,1 0 128 16,0 1-128-16,1-2 128 0,-2 0-128 0,0 0 0 15,2 0 0-15,0 0 0 0,0 0 128 0,0 0-128 16,2 0 128-16,-1 0-128 0,-1-2 128 0,2 1-128 16,0-1 128-16,-1 2-128 0,0-2 0 0,1 1 0 15,0-1 0-15,0 1 0 0,2-1 0 0,-2 1 160 16,1 0-160-16,0 1 160 0,0 0-112 0,-1 0-48 15,-2 1 0-15,0-1 0 0,-1 0 0 0,2 0 0 16,-1 0 0-16,-1 1 0 0,0-1 0 0,0 1-128 16,0-1 128-16,0 1-160 0,-1-1 160 0,2 0 0 0,-1-1 160 0,1 0-32 15,1 0-128-15,0 0 0 0,0 0 0 0,-1 1 0 16,0-1 0-16,1 0-128 0,0 0 128 0,-1-1-160 16,1 1 160-16,-2 0 0 0,-2 1 0 0,1-1 0 15,-1 0 0-15,-1 1 0 0,1 0 0 0,-1 0 0 16,2 0 0-16,0 0 0 0,0 0 0 0,0 0 0 15,0 0 0-15,1 0 0 0,1-1 0 0,0 0 0 16,-1 1 0-16,1-2 0 0,1 0 0 0,-2 1 0 16,1-2 0-16,-1 2 0 0,1 0 0 0,-3-2 0 0,1 1 0 15,1 0 0-15,-1 1 0 0,-1 0 0 0,0 0 0 0,0 0 0 16,1 0 0-16,0 0 0 0,-1 0 0 0,0 1 0 16,2-1 128-16,-2 1-128 0,0 0 0 0,-2-1 0 15,1 1 0-15,0 0-128 0,-1 0 128 0,0 0 0 16,-7 0 0-16,6 0 0 0,-1 0 0 0,-5 0 0 15,0 0 160-15,0 0-32 0,0 0-320 0,0 0-16 16,-4-2-16-16,-1 0 0 16,-1 0-3808-16,-2-1-752 0</inkml:trace>
  <inkml:trace contextRef="#ctx0" brushRef="#br0" timeOffset="-191032.91">12436 12949 13823 0,'0'0'1216'0,"-2"-2"-960"15,-4-1-256-15,1 1 0 0,-1 1 2400 0,-1 0 432 0,-1 1 96 0,0 0 16 16,1 0-1792-16,-1 1-368 0,-1 0-64 0,1 2-16 16,0 0-192-16,2 0-64 0,-3 0 0 0,2-1 0 15,1-1-128-15,-1 1-16 0,2-2-16 0,1 0 0 16,0 0-288-16,1-2 0 15,0 1 0-15,3 1 0 0,-2-3-416 0,2 3 16 0,0 0 0 0,0 0 0 16,-2-4 144-16,2 4 48 0,-1-4 0 0,1 4 0 16,-3-3 496-16,0 2 96 0,-2 0 32 0,1 1 0 15,0 0 512-15,-1 1 96 0,0-1 32 0,-1 1 0 16,0 0-288-16,1 0-64 0,1 0-16 0,-1 0 0 16,-2 0-48-16,2 1-16 0,5-2 0 0,-5 1 0 0,1-1-112 0,4 0 0 15,0 0-16-15,0 0 0 0,-3 0 256 0,3 0 48 16,0 0 16-16,0 0 0 0,0 0 0 0,0 0 0 15,0 0 0-15,5-1 0 0,2 0 96 0,1 1 32 16,1 0 0-16,1 1 0 0,0 0-112 0,3 0-32 16,1 0 0-16,0 0 0 0,2 0-208 0,0 1-32 15,1 1-16-15,1-1 0 0,1-1 0 0,-1 1 0 16,3-2 0-16,-1 0 0 0,4 0-176 0,-1 0-48 16,3 0 0-16,0 0 0 0,1 0-32 0,3 0-16 15,0 0 0-15,1 0 0 0,1 0-96 0,-3 0-32 16,0 0 0-16,0 3 0 0,-4-1-16 0,0 0 0 15,-1 0 0-15,0 1 0 0,-1 0 16 0,0 0 0 16,0-1 0-16,-1 1 0 0,1 1-144 0,0-2 128 16,2 1-128-16,0-1 128 0,-1 0-80 0,2-1-48 15,-1-1 0-15,-1-1 0 0,-1 0 0 0,1 0 0 16,-3-1 0-16,3 0 0 0,-3 0 0 0,3 1 0 0,-2-2 0 0,2 1 0 16,-1 0 0-16,1 1 0 0,-3-1 0 0,2 1 0 15,0-1 0-15,1 0 0 0,-1 1 0 0,-1 0 0 16,1 0 0-16,-3 1 0 0,1-1 0 0,-2 0 0 15,-2 0 0-15,1 1 0 0,-3 0 0 0,1 0 0 16,-1 0 0-16,-1 0 0 0,2 0 0 0,0 0 0 16,0 0 0-16,1-1 0 0,0 1 0 0,-1-2 0 15,1 1 0-15,-2 0 0 0,1 0 0 0,1 1 0 16,-1-2 0-16,1 1 0 0,-1 1 0 0,-1 0 0 16,0 0 0-16,-1 0 0 0,-1 0 0 0,-1 0 0 0,-2 0 0 0,0 0 0 15,-1 0 0-15,0 0 0 0,-1 0 0 0,-1 0 0 16,0 0 0-16,1 0 0 0,-2 0 0 0,2 0 0 15,1 0 0-15,1 0 0 0,-1 0 0 0,-1-1 0 16,2 0 0-16,1 1 0 0,-1-2 0 0,-1 1 0 16,2-1 0-16,1 1 0 0,-1 0 0 0,-1 0 0 15,0-1 0-15,0 1 0 0,0 0 0 0,0 0 0 16,-2 0 0-16,1 0 0 0,0 0 0 0,1 0 0 16,-2 0 0-16,1 1 0 0,1-1 0 0,0 0 0 15,0-1 0-15,0 2 0 0,0-3 0 0,0 2 0 16,0 0 0-16,0 1 0 0,-1-2 0 0,0 1 0 15,1 0 0-15,-1 0 0 0,-1 1 0 0,-2 0 0 16,2-2 0-16,-1 2 0 0,-1 0 0 0,0 0 0 16,0 0 0-16,-1 0 0 0,-2 0 0 0,-3 0 0 15,5 2 0-15,-1-2 0 0,-4 0 0 0,0 0 0 16,5 2 0-16,-5-2 0 0,5 1 0 0,0 1 0 0,-5-2 0 0,0 0 0 16,0 0 0-16,5 0 0 15,-5 0 0-15,5 1 0 0,0 0 0 0,-1 0 0 0,-4-1 0 0,5 0 0 16,-5 0 0-16,6 0 0 0,-1 0 0 0,1-1 0 15,-1-1 0-15,1 2 0 0,0 0 0 0,-1 0 0 16,-5 0 0-16,5 0 0 0,0 0 0 0,0 0 0 16,-5 0 0-16,6 0 0 0,-1 0 0 0,0 0 0 15,0 0 0-15,0 0 0 0,-1 0 0 0,2 0 0 16,0 0 0-16,0 0 0 0,-6 0 0 0,7 0 0 0,0-2 0 0,0 1 0 16,-1 0 0-16,1 1 0 0,0-1 0 0,0 1 0 15,-1 0 0-15,1 0 0 0,-1 0 0 0,0 0 0 16,0 0 0-16,1 0 0 0,0 0 0 0,0 0 0 15,0-2 0-15,-1 2 0 0,2 0 0 0,-1 0 0 16,1 0 0-16,0 0 0 0,0 0 0 0,-1 0 0 16,1-1 0-16,1 0 0 0,1 0 0 0,-1 0 0 15,-2 0 0-15,1 0 0 0,-1-1 0 0,0 1 0 16,-1-1 0-16,-1 1 0 0,-5 1 0 0,0 0 0 16,0 0 0-16,0 0 0 15,-2-4-352-15,-3 0-64 0,-3 1-16 0,-4 1-16784 16,-1 1-3344-16</inkml:trace>
  <inkml:trace contextRef="#ctx0" brushRef="#br0" timeOffset="-190421.93">14939 12962 15663 0,'0'0'1392'0,"0"0"-1120"15,3-3-272-15,0-3 0 0,-1 1 4480 0,2 0 848 16,2 2 176-16,2 0 16 0,2 0-2368 0,2 1-464 16,3-1-112-16,3 1-16 0,0 2-896 0,3 0-192 15,1 0-48-15,2 0 0 0,-1 2-736 0,0 1-160 0,-2-1-16 16,0 2-16-16,-3-1-352 0,1 2-144 0,0-1 128 0,-2 0-128 31,2 1-2512-31,0-3-592 0</inkml:trace>
  <inkml:trace contextRef="#ctx0" brushRef="#br0" timeOffset="-188596.81">17192 12925 6447 0,'0'0'576'0,"0"0"-576"0,0 0 0 0,-1-5 0 16,1 0 4016-16,-1 0 688 0,1 1 144 0,0 4 16 16,0-5-2848-16,0 5-576 0,0 0-112 0,0 0-32 15,0 0-544-15,0 0-112 0,-1-5-32 0,1 5 0 16,0 0-192-16,0 0-32 0,0 0-16 0,0 0 0 15,0 0-32-15,0 0 0 0,0 0 0 0,0 0 0 0,-1 5 224 0,0 1 32 16,-1 1 16-16,1 2 0 0,-1 1 0 0,0 0 0 16,0 2 0-16,0 2 0 0,1-2-160 0,-1 1-16 15,-1 1-16-15,1 0 0 0,0-2-256 0,1 0-160 16,-1-1 192-16,1-1-192 0,0-2 128 0,0 0-128 16,0-1 0-16,0-1 0 0,0-1 128 0,1-5-128 15,0 0 0-15,0 0 0 0,0 0 0 0,0 0 0 16,0 0 0-16,0 0 0 0,-2-7 0 0,0 1 0 15,1-3 0-15,0 1 0 0,0-2 0 0,0 0 0 16,1-4 0-16,0 2 0 0,0-1 0 0,0 0 0 16,0 0 0-16,0 2 0 0,0 0 0 0,1-1-224 15,-1 2 64-15,1 3 16 0,0 0 16 0,0 0 0 16,0 0 0-16,0 2 0 0,-1 5 128 0,0 0-160 16,0 0 160-16,0 0-160 0,0 0 160 0,0 0 0 15,0 0 0-15,0 0 128 0,-6 3 128 0,1 2 48 16,-1 2 0-16,0 1 0 0,0 1-16 0,1 1 0 15,1 1 0-15,1 0 0 0,0-1-160 0,2-1-128 16,1 1 192-16,1-1-192 0,1 0 0 0,1-1 0 0,0-3 0 0,1 1 0 31,0-1-1280-31,0-1-272 0,-4-4-48 0</inkml:trace>
  <inkml:trace contextRef="#ctx0" brushRef="#br0" timeOffset="-185029.09">17082 10491 17503 0,'0'0'1552'0,"0"0"-1232"16,0 0-320-16,-4 2 0 0,4-2 2880 0,0 0 528 15,0 0 112-15,0 0 0 0,0 0-1856 0,0 0-368 16,-1-5-80-16,1-2 0 0,1 1-512 0,1-1-80 16,0 0-32-16,0 2 0 0,1-3 288 0,-1 2 48 15,0 0 16-15,0 1 0 0,0 1 240 0,-2 4 48 16,1-5 16-16,-1 5 0 0,2-5-176 0,-2 5-48 16,2-5 0-16,-2 5 0 0,0 0-352 0,0 0-80 0,3-3-16 0,-3 3 0 15,5-2-256-15,1 2-64 0,-6 0-16 0,5 1 0 16,0 2-240-16,-5-3 144 15,4 2-144-15,-1 2 128 0,1 0-128 0,-4-4 0 0,0 0 144 0,2 8-144 16,-1-3 128-16,-1 2-128 0,-1 0 160 0,-1-1-160 16,-1 1 272-16,-1-2-32 0,0 1-16 0,0-2 0 15,-1 0 96-15,0 0 32 0,0 0 0 0,1-3 0 16,-1 0-48-16,5-1-16 0,0 0 0 0,0 0 0 0,-5-1-64 0,5 1-16 16,0 0 0-16,-4-1 0 15,1-4-208-15,2 0 176 0,0 1-176 0,0-1 160 0,0-1-160 0,1 0 0 16,0 0 0-16,2 0 0 0,1 0 0 0,0 1 128 15,1 1-128-15,1 0 0 0,0 1 0 0,1 1 128 16,0 0-128-16,0 1 0 0,1 1 0 0,0 0 0 16,1 0 128-16,0 1-128 0,0 1 0 0,0 1 0 15,-1 2 0-15,0-1 0 0,-2-1 0 0,0 3 128 16,-3 1-128-16,1 0 0 0,-2 0 0 0,-1 1 128 16,-2-4-128-16,-1 2 0 0,1 1 128 0,-3-2-128 15,-2 1 128-15,0-1-128 0,-1 0 256 0,-1-1-16 16,0-1-16-16,-1 0 0 0,0-2-16 0,1 0 0 15,0-1 0-15,2 0 0 0,-1 0-48 0,1-1-16 0,0-1 0 0,1-2 0 16,0-1-144-16,2 0 0 16,1 0 0-16,2 0-176 0,0 0 176 0,1 0 0 15,1 0 0-15,0 1 128 0,2 0-128 0,1 0 0 0,0 0 0 0,1 0-128 16,1 1 128-16,2 0 0 16,0 0 128-16,1 1-32 0,2 0-96 0,2 0 0 15,1 0 0-15,-1 1 0 0,1 1 0 0,-1 0 0 0,-1 1 0 16,-1 2 0-16,0 1 0 0,-3 0 0 0,-3 1 0 0,-1 0 0 15,-2 0 0-15,-2 1 0 0,-2-1 0 0,-1 2 0 16,-4 0 0-16,-2-1 0 0,-2-1 0 0,-1 0 0 16,-1 2 0-16,-1-3 0 0,-1-3 0 0,2 1 0 15,0 0 0-15,2-1 0 0,2-1 0 0,2-1 0 16,0-1 0-16,1 0 0 0,0-1 0 0,3-1 0 16,1 0 0-16,2-2 0 0,2 0 0 0,2-4 0 15,0 0-2112-15,3-1-384 0,3-2-64 0</inkml:trace>
  <inkml:trace contextRef="#ctx0" brushRef="#br1" timeOffset="-176795.73">8694 12900 4607 0,'0'0'400'0,"0"0"-400"16,0 0 0-16,-3 4 0 0,-1-1 2016 0,4-3 320 15,-4 3 64-15</inkml:trace>
  <inkml:trace contextRef="#ctx0" brushRef="#br1" timeOffset="-176539.64">8698 12912 11231 0,'0'0'496'0,"0"0"96"0,0 0-464 0,0 0-128 0,0 0 0 0,0 0 0 15,0 0 0-15,0 0 0 0,0 0 0 16,0 0 0-16,0 0 0 0,0 0 0 0,0 0 0 16,0 0 0-16,0 0 1936 0,0 0 368 0,0 0 80 0,0 0 16 15,0 0-544-15,0 0-96 0,0 0-32 0,7 2 0 16,1-1-448-16,0 0-80 0,1 0-32 0,4-1 0 15,1-2-16-15,0 0 0 0,0-1 0 0,2 0 0 16,1-2-416-16,1-1-96 0,1 1 0 0,1-2-16 0,2 0-128 16,2-3-32-16,2 1 0 0,3 1 0 0,3-2-272 15,2 1-48-15,-2 1-16 0,1 2 0 0,0 1-128 0,1 1 128 16,-4 1-128-16,0 0-11472 16,-4 1-2384-16</inkml:trace>
  <inkml:trace contextRef="#ctx0" brushRef="#br1" timeOffset="-175071.08">8752 12877 12895 0,'0'0'576'0,"8"0"112"0,3-3-560 0,0 1-128 0,3-1 0 0,3 1 0 16,2-2 1472-16,2-1 256 0,0-2 48 0,4 1 16 15,0-4-640-15,4 1-112 0,1 0-16 0,3 1-16 16,4 1 336-16,3 0 80 0,2 2 16 0,2-3 0 16,0 0-112-16,2 0-32 0,0 1 0 0,2-1 0 15,1 0-416-15,3 2-96 0,3 1-16 0,0 0 0 16,-1 0-448-16,1 1-112 0,-1-2-16 0,2 1 0 15,-1 1-192-15,1-1 128 0,-2 2-128 0,-2-1 0 16,-3 0 128-16,-4-1-128 0,-2 0 0 0,-6 2 0 0,-4 0 0 0,-4 1 0 16,-2 1 0-16,-7 1-10752 15,-4 3-2240-15</inkml:trace>
  <inkml:trace contextRef="#ctx0" brushRef="#br1" timeOffset="-174636.06">9027 12809 16575 0,'7'-2'1472'0,"4"-3"-1168"0,3-2-304 0,5-1 0 15,2-1 1360-15,5 1 224 0,2 1 32 0,2-1 16 16,1 1-272-16,3-2-48 0,4 0-16 0,3-2 0 15,3-1 48-15,5 3 0 0,5 0 0 0,2 3 0 16,-1 0-256-16,4 1-32 0,3-1-16 0,1 1 0 0,3-1-464 0,0 2-112 16,2 1-16-16,2 0 0 0,-1-2-208 0,0 1-48 15,-2 1-16-15,-1 0 0 0,-3 0-176 0,0-1 128 16,-1-1-128-16,-3 0 128 0,-1 0 0 0,-1 1-128 16,-1 1 192-16,-1 1-64 0,-2-1-128 0,0 0 0 15,-5-1 144-15,-4 2-144 0,-6 0 0 0,-4 1 0 16,-3-1 0-16,-3 1 0 15,-5 0-1856-15,-3 0-432 0</inkml:trace>
  <inkml:trace contextRef="#ctx0" brushRef="#br1" timeOffset="-174212.16">10076 12635 12895 0,'25'-2'1152'0,"4"-2"-928"0,4 0-224 0,4-2 0 15,3 0 1024-15,5 0 144 0,4 1 48 0,2 1 0 16,1 0 32-16,1-1 16 0,0 0 0 0,4 0 0 16,4 0 320-16,2 1 64 0,4 0 16 0,2 0 0 15,3 0-464-15,3 0-96 0,3 1-16 0,0-2 0 0,-1 2-608 0,1-1-128 16,1-2-32-16,0 2 0 0,1 2-128 0,0-1-48 16,-1-2 0-16,-2 0 0 0,-2-1-144 0,-1 1 0 15,-2 0 0-15,-4-1 0 0,-5 1 0 0,-4-3 0 16,-4 1 0-16,-4 2 0 0,-3 2-176 0,-6 0 176 15,-6 1-128-15,-6 0 128 0,-4 1-240 0,-3 0 48 16,-6 0 0-16,-4 0-14288 16</inkml:trace>
  <inkml:trace contextRef="#ctx0" brushRef="#br1" timeOffset="-173821.72">11433 12525 14735 0,'7'-3'1312'0,"5"0"-1056"0,3-1-256 0,6 0 0 16,4-1 1968-16,5 1 336 0,1 2 64 0,3-1 0 15,3 0-992-15,5-2-208 0,2 0-32 0,3-1-16 16,4-2-80-16,3 2-16 0,3 1 0 0,1 0 0 16,1 0-192-16,2-1-32 0,-1-2-16 0,6 2 0 15,3 4-32-15,0-3-16 0,-3-1 0 0,2 0 0 16,0-2-224-16,3 2-64 0,-1 1 0 0,0 0 0 16,0-1-160-16,-1 0-32 0,-1 0-16 0,2-1 0 15,3 2-240-15,0 0 0 0,-2-1 128 0,-1 1-128 0,-3 2 256 0,0 1 16 16,1 2 0-16,-3 0 0 0,-3-1-272 0,-4 0 128 15,-3 0-128-15,-6 1 0 0,-4-1 128 0,-6 1-128 16,-5 0 0-16,-8 1 0 0,-5 0 0 0,-8-1 0 16,-5-1 0-16,-8 1 0 0,0 0-288 0,-7-4-16 15,-3 1 0-15,-5 2 0 16,-5 0-1216-16,-2-1-240 0,-4 2-48 0</inkml:trace>
  <inkml:trace contextRef="#ctx0" brushRef="#br1" timeOffset="-173412.66">13105 12372 13823 0,'26'-3'1216'0,"-8"2"-960"0,5 1-256 0,3 0 0 16,4-3 1952-16,4 0 352 0,0-2 64 0,4 0 0 15,2-2-480-15,3 0-96 0,1 0-32 0,3 1 0 16,3 4-608-16,2-1-112 0,-2-1-16 0,1-1-16 16,-1-2-560-16,2 0-96 0,-1 0-32 0,0 2 0 15,0 0 112-15,-2-1 16 0,-2-1 0 0,0 0 0 16,2 0 208-16,-2 0 48 0,-2 1 16 0,0 2 0 16,1-1-208-16,-2 0-64 0,-3 0 0 0,0 0 0 0,-1 1-320 15,1-1-128-15,-5 1 0 0,-3-1 144 0,-3 2-144 0,-1 1 0 16,-3-1 0-16,-2 1 0 15,0 0 0-15,-3 1 0 0,0 0 0 0,-1 0 0 0,-2-1 192 0,-1 0-32 16,-2 1-16-16,-1 0 0 0,-1 1-16 0,0 0 0 16,2-1 0-16,0 1 0 0,-2 0-128 0,1 0 0 15,-1 0 0-15,0-2 0 0,-3 0 128 0,0 1-128 16,-2-3 0-16,-8 4 128 0,7-4-128 0,-7 4 160 16,0 0-160-16,0 0 160 15,0 0-624-15,0 0-128 0,-7-2-32 0</inkml:trace>
  <inkml:trace contextRef="#ctx0" brushRef="#br1" timeOffset="-169392.91">17695 12935 31679 0,'0'0'1408'0,"0"0"272"0,0 0-1344 0,0 0-336 15,0 0 0-15,0 0 0 0,0 0 2048 0,0 0 320 16,0 0 80-16,0 0 16 0,0 0-736 0,0 0-128 16,0 0-48-16,0 0 0 0,0 0-544 0,4 6-112 15,-2 0-32-15,0 2 0 0,-1-1-416 0,0 1-64 16,0 0-32-16,1 0 0 0,-1-1-224 0,0 2-128 16,0-1 128-16,0 1-128 0,0-1 0 0,0 0 0 15,0 1 0-15,0 0 0 16,0 0-640-16,-1 0-160 0,-1-2-32 0,-1 3 0 15,-1-3-2480-15,-1 2-496 0</inkml:trace>
  <inkml:trace contextRef="#ctx0" brushRef="#br1" timeOffset="-154624.62">17745 10974 9215 0,'0'0'816'0,"0"0"-656"16,0 0-160-16,0 0 0 0,0 0 1808 0,0 0 336 16,-1 6 64-16,1-6 16 0,0 0-1712 0,0 0-352 15,0 0-160-15,0 0 160 0,0 0 96 0,0 0 0 16,0 0 16-16,0 0 0 0,0 0 832 0,0 0 176 15,0 0 16-15,0 0 16 0,0 0 592 0,0 0 112 0,0 0 32 0,-4 0 0 16,4 0-240-16,-4 1-32 16,4-1-16-16,0 0 0 0,0 0-80 0,0 0-16 0,0 0 0 0,0 0 0 15,-6-2-384-15,6 2-64 0,0 0-32 0,-5-3 0 16,2-1-352-16,0 0-64 0,3 4 0 0,-1-3-16 16,0-2-352-16,1 5-64 0,0-4-16 0,0-2 0 15,0 6-160-15,0 0-32 0,0 0-128 0,3-4 192 16,1 0-192-16,0 1 0 0,-4 3 0 0,6-1 0 15,0-1 0-15,0 1 0 0,-1 0 0 0,-5 1 0 16,6 1 0-16,-6-1 128 0,0 0-128 0,5 3 0 0,-5-3 0 0,0 0 0 16,4 4 128-16,-1 1-128 0,-3-5 0 0,1 7 144 15,-3-1-144-15,0-1 128 0,0 1 16 0,0 0 0 16,-2-1 0-16,0 1 0 0,1-1 48 0,-1-2 16 16,-1 1 0-16,0-1 0 0,5-3 32 0,-5 0 0 15,5 0 0-15,-6 0 0 0,0-3-48 0,2-1-16 16,1-1 0-16,-1 0 0 0,1-1-176 0,1 0 192 15,0 0-192-15,0 0 192 0,1 0-192 0,1 0 0 16,1 0 0-16,2 0 128 0,-1 1-128 0,1-2 0 16,0 2 0-16,1 0 0 0,0 1 0 0,1-1 0 15,0 1 0-15,1 0 0 0,1 1 0 0,0 0 0 16,0 1 0-16,0 0 0 0,0 0 0 0,1 1 0 16,-1 1 0-16,-1 1 0 0,-6-1 0 0,7 2 0 15,-2 1 0-15,-5-3 0 0,0 0 0 0,3 7 0 16,-2 0 144-16,-1 0-144 0,-2-1 128 0,-1 3-128 15,-1-1 160-15,-1 1-160 0,-1 0 192 0,-1-1-48 16,0 0-16-16,0 0 0 0,0-1 0 0,0-1-128 0,1-2 192 0,0-1-64 16,0-1 0-16,1-1-128 0,0-1 192 15,5 0-64-15,-5-2-128 0,2 1 128 0,-1-3-128 0,1 0 128 16,1-2-128-16,1 0 0 0,0 0 144 0,2 0-144 16,0 0 0-16,1 0 0 0,1 0 0 0,1 0 128 15,-1 0-128-15,2 1 0 0,0 0 0 0,1 1 0 16,0 0 0-16,1 1 0 0,0 1 0 0,-1 0 0 15,-6 2 0-15,5 0 0 0,0-2 0 0,-5 2 0 16,5 0 0-16,-5 0 0 0,5 2 0 0,-5-2 0 0,4 2 0 0,-1 1 0 16,-1 3 128-16,-1 0-128 0,-2 0 192 0,-2 1-16 15,0 0-16-15,-2 1 0 0,-1-1-32 0,-1 1-128 16,1 0 192-16,0-1-64 0,0 0-128 0,2-4 128 16,0 0-128-16,4-3 128 0,0 0-128 0,-3-1 0 15,3 1 0-15,-2-5 0 0,0 0-176 0,1-5-64 16,1 0-16-16,2-1 0 15,1-2-2032-15,0 2-400 0</inkml:trace>
  <inkml:trace contextRef="#ctx0" brushRef="#br2" timeOffset="-148255.01">8823 12817 33167 0,'-10'6'1472'0</inkml:trace>
  <inkml:trace contextRef="#ctx0" brushRef="#br2" timeOffset="-146317.31">8656 12918 12895 0,'-3'4'1152'0,"0"2"-928"16,-2 0-224-16,0 0 0 0,0-1 1712 0,0 1 288 16,0 2 64-16,0-3 16 0,0 0-608 0,1 0-128 15,0-1-32-15,4-4 0 0,0 0 224 0,0 0 64 16,0 0 0-16,0 0 0 0,0 0-384 0,0 0-64 16,0 0 0-16,0 0-16 0,0 0-240 0,0 0-64 15,0 0 0-15,0 0 0 0,4-5-352 0,1 1-80 16,1-1-16-16,1 0 0 0,1-1-32 0,2 1-16 15,-2-1 0-15,1 1 0 0,1-2 32 0,1 1 0 16,0 0 0-16,2 0 0 0,-1 0 144 0,-1-1 48 16,-1 1 0-16,1-1 0 0,-1 0 16 0,0 0 0 15,-1-1 0-15,-1 0 0 0,0 0-112 0,1-2-16 16,0 0 0-16,1 1 0 0,-2-1-160 0,2 2-32 16,0-1-16-16,0 0 0 0,-1 1-112 0,1 0-128 0,-2 0 176 0,1 0-176 15,1 1 160-15,-1 1-160 0,2 0 128 0,1 0-128 16,0 0 128-16,0-1-128 0,3-1 128 0,0 1-128 15,0-4 192-15,1 1-64 0,0 0 0 0,0-2 0 16,2-2 80-16,1 1 16 0,-1-1 0 0,0 0 0 16,-2 0-32-16,0-1 0 0,-1 0 0 0,1 3 0 15,-2 0-192-15,-1 0 176 0,2 1-176 0,-1 1 160 16,-2-1-160-16,0 1 0 0,1 1 144 0,1-1-144 16,-2 1 0-16,2-2 0 0,0 0 0 0,-1 0 0 0,1 1 0 0,0-2 144 15,0 0-144-15,0 1 0 0,2-1 192 0,-1 0-64 16,0-1 0-16,0 2-128 15,-1 0 192-15,1 0-192 0,1 0 192 0,-1 0-192 0,0 0 176 0,0 0-176 16,-2-2 160-16,2 2-160 0,1-1 144 0,-1 0-144 16,2 0 128-16,0 1-128 0,-1 0 128 0,1-2-128 15,0 0 0-15,-1 3 128 0,1-1-128 0,-1 0 160 16,2 0-160-16,1 2 160 0,-1 0-160 0,2-3 128 16,-3 1-128-16,0 2 128 0,0-4-128 0,-1 2 160 15,0 0-160-15,0 1 160 0,-1-2-160 0,-1 1 0 16,-1 0 0-16,-1 1 128 0,0-1-128 0,1 1 0 15,-3 0 0-15,2 0 0 0,0 1 128 0,1-1-128 16,-1 0 0-16,2 0 128 0,0 1-128 0,-1-2 160 16,0-1-160-16,0 1 160 0,1 1-160 0,2-1 0 15,0 0 144-15,-1 0-144 0,1 1 0 0,1 0 0 16,0 0 0-16,0 1 128 0,0-1-128 0,-1 0 0 0,0 1 0 16,-1 1 0-16,2 0 0 0,-2 0 0 0,-2 2 0 15,1-4 0-15,-1 1 0 0,1 0 0 0,-2 0 0 16,3 0 128-16,-1-2-128 0,-1-1 128 0,0-1-128 0,2 3 128 15,-1-3-128-15,1 1 0 0,0 0 128 0,-1 0-128 16,2 1 0-16,0-2 0 0,-2 4 0 0,2-3 128 16,0 0-128-16,-1 0 0 0,1 2 0 0,-1-1 0 15,-2 0 0-15,2 0 128 0,-1 1-128 0,1-1 0 16,-1 0 0-16,0 0 128 0,-2 2-128 0,1-1 0 16,0-1 128-16,-1 1-128 0,1 1 128 0,1 1-128 15,0-2 0-15,0 1 0 0,1 0 0 0,1 0 128 16,0 1-128-16,2-1 0 0,-1 0 0 0,2-1 128 0,0-1-128 15,2 1 0-15,0-3 0 0,-1 0 0 0,0 1 0 0,-1-1 144 16,0 1-144-16,-2-2 0 0,1 2 160 0,0-1-160 16,-3 0 128-16,0 1-128 0,-1 0 128 0,0-1-128 15,0 1 128-15,1 1-128 0,-2-1 128 0,2 0-128 16,1 1 128-16,-1 0-128 0,0 0 0 0,0-1 128 16,0 1-128-16,7-5 0 0,-3 2 0 0,0 2 128 15,-1-1-128-15,1 1 0 0,0 2 0 0,-1 1 0 16,0 0 128-16,-1 0-128 0,1 0 0 0,0 0 0 15,-2 0 0-15,0-1 128 0,-2 0-128 0,1 0 0 0,0-1 0 0,-1 0 128 16,2-1-128-16,1 0 0 0,-1 0 0 0,1-2 128 16,0 0-128-16,-1 0 0 15,1 2 0-15,-1-1 0 0,2 1 0 0,-1-1 128 0,-2 0-128 16,2-1 0-16,1 2 0 0,-2 0 0 0,0-1 128 0,-1 0-128 16,1 2 0-16,1 0 0 0,0-1 144 0,1 0-144 15,-1 0 0-15,0 0 128 16,0 0-128-16,-1 1 0 0,1 1 0 0,0-1 0 0,-2 0 0 0,1 1 128 15,1 2-128-15,-3-2 0 0,0-3 0 0,0 1 0 16,-1 2 0-16,1-1 0 0,-1 0 0 0,0 0 128 16,0 2-128-16,0-3 0 0,0 1 0 0,-2 1 0 15,4 2 0-15,-1-1 144 0,-2-1-144 0,1 0 0 0,0-2 128 16,1 2-128-16,3-4 0 0,-1 0 0 0,-1 0 128 0,1-1-128 16,0 2 0-16,1-1 0 0,1 1 0 0,0-2 0 15,0 2 0-15,0-1 0 0,-3-1 0 0,2 1 0 16,-1 5 128-16,1-1-48 0,-1 1-80 0,-1 0 0 15,-1 2 0-15,0-1 0 0,-2 0 0 0,2-1 0 16,0 0 0-16,-1 0 0 0,-2 1 0 0,2 0 0 16,-1-3 0-16,1 0 0 0,1 1 0 0,1-3 0 15,0 0 0-15,1-1 0 0,0 0 0 0,1-1 0 16,1 1 0-16,1-1 0 0,0 0 0 0,1-1 0 16,-1 1 0-16,2 0 0 0,-2 0 0 0,1 2 0 15,-2-1 0-15,1 1 0 0,-1 1 0 0,-1-1 0 16,2 1 0-16,-2 2 0 0,2 1 0 0,-1-1 0 15,-2 1 0-15,3-2 0 0,-2 1 0 0,0-3 0 16,0 1 0-16,1-1 0 0,0 0 0 0,0-1 0 16,1-1 0-16,0 2 0 0,2-4 0 0,-1 1 0 15,-2 3 0-15,2-1 0 0,-1 0 0 0,-1 1 0 16,-3-3 0-16,3 1 0 0,1 2 0 0,0-1 0 16,1 0 0-16,-2 1 0 0,0 1 0 0,1-2 0 0,-1 1 0 0,0 1 0 15,-2 1 0-15,2-1 0 0,0 2 0 0,-1 0 0 16,1 1 0-16,-1 0 0 0,2-1 0 0,-1 2 0 15,-2-2 0-15,1 1 0 0,-1-1 0 0,0 2 0 16,0 0 0-16,-2-1 0 0,-1-1 0 0,1 1 0 16,1 0 0-16,2 0 0 0,0-2 0 0,0-1 0 15,-1 0 0-15,1 1 0 0,0-3 0 0,0 0 0 16,-1 1 0-16,3-3 0 0,0-1 0 0,-1 1 0 16,1 1 0-16,0 0 0 0,0 1 0 0,-1 0 0 0,0 0 0 0,1 1 0 15,-2-1 0-15,-1 1 0 0,-3 2 0 0,0 0 0 16,-1 2 0-16,0 2 0 0,-1-2 0 0,1 1 0 15,1 1 0-15,-1-1 0 0,-1 1 0 0,1-1 0 16,1 0 0-16,-1 0 0 0,1 0 0 0,0-1 0 16,1 0 0-16,0 1 0 0,0-2 0 0,0 0 0 15,-1-1 0-15,1-1 0 0,2 1 0 0,-1-3 0 16,1 2 0-16,0 0 0 0,-1 2 0 0,0-1 0 16,0-2 0-16,-2 2 0 0,1 2 0 0,-1-2 0 15,-1 2 0-15,1-2 0 0,-1 1 0 0,0 1 0 16,-1-1 0-16,1 2 0 0,1 0 0 0,-1 2 0 15,1-2 0-15,-1 2 0 0,-1 1 0 0,-1 1 0 16,1-1 0-16,-1 0 0 0,0 0 0 0,0 1 0 16,0 0 0-16,1 0 0 0,-1-1 0 0,0 0 0 15,-2 0 0-15,4 0 0 0,0-1 0 0,1 0 0 16,-2 0 0-16,2-2 0 0,1 0 0 0,-1 0 0 16,1 0 0-16,0-3 0 0,-2 2 0 0,2-2 0 15,0-1 0-15,-4 2 0 0,0 1 0 0,3-3 0 0,1-1 0 0,0-2 0 16,2 0 0-16,0 1 0 0,-3 1 0 0,0 1 0 15,-1 0 0-15,-1 1 0 0,-5 1 0 0,0 1 0 16,-2 1 0-16,-1 1 0 0,-2 0 0 0,-2 1 0 16,-1 3 0-16,-3-1 0 0,-2-1 0 0,0 3 0 15,-4 1 0-15,-2 1 0 0,-2-1 0 0,-9 3 0 32,-1 2-1856-32,2 3-384 0,5 0-64 0</inkml:trace>
  <inkml:trace contextRef="#ctx0" brushRef="#br2" timeOffset="-144716.25">19616 12994 7359 0,'0'0'320'0,"0"0"80"0,-3 0-400 0,0 0 0 15,-2 0 0-15,0 0 0 0,-1 0 8000 0,-1 0 1504 0,1 0 304 0,0 0 64 16,-1 2-6784-16,2-2-1360 0,-2 0-256 0,2-2-64 16,1 0-512-16,0 1-112 15,1-3-16-15,3 4 0 0,-1-5-176 0,1-1-32 16,0 1-16-16,2-2 0 0,2-1-160 0,1 0-16 15,0 1-16-15,1-1 0 0,0 0-96 0,1 1 0 0,0 0-16 0,1 0 0 16,2 0-96-16,-1 2-16 0,-2 0 0 0,1 3 0 16,0-1-128-16,0 3 160 0,0 0-160 15,-1 0 160-15,-1 0-160 0,0 2 160 0,-1 1-160 0,0 0 160 16,-3 2-32-16,-1-1-128 0,1 1 192 0,-3 2-64 16,-1 0 64-16,-1 2 0 0,-2-1 0 0,-1 1 0 15,-2 1-64-15,0 1 0 0,-1 1 0 0,0-1 0 0,0 0 0 16,-1-1-128-16,1-2 192 0,0 0-64 0,1-2 16 0,0 0 0 15,1-2 0-15,2-1 0 0,0-1 32 0,0-1 0 16,0-2 0-16,2-1 0 0,0-2-128 0,1-1-48 16,0-1 0-16,2 1 0 0,0-5 0 0,1 1 0 15,-1 0 0-15,2-1 0 0,1 0 0 0,1 0 0 16,0 1 0-16,1 1 0 0,1 1 0 0,-1 2 0 16,2-3 0-16,1 3 0 0,2 0 0 0,0 1 0 15,0 0 0-15,3 2 0 0,-1-1 0 0,0 1 0 16,0 0 0-16,0 1 0 0,0 0 0 0,-2 1 0 15,-2 1 0-15,-1 2 0 0,-1-3 0 0,0 3 0 16,-2 1 0-16,-1 1 0 0,-2 0 0 0,-1 2 0 16,0 2 0-16,-3-3 0 0,-2 3 0 0,-1 0 0 15,-1 1 0-15,0 0 0 0,-2 0 0 0,-1-2 0 16,-1 0 0-16,-1-1 0 0,1-1 0 0,-1 0 0 16,-1-3 0-16,-1 0 0 0,2-2 0 0,0 0 0 15,1 0 0-15,0-3 0 0,2 0 0 0,1 0 0 16,2 0 0-16,0-1 0 0,2-2 0 0,1-2 0 0,0-1 0 15,3 0 0-15,1-2 0 0,1 0 0 0,3 0 0 0,2 0 0 16,2 0 0-16,2 1 0 0,0-1 0 0,3 1 0 16,1 2 0-16,0 0 0 0,1 0 0 0,-1 2 0 15,-2 1 0-15,1 1 0 0,-3 2 0 0,0 1 0 16,-4 1 0-16,-1 2 0 0,0 0 0 0,-2 2 0 16,-2 3 0-16,-1 2 0 0,-3 3 0 0,-2 1 0 15,-3 1 0-15,-2 2 0 0,-1-1 0 0,0 1 0 16,-3-1 0-16,1-3 0 0,0-2 0 0,0-4 0 0,1-1 0 0,1-2 0 15,3-3 0-15,1-4 0 0,1-5 0 0,3-5 0 16,1-3 0-16,1-3 0 16,2-2-1728-16,-1 2-320 0,-3-1-80 0</inkml:trace>
  <inkml:trace contextRef="#ctx0" brushRef="#br3" timeOffset="-134944.04">8818 12831 10127 0,'0'0'896'0,"0"0"-704"16,0 0-192-16,0 0 0 0,0 0 2304 0,0 0 448 0,2-5 64 0,1 1 32 16,0-1-1744-16,0 0-336 0,1-1-80 0,1-1-16 15,2-1-240-15,-1 0-48 16,0-1-16-16,0 0 0 0,1 0 80 0,0-1 0 16,2 0 16-16,0 1 0 0,0 1 80 0,1-1 16 0,1-1 0 0,0 0 0 15,2 0-240-15,0 1-64 16,2-1 0-16,1-1 0 0,0-1-48 0,1 0-16 0,-1 0 0 0,0-1 0 15,1 0-192-15,0 0 144 0,2-1-144 0,-1 1 128 16,-1 0-128-16,1-1 0 0,-2 0 144 0,3 0-144 16,-2-2 160-16,-1 0-32 0,-2 0-128 0,2-1 192 15,-1 0 64-15,2 0 0 0,-1 0 0 0,2 0 0 16,-1-1-256-16,-1 1 144 0,3 1-144 0,-1 0 128 0,1 0-128 0,-1 0 0 16,-1 0 0-16,1 2 0 0,0-1 0 0,1 0 0 15,0 2 0-15,-2-1 128 0,0 1-128 0,-1 0 0 16,0 0 0-16,0 0 0 0,-2 0 0 0,0 0 0 15,0-1 0-15,-1 0 0 0,-1 0 0 0,2-2 0 16,0-1 0-16,0 0 0 0,0-2 192 0,1 1-64 16,-1-2 0-16,3 1 0 0,0 2-128 0,-1-1 0 15,3 0 144-15,-2 0-144 0,-1 1 128 0,1 2-128 16,1-1 160-16,0 2-160 0,-2 2 144 0,0-1-144 16,-1 2 128-16,-1 1-128 0,1-2 160 0,-1 1-160 15,-2 1 192-15,1 1-192 0,-1 1 128 0,-1-2-128 16,-2-1 0-16,1 0 0 0,0 0 128 0,0-1-128 15,1-1 0-15,-1 1 0 0,0 0 0 0,0-2 0 16,2 1 128-16,0 1-128 0,0-2 144 0,1-1-16 16,0 2-128-16,2 0 192 0,0 0-192 0,-1 0 128 0,0-2-128 0,0 0 0 15,0 1 128-15,1-1-128 16,1-1 0-16,0 2 0 0,-1-1 0 0,0 0 0 0,-2 2 0 0,2 0 0 16,-3 2 0-16,1-1 0 0,-2 0 0 0,1-1 0 15,0 0 0-15,-1-1 128 0,1 1-128 0,0-1 0 16,4-4 0-16,-2 1 0 0,1 0 0 0,0 3 0 15,-1 0 0-15,0-1 0 0,1 1 0 16,0 0 0-16,0-2 0 0,1 2 0 0,-1-2 0 0,1-1 0 16,-1 2 0-16,1-1 0 0,1 0 128 0,-2 2-128 15,1-1 0-15,-1 2 0 0,-3 0 0 0,1 0 0 16,-1 2 128-16,0-2-128 0,1 2 0 0,0-1 0 16,-1-2 0-16,-1 1 0 0,0-1 0 0,0 0 0 15,2 1 0-15,-4-1 0 0,1-1 0 0,1 2 0 16,1 0 128-16,-1 0-128 0,2 0 0 0,0 2 144 15,-1-3-144-15,1 1 0 0,1 1 0 0,1-1 0 0,-1 0 0 0,1-2 0 16,-1 3 0-16,-1-2 0 0,3 2 0 0,-1 1 0 16,-1-1 0-16,1 2 0 0,-1 0 0 0,-1 2 0 15,0 1 0-15,-1-1 0 0,-1 1 0 0,-2 0 0 16,1 0 0-16,0 0 0 0,1 0 0 0,-2-2 0 16,0 1 0-16,0 0 0 0,1-4 0 0,0 2 0 15,0-4 0-15,1 0 0 0,-1 1 0 0,2-3 0 16,0 1 0-16,2 1 0 0,0 0 0 0,-1 1 0 15,2 2 0-15,0-1 0 0,-1 1 0 0,1 1 0 16,-1 0 0-16,-2 1 0 0,0 1 0 0,0-2 0 16,-1 2 0-16,-1-1 0 0,1 2 0 0,1-1 0 15,-1 1 0-15,-1 1 0 0,1-1 0 0,0 0 0 16,0 1 0-16,0-1 0 0,1-2 0 0,1-1 0 0,-1 1 0 16,-1 0 0-16,2 1 0 0,-1-1 0 0,-1 0 0 0,0-1 0 15,2 1 0-15,-2-1 0 0,0-1 0 0,-1 1 0 16,2 0 0-16,0 0 0 0,-1-1 0 0,2 1 0 15,0 0 384-15,1 0-16 0,-1 0 0 0,1-2 0 16,0 1 16-16,-1-1 16 0,1 2 0 0,0-2 0 16,-1 0-192-16,3 0-32 0,0-1-16 0,-1 0 0 15,0 0-160-15,2-2 0 0,-2 3 144 0,0-1-144 16,0 0 0-16,-1 0 0 0,1-1 0 0,0 2 128 0,-2-2-128 16,1 2 0-16,-1 2 0 0,-1-1 0 15,0 1 0-15,1 0 192 0,0-1-64 0,0 0 0 0,2-1 128 0,0 0 16 16,0 0 16-16,1-1 0 0,1 0-96 0,0 0 0 15,0-1-16-15,0 1 0 0,2-3-176 0,-1 3 0 16,1-1 0-16,-2 2 128 0,-2-1-128 0,1 1 0 16,0 0 0-16,-2 0 0 0,2 2 0 0,-2-2 0 15,-2 1 0-15,1 1 128 0,-1-1 0 0,0 1-128 16,-1-1 192-16,1 1-64 0,3 0 64 0,-1-1 16 16,1-1 0-16,1 0 0 0,0 1-208 0,1-1 144 15,0-1-144-15,2 2 128 0,-2 0-128 0,-1 0 0 16,2 0 0-16,0-1 0 0,1 0 0 0,0-2 0 15,-2 1 0-15,0 0 0 0,-1 1 224 0,1-2-32 16,-1 2-16-16,-1 0 0 0,-2 0 112 0,0 2 32 16,0-2 0-16,-1 2 0 0,-1 0 0 0,1 0 16 15,-2 0 0-15,2 0 0 0,0-2-112 0,0 0-32 16,0-1 0-16,1-1 0 0,1-1-192 0,0 2 144 16,1-3-144-16,-1 2 128 0,-1 0-128 0,1 1 0 0,0 1 0 15,0 0 128-15,0 2-128 0,0-1 0 0,-1 0 0 0,-1 1 0 16,1 1 0-16,-2-1 0 0,0-3 0 0,-1 0 0 15,2 2 0-15,2-1 192 0,-2-1-192 0,2-1 192 16,0 0-64-16,6-8-128 0,0 2 192 0,-2 2-64 16,0 1-128-16,0 0 160 0,-2 1-160 0,0 1 160 15,-1-1-160-15,-2 3 192 0,0 1-192 0,1 0 192 16,1 1 16-16,-1 1 16 0,0 1 0 0,-1-2 0 16,2 1-96-16,0 1-128 0,-1 0 176 0,1 1-176 0,-1 0 128 15,-2-1-128-15,0-1 0 0,2 1 0 0,0 0 128 0,0-1-128 16,0-1 0-16,1-1 0 0,0-1 192 0,1-1-192 15,0 0 192-15,1 1-192 0,1-4 256 0,-2 1-48 16,2 1-16-16,0-1 0 0,-1 0 64 0,2 1 0 16,0-3 0-16,1 2 0 0,0-2-48 0,0 0 0 15,-1 4 0-15,-1-3 0 0,0 0-208 0,0 2 176 16,-1 1-176-16,-1 0 160 0,-2 1-160 0,2-1 128 16,1 0-128-16,1-1 128 0,-1-3-128 0,2-1 160 15,2-2-160-15,1-2 160 0,2 0-16 0,2-3 0 16,3-3 0-16,1 0 0 0,1-3-144 0,-1 0 192 15,-1 2-192-15,-2 0 192 0,1 0-192 0,-3 0 0 16,-1-1 144-16,4-1-144 0,1-4 0 0,-9 13 0 16,1-4 0-16,3 0 128 0,1-2-128 0,0 1-256 15,-1 2 64-15,-2 3 0 16,0 0-2208-16,-2 3-448 0</inkml:trace>
  <inkml:trace contextRef="#ctx0" brushRef="#br3" timeOffset="-133559.16">20067 13048 32127 0,'0'0'1424'0,"-3"1"304"0,3-1-1392 0,-3 0-336 0,3 0 0 0,0 0 0 15,-4-1 1936-15,0 1 320 0,4 0 64 0,0 0 16 16,-1-2-928-16,1 2-176 0,-1-6-32 0,1 6-16 15,-1-7-448-15,2 2-96 0,0-2 0 0,0 0-16 0,1-2-96 0,0 1-16 16,1 0 0-16,0 3 0 0,-1-2-32 0,1 0-16 16,0 1 0-16,0 1 0 0,0-1-64 0,0 1-16 15,-3 5 0-15,4-4 0 0,-4 4-128 0,4-3-48 16,-4 3 0-16,5 0 0 0,-5 0-64 0,4 0-16 16,-4 0 0-16,0 0 0 0,0 0 0 0,4 4-128 15,-1 1 192-15,0 1-64 0,-3-6 0 0,1 8 0 16,-1-2 0-16,-1 2 0 0,-1-2-128 0,1 1 192 15,-2 1-192-15,-1 0 192 0,0-1-192 0,-1 0 192 16,0 0-192-16,0-3 192 0,0 0-48 0,0-1 0 16,0-1 0-16,5-2 0 0,-5 2 32 0,1-3 0 15,0 0 0-15,0-1 0 0,0-1 80 0,0-1 32 16,0 0 0-16,0 0 0 0,2-4-48 0,1 1-16 16,0 0 0-16,1 1 0 0,1-2-96 0,1 2-128 0,1-1 176 0,2 1-176 15,1-1 128-15,1 1-128 16,0 0 0-16,2 1 0 0,1 1 0 0,-1 0 0 15,1-1 0-15,-2 0 0 0,1 2 0 0,-1 1 0 0,0 1 0 0,-1 1 0 16,-1 0 0-16,-1 1 0 16,-5-1 0-16,0 0 0 0,4 6 0 0,0 1 0 0,-3 0 128 0,-2 2-128 15,-1 0 128-15,-2 1-128 0,-1 2 144 0,0-1-144 16,-1 0 192-16,-1-1-64 0,-2 0-128 0,0-3 192 16,0 1-192-16,1-1 0 0,-1-2 0 0,1 0 128 0,1-4-128 0,1-1 0 15,0-1 0-15,2-1 0 0,-2-1 0 0,2-1 0 16,1 0 0-16,2-1 0 0,0 0 0 0,2 0 0 15,1 1 0-15,1-1 0 0,1 0 0 0,1 0 0 16,-1 0 0-16,3 0 0 0,-1 0 0 0,0 2 0 16,-1-2 0-16,0 3 0 0,0 0 0 0,-5 2 0 15,0 0 0-15,5 0 0 16,-5 0-672-16,0 0-80 0,0 0-16 0,0 0-16224 16,0 0-3248-16</inkml:trace>
  <inkml:trace contextRef="#ctx0" brushRef="#br4" timeOffset="-127778.43">8638 12930 14735 0,'0'0'640'0,"0"0"160"0,0 0-640 0,0 0-160 15,0 0 0-15,0 0 0 0,0 0 2688 0,0 0 512 16,-1-5 112-16,1 5 16 0,1-6-1456 0,2 0-272 16,1 0-64-16,1-1-16 0,-1 1-592 0,2-1-112 15,0-1-32-15,1-1 0 0,1-2-112 0,1 0-32 16,-1-1 0-16,2-1 0 0,0 0 0 0,2 0 0 16,-2-3 0-16,0 0 0 0,-1 1-192 0,1-2-32 15,0 1-16-15,0-1 0 0,1-1-144 0,1 2-16 16,0-4-16-16,1 2 0 0,-2-1-48 0,1 0-16 15,-1 3 0-15,2-2 0 0,0 3-160 0,1-1 192 16,-1 0-192-16,1 1 192 0,0-2-64 0,0 0 0 16,2 1 0-16,0-1 0 0,-1-2 64 0,1 0 16 15,0 0 0-15,-1 0 0 0,2-2-64 0,-1 1-16 16,2-2 0-16,0 1 0 0,-2-1 0 0,2 1-128 16,-2 0 192-16,1 1-64 0,0 1 0 0,0 1-128 15,2-2 192-15,-2 0-64 0,-1 0 32 0,2-1 0 16,1 0 0-16,1-1 0 0,-1 1 0 0,1-1 0 0,0 3 0 0,0-4 0 15,1 1 0-15,-1-1 0 0,1 1 0 0,-1 0 0 16,1 1 0-16,-1 0 0 0,1 1 0 0,-1-1 0 16,1 1-16-16,0-2 0 0,-1 0 0 0,1-3 0 15,2 0-144-15,-1-2 192 0,1 1-192 0,0 0 192 16,1 1-192-16,-2-1 0 0,1 0 144 0,-2 3-144 16,1 0 144-16,-3 3-144 0,1 1 192 0,-1 1-192 15,-3 1 224-15,0 2-64 0,-1 1-16 0,1 0 0 16,-1 0-144-16,0 0 192 0,2-3-192 0,0-1 192 0,-1 1-192 0,2-3 0 15,-1-1 144-15,2-1-144 0,1 0 128 0,-1-1-128 16,1 1 160-16,0-2-160 0,1 1 176 16,-2 0-176-16,1 1 192 0,-1 0-192 0,2 3 0 0,-1 0 0 15,-3 2 0-15,0 2 0 0,-1-1 192 0,0 2-192 16,0-2 192-16,-2 2-192 0,1-2 192 0,1 0-192 16,-1-1 192-16,0 2-192 0,0-4 144 0,-1 3-144 15,0-2 0-15,1 1 144 0,-1 1-144 0,0-1 128 16,0 1-128-16,-1-1 128 0,2 1-128 0,0 0 192 15,-2 0-192-15,1-1 192 0,0 1-192 0,-1 0 192 16,1 1-192-16,0 2 192 0,1-1-192 0,0 0 160 16,0-3-160-16,-1 0 160 0,0 0-160 0,0-1 0 15,0-4 144-15,0 1-144 0,2-1 128 0,0 0-128 16,-2 0 128-16,2 1-128 0,1-1 128 0,-1 1-128 16,-2-2 128-16,1 2-128 0,1-2 0 0,1 3 144 15,0 1-144-15,1 1 0 0,-2 0 128 0,1 0-128 16,-1 1 0-16,-1-2 0 0,0 2 128 0,1 0-128 15,-2-2 0-15,0 1 0 0,-1 0 0 0,-1-1 0 0,1-1 128 16,1 2-128-16,-2-1 0 0,0 0 0 0,1 0 128 0,1 0-128 16,-3 1 0-16,3-1 160 0,0 1-160 15,0 0 128-15,-1 1-128 0,2 2 128 0,0-4-128 0,0 2 128 16,1-2-128-16,-1-1 128 0,1 0-128 16,0 0 128-16,0-3-128 0,1 1 0 0,0 0 144 0,-1-2-144 15,2 1 0-15,-1-2 0 0,1 2 0 16,-1 0 128-16,-2 2-128 0,2 0 0 0,-1 1 0 0,-1 1 0 15,0 2 0-15,1-2 0 0,-1 2 0 0,1-1 128 16,0-2-128-16,0 0 0 0,2-2 128 0,0 1-128 16,2 1 0-16,8-12 128 0,-1 3-128 0,-1 1 0 0,0 1 0 15,-1 2 144-15,-2 0-144 0,0 3 0 0,-2 0 128 0,-1 3-128 16,-3 0 0-16,-2-1 0 0,1 2 176 0,-2-1-176 16,0 1 160-16,-4 4-160 0,2-2 192 0,-2 0-64 15,1-2-128-15,0 1 192 0,1 0-192 0,4-9 176 16,-1 4-176-16,0 2 160 0,-1 2-160 0,2 0 128 15,0-1-128-15,1 0 128 0,1 0-128 0,0 0 0 16,1-1 0-16,0 3 0 0,-1-1 0 0,3 2 0 16,-1-3 128-16,-1-1-128 0,-4 0 0 0,2-1 0 15,-2 0 0-15,-1 1 0 0,0 1 0 0,0 1 0 16,-3 2 144-16,1 0-144 0,0 0 128 0,-1 2-128 16,-2 0 160-16,1 0-160 0,0 1 160 0,0 0-160 15,0 0 160-15,0 0-160 0,1 0 128 0,1 0-128 16,-1 0 0-16,-1 1 144 0,1-3-144 0,0 3 0 15,0 3 144-15,-1 0-144 0,2-2 0 0,0 0 0 16,-1 0 0-16,-1 0 128 0,3-2-128 0,-1 0 0 16,-1-1 128-16,-1 0-128 0,1 0 0 0,2 0 144 0,-3-1-144 0,2-1 0 15,-1-1 128-15,0-1-128 16,1 0 0-16,1 1 0 0,1-1 128 0,0 0-128 16,-1 0 0-16,2 1 0 0,0 1 0 0,-1-2 0 0,-1 0 0 0,1 2 0 15,-1 1 128-15,1 2-128 0,1-1 0 0,-6 4 0 16,1-1 128-16,1 0-128 0,0-4 0 0,1-1 0 15,2 1 0-15,1-2 0 0,-1 0 0 0,1 0 0 16,0-1 128-16,-1 0-128 0,0 0 0 0,-1 0 0 0,-1 2 0 0,-1-1 0 16,1 3 0-16,-2 2 0 0,0-1 0 0,0 2 0 15,0 2 0-15,0-3 0 0,-1 1 128 0,1 1-128 16,-3 0 0-16,1 3 80 0,-1 0-80 0,-2-1 0 16,-2 2 0-16,-1 1 0 0,-1 1-320 0,-1 4-16 15,-3-3 0-15,-6-1 0 16,-3 4-2592-16,-6 2-512 0</inkml:trace>
  <inkml:trace contextRef="#ctx0" brushRef="#br4" timeOffset="-126409.95">20492 12998 28335 0,'-9'6'1248'0,"5"-3"272"0,0-1-1216 0,0 1-304 16,0 0 0-16,0 1 0 0,0-2 2112 0,0 1 352 16,1-1 80-16,0 0 16 0,1 0-1088 0,2-2-192 15,0 0-64-15,0 0 0 0,0 0-160 0,0 0-32 16,-1-3-16-16,1 0 0 0,0-2-144 0,1 1-32 0,0-1 0 0,-1-1 0 16,2 0-48-16,0 0-16 0,0 0 0 0,2-1 0 15,0 0-304-15,0 0-64 16,2 1-16-16,0 1 0 0,0 0-208 0,0 1-48 15,-1 1-128-15,2 1 192 0,-1 0-192 0,0 1 0 16,0-1 128-16,-1 2-128 0,1 0 0 0,-1 2 0 16,-5-2 0-16,0 0 0 0,0 0 144 0,1 4-144 0,0 2 128 0,-2 0-128 15,0 0 256-15,-3 1-16 0,-2 1-16 0,0-1 0 16,-1 0 32-16,-2 1 16 0,-1 0 0 0,1-1 0 16,-1-1-16-16,-1 1-16 0,1-4 0 0,0 1 0 15,0-1-48-15,1-1-16 0,0-2 0 0,2-2 0 16,2-1-32-16,-1-1 0 0,1-3 0 0,2 1 0 15,0-1-16-15,2-1-128 0,0 0 192 0,1 0-64 16,1 0 0-16,1 0 0 0,0 1 0 0,2-2 0 16,1 0-128-16,0 2 160 0,2 0-160 0,1 2 160 0,0 1-160 0,0 0 0 15,1 1 0-15,-1 1 0 0,1 2 0 0,0 0 0 16,1 1 0-16,-1 1 0 0,-1 2 0 0,-1 1 0 16,-1 0 0-16,0 1 0 0,0 1 0 0,-2-1 0 15,-1 2 128-15,-1 2-128 0,-1-2 0 0,-1 2 0 16,-1-1 0-16,0 2 0 0,-2 1 0 0,-1-2 128 15,-1 0-128-15,-1 0 0 0,-1-1 128 0,0-2-128 16,-1-1 0-16,1-2 128 0,0-1-128 0,-1-2 0 16,-1-1 0-16,0-1 112 0,1 0-112 0,-1-3 0 15,-1-3 0-15,-1-1 0 0,3 1 0 0,1-2 0 16,0 1 0-16,4 0 0 0,2-1 0 0,3-1 0 16,2-1 0-16,3 1 0 0,1-1 0 0,3 0 0 15,1 0 0-15,3 2 0 0,-1 0 0 0,1 0 0 16,0 1 0-16,-3 2 0 0,-1 1 0 0,-1 2 0 15,0 1 0-15,-3 1 0 0,0 1 0 0,-2 0 0 16,-5 0 0-16,5 3 0 0,-5-3 0 0,1 6 0 16,-2 3 0-16,-2 1 0 0,-2 0 0 0,-2 0 0 0,0 1 0 0,-3 0 0 15,-2 0 0-15,2-4 0 0,0 0 0 0,0-2 0 16,-1-3 0-16,0-1 0 0,0-1 0 0,1-3 0 16,1-2 0-16,0-3 0 0,2-3 0 0,4 0 0 31,2-1-1360-31,1-4-272 0,2-7-48 0</inkml:trace>
  <inkml:trace contextRef="#ctx0" brushRef="#br5" timeOffset="-119998.94">8664 12795 19695 0,'0'0'432'0,"0"0"80"0,0 0 32 0,0 0 16 0,0 0-560 0,0 0 0 0,0 0 0 0,0 0 0 16,-4 1 912-16,4-1 80 0,0 0 16 0,-1 6 0 0,1-1-656 0,0 0-128 15,0-5-32-15,3 5 0 0,-3-5 192 0,4 5 16 16,-4-5 16-16,0 0 0 0,6 0 160 0,0-3 16 16,0-1 16-16,-1-3 0 0,0-2 368 0,-1-4 80 15,1-3 16-15,1-1 0 0,0-4-192 0,2 0-48 16,-1-3 0-16,1-1 0 0,-1-2-320 0,1 0-64 15,-2 6 0-15,2-3-16 0,-1-2 16 0,0-3 16 16,-1-2 0-16,1-2 0 0,0-1 48 0,0-3 0 16,1 0 0-16,1-9 0 0,-2 3-512 0,1 1 128 15,0 0-128-15,-1 0 0 0,-1 0 656 0,1-3 96 16,-1-1 16-16,1 0 0 0,0-2-768 0,1 2 0 16,-1 11 0-16,0-4 0 0,-2-2 0 0,1-2 272 15,0-2-48-15,1-1-16 0,1-1 48 0,0 0 0 16,-1 2 0-16,3-15 0 0,0 2 0 0,0 2 16 15,-1 1 0-15,0 3 0 0,1 0-80 0,0 3 0 16,-1 3-16-16,0 0 0 0,-1-1 32 0,1-1 16 16,0 0 0-16,0-1 0 0,0 2-16 0,0 1 0 0,-1 10 0 0,2-1 0 15,0-1-16-15,0-4-16 16,-2-2 0-16,2 1 0 0,-1-3-32 0,0 2 0 0,-1 0 0 0,4-10 0 16,-2 3-144-16,0 1 160 0,0 1-160 0,-1 2 160 15,2-2-32-15,-1 1 0 16,0 0 0-16,0 3 0 0,1 3 96 0,0-1 16 0,-2 0 0 0,0 0 0 15,1-1 32-15,0 0 16 0,1-1 0 0,-1 1 0 16,0 1-288-16,1 0 0 0,0 3 0 0,-1-2 0 16,0-1 0-16,1-1 0 0,0-3 0 0,0 1 0 15,0-2 0-15,0 2 0 0,0 4 0 0,-1-3 0 16,-1 0 0-16,0-1 192 0,1-1-48 0,1 1 0 0,0 0-16 0,-1 3-128 16,0 3 192-16,0 2-64 0,-1 0-128 0,-1 0 160 15,-1 0-160-15,1-1 160 0,1-1-160 0,1-2 0 16,0 0 0-16,1 0 128 0,2 1-128 0,0-1 0 15,-1-1 144-15,1-1-144 0,-1-2 0 0,0 0 128 16,-2-2-128-16,2 1 0 0,-1 2 128 0,0 5-128 16,-1 5 160-16,-1 4-160 0,0 1 176 0,0 4-176 15,-1 2 192-15,-2 4-192 0,1 0 176 0,-1 4-176 16,-2 0 160-16,1 2-160 0,0 1 224 0,-1 1-48 16,0 2-16-16,-1 1 0 0,0 2-160 0,0 1 0 15,-1 1-160-15,-1 1 160 16,0 0-752-16,-1 4-48 0,0 0-16 0,-4-2-22176 0</inkml:trace>
  <inkml:trace contextRef="#ctx0" brushRef="#br5" timeOffset="-117586.05">22731 11092 20271 0,'0'0'1792'0,"0"0"-1424"16,0 0-368-16,0 0 0 0,-5-1 4736 0,0 0 896 16,5 1 160-16,-5-2 32 0,0-1-3008 0,0 1-592 15,5 2-128-15,0 0-32 0,-4-3-880 0,4 3-176 16,-2-5-48-16,1-1 0 0,1 0-464 0,1 0-112 15,1-1 0-15,1 1-16 0,1-1-128 0,1 0-32 16,0 0 0-16,1 0 0 0,1 1 112 0,1-1 32 16,1 2 0-16,1-2 0 0,0 1-224 0,1 0-128 15,1 1 160-15,1 1-160 0,0 1 192 0,0 1-48 16,1 2-16-16,-1 0 0 0,-1 1-128 0,0 3 192 16,-2 0-192-16,3 5 192 0,-4 1-64 0,-3-4 0 15,-2 1 0-15,0 3 0 0,-3 0-128 0,-1 1 0 16,-1-1 144-16,-1 0-144 0,-1 0 208 0,-2 0-16 0,-1-1-16 0,-1-1 0 15,-2 0 48-15,0-1 16 0,-1-1 0 0,1-1 0 16,-1 0-240-16,-2-1 144 0,0-1-144 0,2 0 128 16,0-3-80-16,0 0-48 0,0 0 0 0,0-3 0 15,1-1 0-15,0 0 0 0,1 0 0 0,1-2 0 16,1 0 0-16,2 0 0 0,1-2 0 0,2 1 0 16,0 0 0-16,2-2 0 0,2 3 0 0,2-1 0 0,1-1 0 0,2 2 0 15,1 0 0-15,2 0 0 16,0-1 0-16,3 2 0 0,1 1 0 0,0 0 0 0,1 0 0 0,0 2 0 15,-2 0 0-15,1 2 0 0,-1 1 0 0,-2 2 0 16,-1 1 0-16,-2 2 0 0,-2 1 0 0,-1 1 0 16,-2 1 0-16,-2 1 0 0,-2-1 0 0,-1 2 0 15,-1 0 0-15,-4 0 0 0,-2 0 0 0,-2 1 0 16,-2-2 0-16,0-1 0 0,-2 0 0 0,0-1 0 16,0-1 0-16,-1-2 0 0,1-1 0 0,1-1 0 15,0-2 0-15,1-2 0 0,0-1 0 0,2-1 0 16,2-2 0-16,0-3 0 0,0 0 0 0,3-1 0 15,3 0 0-15,2-2 0 0,1-3 0 0,3 1 0 16,3-1 0-16,3 0 0 0,1 1 0 0,2 3 0 16,3 1 0-16,0 1 0 0,1 2 0 0,0 3 0 15,-2 1 0-15,0 2 0 0,-1 2 0 0,-2 2 0 16,0 1-160-16,-1 1 160 0,-1 1 0 0,-2 1 0 16,-3-1 0-16,-1 1 0 0,-1 0 0 0,-2 1 0 15,-2-3 0-15,-1 1 128 0,-1-1-128 0,-2 1-208 0,0-1 48 0,-3-1 16 16,-1-2 144-16,-1 0 0 15,-3-2 160-15,1-1-160 0,-2 0 144 0,0-2-144 16,0-2 128-16,0-1-16 0,1 1-112 0,3-2 0 0,0-1 0 0,2-1 0 16,1-2 0-16,1-1-160 0,1-1 160 0,1 1-17504 15,2 0-3392-15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19:03:35.81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12660 7548 4607 0,'0'0'400'0,"0"0"-400"15,0 0 0-15,-4 2 0 0,4-2 5984 0,-1 5 1120 16,-1 1 208-16,0 2 48 0,1 0-4432 0,1 3-896 15,0 3-176-15,1 0-48 0,1 3-448 0,1 1-80 16,-1 1-32-16,2 1 0 0,0-1-256 0,0 2-48 16,0 1-16-16,0 1 0 0,0 0-384 0,1 1-80 15,0-2-16-15,0 1 0 0,-1-1-256 0,0 0-48 16,1-2-16-16,-1 0 0 0,0-2-128 0,-1-1 0 16,1-2 0-16,-1-2 128 0,-1 0-128 0,0-2 0 15,-1-1 0-15,1-2 0 0,-3-1 0 0,0-2-224 16,1-5 48-16,0 0 16 15,0 0-1456-15,0 0-304 0,0 0-48 0,-4-7-16 16,1-1-1104-16,-1-3-240 0</inkml:trace>
  <inkml:trace contextRef="#ctx0" brushRef="#br0" timeOffset="416.38">12627 7607 7359 0,'0'0'656'0,"0"0"-528"15,-3-5-128-15,1 0 0 0,0 0 4480 0,1 0 848 16,0 0 176-16,2 0 48 0,-1-2-2864 0,1 2-576 16,1-2-128-16,1 0 0 0,1-1-704 0,1 1-144 15,0-1-32-15,1 3 0 0,2-2-512 0,1 1-96 16,2 1-32-16,2 1 0 0,1 1-160 0,0 1-48 15,4 1 0-15,-2 2 0 0,3 1 0 0,-1 2-16 16,-1 2 0-16,0 2 0 0,-1 1-96 0,0 1-16 16,0 3 0-16,-3 1 0 0,0 1-128 0,-2 1 192 15,-1 1-192-15,-3-1 192 0,0 1 128 0,-3-2 48 16,-3 1 0-16,-1-1 0 0,-1-2 368 0,-2 1 80 16,-2-1 16-16,-2 0 0 0,-3-1-256 0,-1 1-32 15,-1-2-16-15,-1 0 0 0,-1-1-48 0,0-1-16 16,-2-1 0-16,0-2 0 0,0-2-272 0,1-1-64 0,0-1-128 15,0-2 192-15,4-1-192 0,0-1 0 16,1 0 0-16,2-3 0 0,2 0 0 0,3 0 0 0,0 0-192 0,3-1 192 31,2 0-1344-31,0 1-144 0,1 1-48 0,3 0 0 16,2 1-1472-16,1 1-320 0,0 1-48 0</inkml:trace>
  <inkml:trace contextRef="#ctx0" brushRef="#br0" timeOffset="834.54">13077 7991 24591 0,'0'0'1088'0,"0"0"224"0,0 0-1056 0,-2 2-256 16,2-2 0-16,-2 2 0 0,2-2 1280 0,-3 3 192 16,3-3 32-16,0 0 16 0,-3 2-48 0,3-2-16 15,-4-2 0-15,0 2 0 0,4 0-16 0,-4-3 0 16,1-1 0-16,0-1 0 0,-1 0-192 0,1-3-32 16,-1 0-16-16,0-3 0 0,-1-2-448 0,1 0-96 15,0-1-16-15,0-2 0 0,1-1-176 0,1 1-32 16,-1-1-16-16,2-1 0 0,1 1-48 0,2 1-16 15,1-1 0-15,1 0 0 0,1 0-96 0,0 0-32 16,0-2 0-16,1 1 0 0,1 0-32 0,1-2-16 0,1 0 0 0,1 0 0 16,0 1-176-16,0-1 160 0,0 1-160 0,1-1 160 15,1 2-160-15,1 0 0 0,-3 1 0 0,1 3 0 16,0 1 0-16,-2 1 0 0,-1 4 0 0,0-1 0 16,-2 3 0-16,-1 1-144 0,-2 2 0 0,-3 3 0 31,0 0-1440-31,0 0-272 0,0 0-64 0,0 5-12080 0,-3 3-2400 0</inkml:trace>
  <inkml:trace contextRef="#ctx0" brushRef="#br0" timeOffset="2267.98">13346 7745 14735 0,'0'0'1312'0,"0"0"-1056"15,0 0-256-15,0 0 0 0,0 0 2928 0,0 0 528 16,0 0 96-16,0 0 32 0,0 0-1984 0,-4 2-384 16,-1 2-64-16,5-4-32 0,-4 5-240 0,1 0-48 15,0 0-16-15,1 0 0 0,0 2-400 0,2 0-80 16,0 1-16-16,0 0 0 0,0 0-32 0,1 1-16 16,2 0 0-16,0-1 0 0,0 0-16 0,0 0 0 15,1-1 0-15,-1 0 0 0,-3-7 0 0,4 6 0 16,1-1 0-16,0-1 0 0,-5-4-64 0,0 0 0 15,7 0-16-15,2-2 0 0,0 0 48 0,-2-3 16 0,0-1 0 0,1-1 0 16,0-1 16-16,-2 1 16 16,-1-2 0-16,0 2 0 0,0-1-96 0,-2 1-32 15,-2 0 0-15,1 1 0 0,-1 0 48 0,0 2 16 16,-1-1 0-16,-1 0 0 0,1 5 48 0,0 0 16 0,-1-5 0 0,1 5 0 16,-4-4-144-16,4 4-128 15,0 0 144-15,0 0-144 0,-5-1 304 0,5 1-48 0,0 0 0 0,0 0 0 16,-3 5 0-16,3 2 0 0,3 1 0 0,0-1 0 15,0 3-112-15,0 1-16 0,1 2-128 0,1 1 192 16,0 1-192-16,1 2 0 0,1-1 0 0,1 2 0 16,0-1 0-16,0 2 0 0,0-1 0 0,1-1 0 15,0 0 0-15,-2-1 0 0,-1 2 0 16,-1-3 0-16,-2 0 0 0,0 0 0 0,-2-1 0 0,-1-1 0 16,-1 2 0-16,0-2 128 0,-2-1-128 0,0 1 0 15,-2-1 0-15,-2 0 176 0,-1-1-176 0,-1 0 160 16,0-1 96-16,1-1 0 0,-1-1 16 0,0-2 0 0,-1-2-272 0,0-1 0 15,-1-2 0-15,0-2 0 0,0-1 128 0,1-2 112 16,2 0 16-16,1-2 16 0,1-1-144 0,1-1-128 16,1 0 144-16,2 0-144 0,1-2 128 0,1 1-128 15,1-2 0-15,1 0 144 0,1 0-144 0,1 1 0 16,0-3 0-16,3 1 0 0,1-2 320 0,0 1 16 16,1-1 16-16,0 1 0 0,0 1-496 0,0-1-112 15,-1 1 0-15,1 1-16 0,1 0 272 0,0 0-128 16,-1 0 128-16,1 2 0 0,1-3 0 0,-1 2 0 15,0 2 0-15,-1-2 0 0,0 2-304 0,-1-1 48 16,-1 0 16-16,2 0 0 16,-2 0-1632-16,1 1-336 0,1-1-64 0,-1 0-16672 0</inkml:trace>
  <inkml:trace contextRef="#ctx0" brushRef="#br0" timeOffset="2445.87">13705 7748 34383 0,'2'3'1520'0,"3"-2"320"0,-7 1-1472 0,2-2-368 0,0 0 0 0,0 0 0 16,0 0 2064-16,0 0 352 0,0 0 64 0,0 0 16 0,6 3-1568 0,2-2-304 15,-1 0-64-15,2 1-16 16,0-2-544-16,-1 0 0 0,2 0 0 0,-1-2 0 16,0 1-848-16,1 0-288 0,-3 0-48 0,-7 1-11520 15,8-2-2304-15</inkml:trace>
  <inkml:trace contextRef="#ctx0" brushRef="#br0" timeOffset="2634.73">13717 7893 8287 0,'0'0'736'0,"0"0"-592"16,0 0-144-16,0 0 0 0,0 0 6048 0,6 1 1184 16,-6-1 224-16,7 0 48 0,2 0-4560 0,-1 0-896 15,-2-1-192-15,1 0-48 0,2-1-1008 0,1 0-208 16,0 0-32-16,0 1-16 0,-1-3-544 0,1 1 0 15,1 1 0-15,-2-1 0 16,-1-1-880-16,1 0-224 0,0-1-48 0,0 0-17152 0</inkml:trace>
  <inkml:trace contextRef="#ctx0" brushRef="#br0" timeOffset="2986.73">14158 7535 6447 0,'0'0'576'0,"0"0"-576"15,0 0 0-15,0 0 0 0,0 0 5024 0,0 0 896 16,0 0 176-16,0 0 48 0,1 5-2944 0,-1 3-576 16,0 1-112-16,1 1-16 0,-1 0-704 0,0 3-144 15,0 0-32-15,1-1 0 0,-1 2-608 0,0 1-128 16,0-1-32-16,0 2 0 0,2-3-368 0,-1 1-80 16,-1-2-16-16,1 1 0 0,0-1-256 0,0-2-128 15,1 1 128-15,-1-1-128 0,0 0 0 0,0-2 0 16,0 0-224-16,-1 0 80 15,1 0-1536-15,-1-2-304 0,0-6-64 0,-2 6-10800 16,-1 0-2144-16</inkml:trace>
  <inkml:trace contextRef="#ctx0" brushRef="#br0" timeOffset="3184.23">14087 7722 7359 0,'0'0'656'0,"0"0"-528"0,0 0-128 0,0 0 0 16,0 0 6528-16,0 0 1264 0,0 0 256 0,0 0 48 15,0 0-4448-15,0 0-896 0,7-4-192 0,-1 1-16 16,-1 0-1024-16,0 1-208 0,2 1-32 0,1 1-16 16,0 0-624-16,1 1-112 0,0 0-16 0,-1 0-16 15,1 0-336-15,1 0-160 0,0 0 160 0,0 0-160 16,-1 0 0-16,1-1-192 0,1-1 16 0,-1 0 0 16,-1-1-2608-16,1-1-528 0,-2-1-96 0</inkml:trace>
  <inkml:trace contextRef="#ctx0" brushRef="#br0" timeOffset="3488">14506 7460 35135 0,'0'0'1552'0,"0"0"320"0,0 0-1488 0,0 0-384 16,0 0 0-16,0 0 0 0,0 0 2016 0,1 8 336 15,0 0 64-15,0 3 16 0,0 3-1008 0,-1 3-192 16,0 0-32-16,0 3-16 0,0 2-544 0,0-1-128 16,0 1 0-16,0 0-16 0,-1 0-208 0,0-3-32 0,0-1-16 0,0 0 0 15,0 0-240-15,1-2-208 16,-1 0 32-16,0-1 16 0,1-4-32 0,0 0 0 15,0-1 0-15,1-3 0 16,0-1-2720-16,-1-1-544 0</inkml:trace>
  <inkml:trace contextRef="#ctx0" brushRef="#br0" timeOffset="5480.55">15150 7307 29487 0,'0'0'1296'0,"0"0"288"0,0 0-1264 0,0 0-320 16,-1-5 0-16,0 0 0 0,1 5 2432 0,0 0 448 15,-2-3 64-15,2 3 32 0,0 0-944 0,0 0-192 16,0 0-48-16,0 0 0 0,-2 4-720 0,1 3-160 16,2 0-16-16,0 3-16 0,0 1-272 0,1 3-48 15,-1 2-16-15,1 5 0 0,0 3-128 0,1 4-32 16,-2 0 0-16,1 4 0 0,0 1-128 0,0 1-16 16,0-1-16-16,0-2 0 0,1-1-32 0,-1-3 0 15,0-2 0-15,0 0 0 0,0-1 16 0,1 0 0 16,-1-2 0-16,0 0 0 0,0-3-48 0,1-1-16 15,-2-1 0-15,0-2 0 0,0-2-144 0,1-1 160 16,-2-2-160-16,0-2 160 0,0-1-160 0,-1-1 0 0,1-6 0 16,0 0 0-16,-4 4 0 0,4-4 0 0,-5 1 128 0,-1-2-128 15,0 0 0-15,0-1-176 0,2-1 48 0,-1-1 0 32,0-1-352-32,1 0-64 0,1 0-16 0,1-1 0 15,0 2-896-15,2-1-176 0,0-1-32 0,1 1-16 0,0 0-736 0,1 0-144 16,0-1-16-16,1 0-16080 0</inkml:trace>
  <inkml:trace contextRef="#ctx0" brushRef="#br0" timeOffset="6120.31">15615 7568 7359 0,'0'0'656'0,"0"0"-528"16,0 0-128-16,0 0 0 0,0 0 4768 0,5-3 928 16,-5 3 176-16,4-3 32 0,-4 3-2928 0,0 0-592 15,5-1-112-15,0 1-32 0,0 1-320 0,0 1-80 16,0 2-16-16,0 0 0 0,0 2-672 0,1 3-144 15,-1-1-32-15,1 2 0 0,0-1-272 0,1 1-48 16,-1 1-16-16,1 1 0 0,0-1-336 0,0 0-80 16,1 0-16-16,1-1 0 0,-2 0-208 0,1-2 0 15,0 1 0-15,0 0 0 0,0 0 0 0,-1-1 128 16,-2-2-128-16,1 1 0 0,0 0 224 0,-1 0 0 16,0 0 0-16,0 0 0 15,-1-1-624-15,1 0-128 0,-1-1-32 0,-1 0 0 16,2 0-400-16,-5-5-96 0,0 0-16 0,5 3 0 15,-5-3-320-15,0 0-64 0,0 0-16 0,6-1 0 16,-6 1-752-16,5-2-144 0,-5 2-48 0</inkml:trace>
  <inkml:trace contextRef="#ctx0" brushRef="#br0" timeOffset="6351.29">15671 7823 17503 0,'0'0'768'0,"0"0"176"0,-1-5-752 0,1-1-192 0,0-1 0 0,2-1 0 16,1 0 4864-16,1 0 928 0,1-2 192 0,0 1 32 0,0-1-3376 0,1 2-672 15,0-2-144-15,0 0-32 0,0 0-672 0,1-1-144 16,0 1-16-16,0-1-16 0,1 1-384 0,-1 0-80 16,2 1-16-16,1-1 0 0,-1-1-320 0,1 0-144 15,0 2 128-15,0 0-128 0,0 0 0 0,-1 0 0 16,1 1-224-16,-2 0 80 15,0 0-2896-15,0 2-576 0</inkml:trace>
  <inkml:trace contextRef="#ctx0" brushRef="#br0" timeOffset="6543.1">16031 7524 21183 0,'0'0'944'0,"0"0"192"0,0 0-912 0,0 0-224 16,0 0 0-16,0 0 0 0,6 1 5184 0,-1 1 976 16,-1-1 208-16,2 1 32 0,0 0-4672 0,1-1-960 15,0 0-176-15,2 0-32 0,-1 0-560 0,-1 0 0 0,0 0-240 0,0 0-13392 16,0 0-2688-16</inkml:trace>
  <inkml:trace contextRef="#ctx0" brushRef="#br0" timeOffset="6721.05">16009 7647 27647 0,'-11'9'1216'0,"6"-6"256"0,-1 2-1168 0,1-2-304 0,-1 1 0 0,3 0 0 0,3-4 4528 0,-1 5 848 15,1-5 160-15,0 0 32 0,5 5-3776 0,0-1-768 16,1 0-160-16,2 0-32 0,1-3-592 0,2 1-240 16,1-1 176-16,-1-1-176 0,0 0 0 0,1 0-128 15,2-1-16-15,0-1 0 16,-1 1-2960-16,0-3-592 0</inkml:trace>
  <inkml:trace contextRef="#ctx0" brushRef="#br0" timeOffset="7159.21">16471 7447 23951 0,'0'0'2128'0,"0"0"-1696"16,0 0-432-16,-1-5 0 0,-1 0 4464 0,0 0 800 15,0-2 176-15,-1 0 16 0,0 2-3136 0,0-2-624 16,1 1-128-16,0 1-32 0,0 1-1040 0,0-1-224 16,1 0-32-16,1 0-16 15,0 5-736-15,3-5-128 0,1 0-48 0,1 2-13712 16,1 0-2736-16</inkml:trace>
  <inkml:trace contextRef="#ctx0" brushRef="#br0" timeOffset="7303.89">16541 7437 23951 0,'0'0'2128'0,"0"0"-1696"16,0 0-432-16,0 0 0 0,-4-3 3840 0,0 0 672 15,1-2 144-15,3 5 16 0,0-5-3360 0,0 5-672 16,1-6-144-16,2 2-19120 0</inkml:trace>
  <inkml:trace contextRef="#ctx0" brushRef="#br0" timeOffset="7477.86">16628 7697 21183 0,'0'0'1888'0,"0"0"-1504"16,-2 4-384-16,2-4 0 0,0 0 4096 0,0 0 736 15,0 0 160-15,0 0 16 0,0 0-3216 0,0 0-656 16,0 0-128-16,6-1-32 15,0-2-1664-15,1-2-336 0,1-1-64 0</inkml:trace>
  <inkml:trace contextRef="#ctx0" brushRef="#br0" timeOffset="7638.82">16764 7688 14735 0,'0'0'640'0,"-3"4"160"0,-1-1-640 0,4-3-160 16,0 0 0-16,0 0 0 0,0 0 5888 0,0 0 1152 15,0 0 240-15,0 0 32 0,0 0-5728 0,0 0-1152 16,7-2-240-16,1 1-32 16,0-1-2016-16,1 0-384 0,0-2-96 0</inkml:trace>
  <inkml:trace contextRef="#ctx0" brushRef="#br0" timeOffset="7763.04">16896 7695 6447 0,'0'0'272'0,"0"0"80"0,0 0-352 0,0 0 0 0,0 0 0 0,0 0 0 16,-2 6 7376-16,2-6 1408 0,0 0 288 0,1 5 48 15,-1-5-6480-15,3 3-1296 0,-3-3-256 0,0 0-48 16,4 1-784-16,0-1-256 0,0 0 128 0,1-1-19296 16</inkml:trace>
  <inkml:trace contextRef="#ctx0" brushRef="#br0" timeOffset="8018.42">17148 7398 40479 0,'0'0'1792'0,"4"-4"384"0,0 0-1744 0,-1-1-432 15,0 1 0-15,0-1 0 0,-1-2 2096 0,0 1 336 16,1 0 64-16,0 2 0 0,0 0-1664 0,0-1-320 16,-1 0-80-16,1 1-16 15,1 0-1952-15,-1 0-384 0,1-1-64 0</inkml:trace>
  <inkml:trace contextRef="#ctx0" brushRef="#br0" timeOffset="8165.67">17317 7350 29487 0,'0'0'2624'0,"0"0"-2112"0,0 0-512 0,0 0 0 0,0 0 2832 15,1-4 464-15,-1-2 96 0,2 0-14192 16,0 1-2832-16</inkml:trace>
  <inkml:trace contextRef="#ctx0" brushRef="#br0" timeOffset="9323.27">17605 7207 4607 0,'0'0'192'0,"0"0"64"0,0 0-256 0,0 0 0 16,0 0 0-16,0 0 0 0,2-5 1872 0,0 1 336 16,-2 4 64-16,3-4 16 0,0 0-1312 0,-3 4-256 15,2-3-48-15,2 0-16 0,-1 0 816 0,-3 3 176 16,3-2 16-16,-3 2 16 0,3-4 112 0,-3 4 32 16,0 0 0-16,2-2 0 0,-2 2-32 0,0 0-16 15,0 0 0-15,0 0 0 0,0 0-144 0,0 0-32 16,0 0 0-16,0 0 0 0,0 0-560 0,-2-3-112 15,2 3-32-15,0 0 0 0,0 0-400 0,0 0-96 16,0 0-16-16,0 0 0 0,0 0-256 0,0 0-128 16,0 0 0-16,0 0 128 0,0 0-128 0,0 0 0 15,0 0 0-15,0 0 0 0,0 0 0 0,3 5 0 16,1 0 0-16,1 2 0 0,-1 1 0 0,2 1 0 16,-2 1 144-16,1 1-16 0,2 2 128 0,-1 1 48 15,2 0 0-15,-1-1 0 0,1 2-176 0,-2-2-128 16,1 2 144-16,-1 2-144 0,0 1 128 0,-1 3-128 15,0-1 0-15,-2 3 0 0,0 1 128 0,-2 4-128 0,0-3 0 0,-3 2 144 16,-1-1-144-16,0 0 0 0,-2 0 0 0,-1-2 0 16,-2 0 240-16,-1-1 16 0,-3-2 0 0,-1-1 0 15,-1 0 224-15,-2-2 48 0,2 0 16 0,3-2 0 16,0-4-336-16,2 0-64 0,1-4-16 0,2-1 0 16,1-3-128-16,1-1-272 0,4-3 64 0,0 0 16 15,0 0-1696-15,0 0-336 0,0 0-64 0</inkml:trace>
  <inkml:trace contextRef="#ctx0" brushRef="#br0" timeOffset="56579.28">18486 7490 12895 0,'0'0'1152'0,"0"0"-928"15,0 0-224-15,0 0 0 0,0 0 3504 0,4-5 656 16,-1 1 128-16,0-1 16 0,0 0-2032 0,0-1-416 16,0 0-64-16,1 1-32 0,-2 1-400 0,1 0-80 15,0 0 0-15,-3 4-16 0,0 0-272 0,0 0-48 16,1-5-16-16,-1 5 0 0,0 0-80 0,0 0-16 16,-5-1 0-16,-1 2 0 0,-4 0-96 0,-3 5-32 15,-2 3 0-15,-2 2 0 0,-5 2 32 0,2 1 0 0,-2 4 0 0,2 0 0 16,1 3 0-16,3 0 0 0,0 2 0 0,3 0 0 15,3 0-256-15,5-3-48 0,2 1-16 0,3-2 0 0,2-2-272 16,2 0-144-16,3-1 160 0,3-1-160 0,3-2 0 0,2 0 0 16,4-5 0-16,1 0 0 0,0-2 0 15,3-3-160-15,-3-1 32 0,0-1 0 16,-1-2-272-16,-2-2-48 0,-1-1-16 0,-2-1 0 16,-2-1-1264-16,-1 1-256 0,-3-2-64 0,-1-1-12448 15,-1 0-2496-15</inkml:trace>
  <inkml:trace contextRef="#ctx0" brushRef="#br0" timeOffset="56738.41">18384 7661 22111 0,'-10'-4'1968'0,"5"2"-1584"15,-1 0-384-15,0-1 0 0,1 0 3392 0,1 0 576 0,1 1 128 0,3 2 32 16,0 0-1504-16,0 0-288 16,4-4-64-16,2 3-16 0,1 1-1008 0,2 0-208 15,1 0-32-15,2 1-16 0,1 1-464 0,1 1-80 16,2 1-32-16,0-2 0 0,0 1-288 0,0 0-128 15,0-1 0-15,1 1 128 16,0-1-1360-16,1-2-288 0,-2-1-48 0</inkml:trace>
  <inkml:trace contextRef="#ctx0" brushRef="#br0" timeOffset="57329.15">19065 7785 26719 0,'0'0'2368'0,"0"0"-1888"16,-5 4-480-16,-1-4 0 0,-1 2 3008 0,0 1 512 15,0 0 112-15,0 1 16 0,-2 0-1984 0,1 0-384 16,-2 0-64-16,1 1-32 0,0 0-672 0,-1 0-144 16,-1 1-32-16,2-1 0 0,1 2 128 0,0 0 32 15,2-3 0-15,0 1 0 0,1-1-320 0,5-4-176 16,0 0 192-16,-4 5-192 0,4-5 624 0,0 0 16 16,0 0 0-16,0 0 0 0,0 0-512 0,0 0-128 15,0 0 0-15,0 0 0 0,0 0 224 0,1-6-32 16,1 0 0-16,-1 0 0 0,0-3-32 0,0 0-16 15,1 0 0-15,0-1 0 0,-1-2-144 0,1 1 192 16,-1-2-192-16,0-1 192 0,0-1-192 0,0 2 0 16,1-4 0-16,-2-1 0 0,0-1 0 0,0-1 0 0,-1-2 128 15,-1-1-128-15,0 0 0 0,-1 1 0 0,0 1 0 0,-1 0 0 16,0 2 0-16,-1 1 0 0,0 0 0 0,-1 2 0 16,-1 2 0-16,2 3 0 0,0-1 0 0,1 1 0 15,0 2 0-15,0 1 0 0,1 2 0 0,1 1 0 16,1 1 0-16,1 4 0 0,1-4 0 0,-1 4 0 15,0 0 128-15,6-1-128 0,1-1 0 0,2 1 128 16,2-1 16-16,0 2 0 0,3-2 0 0,1 1 0 16,0 0 48-16,2 1 0 0,0-1 0 0,0 0 0 0,0 0-192 15,2 0 0-15,0 0 144 0,-1-1-144 0,-4 1 0 0,1 0 0 16,-1 0 0-16,-1 0 0 16,0-1-1120-16,-1 1-192 0,-2 1-32 0,-3-2-13552 15,0 2-2704-15</inkml:trace>
  <inkml:trace contextRef="#ctx0" brushRef="#br0" timeOffset="57913.21">19495 7422 27071 0,'0'0'1200'0,"0"0"240"0,0 0-1152 0,0 0-288 0,2-5 0 0,-2 5 0 16,-1-4 2256-16,1 4 400 0,0 0 80 0,-5-3 16 15,-1 2-1024-15,0 2-192 0,0 3-32 0,-1 1-16 16,-2 3-496-16,-1 2-96 0,-1 4-32 0,0 3 0 16,-3 0-272-16,2 4-48 0,0 3-16 0,1 1 0 15,0 0 80-15,2 1 16 0,3-3 0 0,2 0 0 0,1-3-176 0,3 0-48 16,0-2 0-16,3 1 0 0,2-4-176 15,2-1-32-15,1-1-16 0,4 0 0 0,0-4-16 0,1-2 0 16,3-1 0-16,0-1 0 0,2-5-160 0,0 0 128 16,-1-4-128-16,0-1 128 0,1-2-128 0,1 1 0 15,-1-4 144-15,-1 0-144 0,0-1 256 0,-2-2 0 16,-3 0-16-16,0-3 0 0,0-1 64 0,-3-2 16 16,-3-2 0-16,0 1 0 0,-1-2-64 0,-3 1 0 15,-3-2 0-15,-1 2 0 0,-2-1-80 0,-1 2-32 16,-1 0 0-16,-2 0 0 0,-1 2-144 0,-1 3 0 15,-1 0 0-15,2 2 128 0,-1 2-128 0,0 1 0 16,0 1 0-16,2 2-176 16,1 0-304-16,1 3-64 0,-1 2-16 0,3 1 0 15,4 1-1552-15,0 0-304 0,0 0-64 0,2 6-12000 0,2 1-2416 0</inkml:trace>
  <inkml:trace contextRef="#ctx0" brushRef="#br0" timeOffset="58102.91">19737 7793 44575 0,'0'0'1984'0,"0"0"384"0,0 0-1888 0,0 0-480 15,6 2 0-15,-6-2 0 0,4-1 1760 16,1 0 256-16,0-3 48 0,1-1 16 0,1-1-1088 0,1-1-224 16,1-1-32-16,-1-1-16 0,1 0-528 0,1-1-192 15,0-1 0-15,-2 1 144 16,0-1-624-16,0 1-128 0,-2-1-32 0,0-1 0 15,-1 0-2080-15,1 1-416 0,-1-4-96 0</inkml:trace>
  <inkml:trace contextRef="#ctx0" brushRef="#br0" timeOffset="58373.87">20122 7436 19343 0,'0'0'848'0,"0"0"192"0,3-5-832 0,-1-1-208 16,-2 6 0-16,0 0 0 0,3-3 6128 0,-3 3 1168 15,0 0 256-15,0 0 32 0,0 0-4800 0,3 7-960 16,-1 1-192-16,-1 3-32 0,0 2-656 0,0 1-128 0,-2 1-32 0,0 3 0 16,0 1-176-16,-1 2-32 0,-1 0-16 15,1-1 0-15,0 1-560 0,0-2-224 0,-1-1 16 16,1-1 0-16,-1-2 32 0,2-3 16 15,2-2 0-15,0 0 0 16,1-2-1184-16,1-1-256 0,1-1-32 0,1-3-16 0,1-2-1744 0,-1-2-368 0,3-3-64 0</inkml:trace>
  <inkml:trace contextRef="#ctx0" brushRef="#br0" timeOffset="58814.25">20426 7284 7359 0,'0'0'656'0,"0"0"-528"16,0 0-128-16,0 0 0 0,0 0 8064 0,4-5 1600 16,1 0 304-16,2 0 64 0,0 2-7024 0,4-1-1392 15,2 1-272-15,2 1-64 0,0-1-912 0,0 1-176 16,0 2-48-16,-1-2 0 0,2 1-144 0,-1 1 0 16,-1 0 0-16,1 0 0 0,-2 3 0 0,-2-3 0 15,0 2 0-15,-1 1 0 0,0-2 176 0,-3 2-48 16,-1 0-128-16,-1 2 192 0,-1-1 352 0,-1 1 64 15,-1 3 16-15,-1 0 0 0,-1-1 144 0,0 1 48 16,-2 1 0-16,-1 2 0 0,1 2-176 0,0 2-16 0,0 1-16 16,1 3 0-16,0 2-336 0,0 2-64 15,2 1-16-15,-1 3 0 0,1 2-192 0,1-1 144 16,-1 0-144-16,0 1 128 0,1-3-128 0,0 0 128 16,0-3-128-16,0-1 128 0,-1-3-128 0,0 0-176 0,1-2 48 0,-1 0 0 15,-1 0 128-15,0-4 0 0,-2 0 0 0,-1 0 0 16,-1-2 192-16,-3 0 80 0,0-3 16 0,-1 0 0 15,-2-1-48-15,-1-1-16 0,-2-2 0 0,-1 1 0 16,-1-2-224-16,-3 0 0 0,0 1 0 0,0-2 0 16,1-1 0-16,1-1 0 0,2-1 0 0,4 0 64 15,2 0-64-15,3-1 0 0,2-1 0 0,3 3 0 16,2-5-2000-16,2-1-400 0,5-6-80 16,-9 12-16-16</inkml:trace>
  <inkml:trace contextRef="#ctx0" brushRef="#br1" timeOffset="125346.32">392 6241 11055 0,'0'0'976'0,"0"0"-784"0,0 0-192 0,0 0 0 16,0 0 4896-16,0 0 928 0,0 0 192 0,0 5 48 15,-1 2-3104-15,0 4-608 16,1 3-128-16,1 2-32 0,0 3-912 0,1 3-192 15,0 1-48-15,1 2 0 0,0 1-464 0,1-2-80 0,-1-1-32 0,2-1 0 16,-1 1-272-16,1-3-64 0,0 1-128 0,0-2 192 16,0-1-192-16,0 0 0 0,-1-2 128 0,0 2-128 0,0-2 0 15,-1 2-240-15,0-3 48 0,-1-3 16 0,1 1 352 0,0 0 64 16,-1-3 16-16,0-2 0 0,1 0-256 0,1 0-240 16,-1-3 48-16,1 0 16 15,-4-5-2080-15,0 0-432 0,5-2-64 0</inkml:trace>
  <inkml:trace contextRef="#ctx0" brushRef="#br1" timeOffset="125711.11">390 6260 21183 0,'0'0'1888'0,"0"0"-1504"0,-5-1-384 0,-1 1 0 0,1-2 2688 0,0 0 448 16,5 2 112-16,-5-3 16 0,5 3-1568 0,-3-4-304 16,-1-2-64-16,2 0-16 0,1 1-704 0,1 0-144 15,0-1-16-15,2 0-16 0,2-1-176 0,1 1-48 16,0-1 0-16,1-1 0 0,3-1-16 0,2 2-16 16,3-1 0-16,-1 5 0 0,4-1-176 0,3 0 160 0,0 1-160 0,2 0 160 15,-1 3-32-15,0 3 0 0,-2-1 0 16,5 5 0-16,-4 1 192 0,-3 3 48 0,-3 3 0 0,-4 1 0 15,-4 2 192-15,-2 3 32 0,-4 2 16 0,-3 2 0 16,-3 0 96-16,-3-1 32 0,-2 0 0 0,-2 0 0 16,-1 0-160-16,-1-2-48 0,-2-4 0 0,1-4 0 15,1-1-272-15,-2-2-48 0,1 0-16 0,0-3 0 16,0-3-192-16,3-1 128 0,0-3-128 0,-1-2 0 0,2-1-176 0,3-2-128 16,0-3-16-16,4-1-16 15,2-1-1424-15,2-2-288 0,2 1-48 0</inkml:trace>
  <inkml:trace contextRef="#ctx0" brushRef="#br1" timeOffset="126011.69">792 6641 25855 0,'0'0'1152'0,"0"0"224"0,0 0-1104 16,0 0-272-16,0 0 0 0,-6 2 0 0,-1-2 2000 0,0-3 352 15,1-1 64-15,0 0 16 0,1-1-848 0,2-1-176 0,-1 0-16 16,0-4-16-16,0-1-544 0,0 0-96 0,-1-3-32 0,1 1 0 16,3-5-304-16,1 1-64 15,-2-1-16-15,-1 0 0 0,0-1-160 0,1-1-32 0,0 0-128 0,2 1 192 16,-2-1-192-16,2 2 0 0,1-1 128 0,1 2-128 15,1 1 0-15,1 1 0 0,0 1 0 0,0 0 0 16,0 2 0-16,1 2-160 0,2 3 32 0</inkml:trace>
  <inkml:trace contextRef="#ctx0" brushRef="#br1" timeOffset="126638.87">858 6428 6447 0,'0'0'576'0,"0"0"-576"0,-1 5 0 0,0 1 0 0,1 0 4320 0,0 1 752 16,1 2 160-16,-1-1 16 0,-1 2-3200 0,2 0-656 15,1 0-128-15,0 1-32 0,-1 0-512 0,2 1-96 16,2-4-32-16,0 2 0 0,2-1-208 0,0 0-32 16,0 0-16-16,0-4 0 0,1 0-96 0,1-3-32 15,0-2 0-15,0-1 0 0,0 0 48 0,1-3 0 16,-2-2 0-16,0-2 0 0,-1-1 80 0,-1 1 32 16,-2-2 0-16,0-2 0 0,-1-1-176 0,-1 1-48 15,0-1 0-15,-1 0 0 0,0 2-144 0,-1 1 160 16,0-2-160-16,-1 3 160 0,-1 2-160 0,0 1 0 15,1 1 0-15,1 5 0 0,0 0 0 0,0 0 0 0,0 0 0 0,0 0 128 16,0 0-128-16,-2 5 160 0,1 1-160 0,2 2 160 16,1 0 16-16,0 1 0 0,0 1 0 0,2 1 0 0,2 3 160 15,1 1 48-15,2-1 0 0,-1 1 0 0,1 1 0 0,1-2 0 16,-1 4 0-16,1-1 0 16,-2 1-192-16,0 2-48 0,-1-4 0 0,0 3 0 0,0 1 32 15,-1 0 0-15,-3 0 0 0,1-1 0 0,-2-2 144 16,0-1 48-16,-1 1 0 0,-2-1 0 0,-2-3 80 0,0 0 32 15,-1-1 0-15,-2-2 0 0,0 0 32 0,-2-4 0 16,-2 0 0-16,0-2 0 0,-1-2-208 0,0-3-48 16,-1-2 0-16,1-1 0 0,-2-3-96 0,0-1-32 15,-2-3 0-15,4 0 0 0,0-1-128 0,2-1 0 16,2 1 0-16,2-2 0 0,2 2 0 0,2 2 0 16,1-2 0-16,2 0 0 0,1-3 0 0,3 3 0 15,1-4 0-15,1 1 0 0,1 1 0 0,1-3 0 16,1 2 0-16,1 2 0 0,1 0-160 0,-1 1 160 15,0 1-208-15,1 0 80 16,-2 1-384-16,-1 0-80 0,1 2-16 0,-2 1 0 16,-2-2-1888-16,0 0-384 0,-1 2-80 0</inkml:trace>
  <inkml:trace contextRef="#ctx0" brushRef="#br1" timeOffset="126925.02">1102 6211 13823 0,'0'0'608'0,"0"0"128"16,0 0-592-16,0 0-144 0,0 0 0 0,0 0 0 0,0 0 4368 0,0 0 848 15,0 0 160-15,5 3 48 0,-1 2-3280 0,0 3-656 16,-1 2-128-16,1 1-16 0,1 0-528 15,0 4-112-15,0 2 0 0,-1 1-16 0,1 3-368 0,-1 0-64 16,1 1 0-16,0-1-16 0,-1 0-240 0,-1-3 144 16,2-1-144-16,0 0 128 0,-1-1-128 0,1 0 0 15,0-2 0-15,-1-2 0 16,-2-3-432-16,1-2-112 0,-1-2-32 0,-2-5-11424 16,3 5-2288-16</inkml:trace>
  <inkml:trace contextRef="#ctx0" brushRef="#br1" timeOffset="127168.02">1237 6243 26719 0,'0'0'2368'0,"-2"5"-1888"15,2 0-480-15,0 2 0 0,-1 2 2704 0,2 2 448 16,2 1 96-16,2 0 16 0,2 1-1888 0,1-1-368 0,2 0-80 0,2 1-16 15,1 0-528-15,1 1-96 0,2-2-32 0,0 0 0 16,-2-1-256-16,2-1 128 0,0 0-128 0,-1-1 0 16,2-1 0-16,-3 0 0 0,0-2 0 0,-2 0-144 15,-1-1-416-15,-3 2-80 0,-1 1 0 0,-2 0-16 16,-1-3-1536-16,-2 0-304 0,-2-5-64 0</inkml:trace>
  <inkml:trace contextRef="#ctx0" brushRef="#br1" timeOffset="127350.2">1303 6557 19343 0,'0'0'1728'0,"2"-6"-1392"16,1-3-336-16,1 0 0 0,0-3 3936 0,1 2 720 15,1-2 144-15,1-2 16 0,0-2-2400 0,-2 1-496 16,1-1-80-16,0 1-32 0,3-1-1024 0,-2-1-208 16,-1 2-32-16,1-2-16 0,1 0-336 0,0 1-64 15,-1-1 0-15,1 2-128 16,-2 0-512-16,-1 1-192 0,-2 2-64 0,1-1-18704 15</inkml:trace>
  <inkml:trace contextRef="#ctx0" brushRef="#br1" timeOffset="127656.76">1401 6034 28559 0,'0'0'2544'0,"0"0"-2032"0,0 5-512 0,1 2 0 15,2-2 3024-15,2 2 512 16,1 0 112-16,3 1 0 0,0 2-2064 0,3 0-432 0,2 1-64 0,1 1-32 16,1-5-528-16,2 3-96 0,-1 0-32 0,0 2 0 15,-1 0-224-15,-2 3-48 0,0 1-128 0,-1 0 192 16,-3 1-192-16,0 1 0 0,0 1 128 0,-3 3-128 16,-3-4 0-16,-1 3 176 0,0 0-176 0,-4 1 160 15,-2-1-32-15,0 2 0 0,-1-3 0 0,0-3 0 16,-2-1 32-16,0-4 0 0,0-1 0 0,0-1 0 0,1-1-160 0,1-4 0 15,0-1 0-15,4-4 0 16,-5-2-896-16,2-4-224 0,2-2-32 0,2-2-16 16,2-3-1776-16,1 1-336 0</inkml:trace>
  <inkml:trace contextRef="#ctx0" brushRef="#br1" timeOffset="127915.89">1823 6145 8287 0,'0'0'368'0,"0"0"80"0,0 0-448 0,0 0 0 0,0 0 0 0,0 0 0 15,0 0 7440-15,0 0 1408 16,4 3 288-16,0 0 48 0,2-2-6304 0,0-2-1280 16,1 0-240-16,1 0-48 0,3 0-864 0,-3 1-192 0,1-3-16 0,1 1-16 31,0-3-704-31,0 1-144 0,0-1-16 0,-1 0-12864 0,-1 1-2560 0</inkml:trace>
  <inkml:trace contextRef="#ctx0" brushRef="#br1" timeOffset="128065.2">1850 6235 24879 0,'-3'8'2208'16,"0"1"-1760"-16,0-2-448 0,2 1 0 0,2-2 4640 0,3 0 848 16,1 0 160-16,2-3 48 0,1 0-3568 0,2 0-704 15,1-3-144-15,2 0-16 0,3 0-880 0,-2-1-160 16,1-1-32-16,0-1-16 16,0-2-1728-16,0-1-352 0</inkml:trace>
  <inkml:trace contextRef="#ctx0" brushRef="#br1" timeOffset="130334.14">2199 6098 12895 0,'0'0'1152'0,"0"0"-928"16,0 0-224-16,0 0 0 0,0 0 1696 0,0 0 288 15,0 0 64-15,7-3 16 0,1-1-1616 0,0 1-320 16,-1-2-128-16,3-2 0 0,1 1 288 0,0-2-48 16,-2-2-16-16,1 0 0 0,0-1 608 0,-1 1 112 15,-2-2 16-15,0-1 16 0,-1 1 368 0,-1-1 64 16,-1-1 0-16,-1 1 16 0,-1 1-16 0,-1-1-16 16,0 1 0-16,-2 1 0 0,-2-1-336 0,0 0-64 15,2 0-16-15,-2 2 0 0,0-3-432 0,0 1-96 16,0-1 0-16,0 1-16 0,1-1-176 0,-1 1-16 15,0 2-16-15,0-2 0 0,0-2-16 0,0 1 0 0,-1 1 0 16,0-1 0-16,-1 0-16 0,0 1 0 16,0-1 0-16,1 0 0 0,0 1-32 0,0 0-16 15,0-2 0-15,0 0 0 0,0 0-144 0,1-1 0 0,0-1 0 0,1 0 128 16,-1-1-128-16,0 0 0 0,0 1 0 0,-1-1 0 16,1 1 0-16,1 0 0 15,-2 0 0-15,0 1 0 0,0 0 192 0,-1 0-64 0,-1-2 0 0,0 0 0 16,-1 1-128-16,0 2 0 0,0-3 0 0,-1 1 0 15,0 0 0-15,1-2 0 0,0 0-224 0,0-1 80 16,1 0 144-16,0-2 176 0,-1 0-48 0,2 0 0 16,0 0-128-16,0 2 0 0,-1 0 0 0,1 3 0 15,1 1 0-15,0 0-176 0,-2 2 176 0,2 1-128 0,1 2 128 0,1 0 0 16,-1 1 0-16,-1 1 0 0,1 0 0 0,2 2 0 16,0-1 0-16,1 1 0 0,0 1-192 0,2 1-48 15,1-1-16-15,-3 5-18688 16</inkml:trace>
  <inkml:trace contextRef="#ctx0" brushRef="#br1" timeOffset="130993.26">2312 6074 26255 0,'0'0'576'0,"3"-4"112"0,-3 4 16 0,0 0 64 0,0 0-624 0,0 0-144 0,0-4 0 0,0 4 0 0,0 0 1680 0,0 0 304 15,0 0 64-15,0 0 16 0,0 0-896 0,0 0-176 16,0 0-32-16,6 0-16 0,-6 0-320 0,6 3-64 15,1 0-16-15,-1 1 0 0,-1 3-160 0,1-1-16 16,-1 2-16-16,1 2 0 0,-1 0-176 0,0 3-48 16,0 1 0-16,0 1 0 0,0 1-128 0,-1 1 0 15,-1 1 0-15,0 3 128 0,-1 0 128 0,0 3 0 16,-2 0 16-16,1 1 0 0,0-1 192 0,0 1 48 16,-1 1 0-16,-1 1 0 0,0 1-48 0,0 1 0 15,-1 0 0-15,1 0 0 0,-2 1-288 0,0 3-176 16,0 3 192-16,0-1-192 0,0-1 128 0,2-2-128 15,2 0 0-15,1-3 0 0,1-2 0 0,1-1 0 16,1-3 0-16,0 0 0 0,1 0 0 0,0-1 0 16,2-3 0-16,1 2 0 0,0-1 0 0,0 1 0 15,3-2 0-15,0 1 0 0,-1 0 0 0,1-2 0 16,1-3 0-16,0-1 0 0,-1 1 0 0,0-4 0 16,0-1 0-16,0-3 0 0,-1-1 0 0,2-2 0 15,-1-1-128-15,0-2 128 0,-2-3 0 0,2-2 0 16,-1-1 0-16,-1-1 0 0,-3-3-224 0,0-3 48 0,1-1 16 0,-2-1-13216 15,-1-1-2656-15</inkml:trace>
  <inkml:trace contextRef="#ctx0" brushRef="#br1" timeOffset="131539.16">2399 4932 19343 0,'0'0'848'0,"2"5"192"0,-1 1-832 0,1-1-208 0,-2-5 0 0,3 9 0 0,0 4 3136 16,1 1 576-16,1 4 112 0,2 0 16 0,2 5-2320 0,-1 0-480 15,-2 2-80-15,3 1-32 0,1 1-336 0,0 0-64 16,-1-2-16-16,-1 2 0 0,1-1-320 0,-1 0-192 15,0-3 192-15,0-1-192 0,-1-3 128 0,1 0-128 16,-1-3 0-16,0-1 0 0,-1-2 0 0,0-3 0 16,-2-1 0-16,-1-2 0 15,0-3-224-15,-3-4-160 0,0 0-16 0,0 0-10864 16,0-6-2176-16</inkml:trace>
  <inkml:trace contextRef="#ctx0" brushRef="#br1" timeOffset="131876.07">2424 4978 13823 0,'0'0'608'0,"-2"-4"128"0,-3 0-592 0,1 0-144 16,0 0 0-16,0 0 0 0,0-2 4288 0,2 0 832 16,1 0 176-16,0 1 16 0,1 5-3424 0,0-5-688 0,1 1-144 15,1-1-32-15,3 0-640 0,1 0-128 0,1 0-16 0,2 0-16 16,3 1-224-16,0 0 128 0,1 0-128 0,2 1 0 15,0 1 0-15,1 2 0 0,1 0 0 0,-2 1 0 16,-1 4 128-16,-1 2-128 0,-3 2 0 0,0 1 0 16,-3 2 192-16,-2 2-64 0,-2-1-128 0,-1 3 192 15,-2-1 320-15,-2 3 64 0,-1 0 16 0,-2 3 0 16,-1-3-32-16,-1 0-16 0,-1-1 0 0,-1-2 0 16,1-4-240-16,-1 0-48 0,0-2-16 0,1-3 0 0,1-1-240 0,0-1 144 15,1-2-144-15,1-2 128 0,1-2-128 0,0-2 0 16,0-1 0-16,3-2 0 15,3-1-1104-15,1 0-256 0,-1-1-48 0,1-1-16448 16</inkml:trace>
  <inkml:trace contextRef="#ctx0" brushRef="#br1" timeOffset="132416.66">2852 5353 6447 0,'0'0'576'0,"0"0"-576"0,0 0 0 0,0 0 0 15,0 0 5952-15,-5-2 1072 0,0-1 208 0,1 0 64 16,0-2-4160-16,-1-1-816 0,-1-1-160 0,1-1-48 16,-1-2-960-16,-1-1-192 0,-1-1-32 0,1-1-16 0,0-2-336 0,-1-1-80 15,1 0-16-15,1-2 0 0,-1 0-64 0,3-1-16 16,0-1 0-16,1 1 0 0,-1-1-96 0,2 2-32 16,0-1 0-16,2 2 0 0,0-1-128 0,1 0-16 15,1 1-128-15,0 0 192 0,0 1-192 0,2-1 0 16,-1 1 128-16,0 2-128 0,2-1 0 0,1 2 0 15,0 0 0-15,1 2 0 0,0 0 0 0,0 1 0 16,-3 3 0-16,2 1 0 16,1 1-2048-16,0 2-320 0,-7 3-48 0</inkml:trace>
  <inkml:trace contextRef="#ctx0" brushRef="#br1" timeOffset="133072.24">3005 5082 12895 0,'0'0'1152'0,"-2"5"-928"16,-1 0-224-16,0 1 0 0,0 2 3600 0,1 2 688 15,2-2 128-15,0 2 16 0,0 0-2320 0,1-1-480 16,1 1-96-16,1 0 0 0,1-1-848 0,1-1-176 16,0-2-16-16,1 1-16 0,2-2-352 0,1-3-128 15,1-1 0-15,1-1 144 0,-1-2-144 0,1-2 0 16,0-2 0-16,-1-1 0 0,-3 0 0 0,1-2 0 15,-2-1 0-15,-1 0 0 0,-1 0 128 0,-1 0-128 16,-1-1 0-16,-2 2 128 0,-1-1-128 0,0 3 0 16,-2 0 144-16,0 1-144 0,-1 1 384 0,1 0 16 15,-2 1 0-15,0 1 0 0,0 1 272 0,5 2 48 16,-5-1 16-16,0 2 0 0,0 0-272 0,5-1-48 16,-3 3-16-16,3-3 0 0,-1 5-240 0,3 1-160 15,2 2 192-15,1 1-192 0,1 0 0 0,0 2 0 16,3 1 0-16,0 1 0 0,1-1 0 0,0 3 0 0,0 0 0 0,1 0 0 15,0 2 0-15,0 1 0 0,-3-1 0 0,2 2 0 16,-2-1 128-16,0 1-128 0,-1-1 0 0,0 0 0 16,-2-1 0-16,-1 1 0 0,-1 2 0 0,1-3 0 15,0 3 0-15,-2-3 0 0,-2 0 0 0,0-1 0 16,0-2 128-16,-1-1-128 0,-3-1 0 0,1-2 0 16,-1-2 128-16,0-3-128 0,-1-2 0 0,0-2 0 0,-2-3 160 0,1-3-160 15,-1-1 128-15,0-2-128 0,-1-4 176 16,2-1-48-16,1 0-128 0,-1-1 192 0,-1-1 0 15,1 1-16-15,1 0 0 0,1 1 0 0,-1 1 0 0,1 0 0 16,1 1 0-16,0 1 0 0,1 0-176 0,1 1 160 16,2-1-160-16,0 0 160 0,2 0-160 0,0 1 0 15,2-1 0-15,2 1 0 0,2-1 0 0,1-1 0 16,0 0 0-16,0-1 0 0,2 0 0 0,-1 2 0 16,0-4 0-16,-2 2 0 15,-2 1-1136-15,1 2-208 0,-1-1-32 0</inkml:trace>
  <inkml:trace contextRef="#ctx0" brushRef="#br1" timeOffset="134585.97">3374 5021 31791 0,'0'0'1408'0,"0"0"288"0,0 0-1360 0,0 0-336 0,0 0 0 0,0 0 0 0,6-2 1216 0,0 0 192 16,0 1 16-16,1-1 16 0,1-1-992 0,-1-1-208 16,1 0-48-16,0 0 0 15,0-1-656-15,1 1-144 0,0 1-32 0,-3 1-15456 16</inkml:trace>
  <inkml:trace contextRef="#ctx0" brushRef="#br1" timeOffset="134767.91">3384 5145 16575 0,'-6'8'736'0,"4"-4"160"0,0 0-720 0,2-4-176 16,0 0 0-16,0 0 0 0,0 0 4928 0,0 0 960 16,0 0 192-16,0 0 48 0,6-1-4096 0,0-1-816 15,0-1-176-15,1 0-16 0,2-1-736 0,0 1-144 16,1-1-16-16,0 0-128 15,1 0-464-15,-1 0-208 0,0 0-32 0,0 0-17552 0</inkml:trace>
  <inkml:trace contextRef="#ctx0" brushRef="#br1" timeOffset="134957.29">3627 4879 10127 0,'0'0'896'0,"0"0"-704"0,0 0-192 0,0 0 0 16,0 0 6464-16,0 0 1248 0,0 0 256 0,0 0 48 16,0 0-5392-16,0 0-1072 0,0 0-208 0,2 7-64 0,0 2-848 0,0 1-176 15,2 1-48-15,0 1 0 0,0 0-208 0,0 2 0 16,0 0 128-16,0 0-128 0,-2 2-160 0,1 2-80 16,1 0-16-16,-1 0 0 15,-1-1-1792-15,0 0-352 0,0 0-80 0,-1-2-14400 16</inkml:trace>
  <inkml:trace contextRef="#ctx0" brushRef="#br1" timeOffset="135128.13">3615 5013 22111 0,'0'0'976'0,"0"0"208"0,-4-1-944 0,4 1-240 16,-4-3 0-16,4 3 0 0,-4-3 4160 0,4 3 768 15,0 0 176-15,0 0 16 0,2-6-3392 0,2 1-672 16,1-1-144-16,1 1-16 0,0 0-656 0,2 1-240 15,2 1 176-15,1-1-176 0,0 1 0 0,-1-2 0 16,4 1 0-16,0-1 0 16,0 0-2432-16,-2-1-592 0</inkml:trace>
  <inkml:trace contextRef="#ctx0" brushRef="#br1" timeOffset="135338.32">3850 4761 34959 0,'0'0'1536'0,"0"0"336"0,0 0-1488 0,0 0-384 0,0 0 0 0,-2 7 0 0,1-1 1808 0,0 2 304 16,1 2 48-16,1 0 16 0,1 3-1168 15,0 1-240-15,0-1-32 0,1 2-16 0,0 1-400 16,1-1-64-16,0 2-32 0,0-2 0 0,-1 0-224 0,1 0 0 16,0 0 128-16,1-4-128 0,1 2 0 0,-1 0-256 15,0-4 48-15,0-1 16 16,-1-2-2352-16,0-1-464 0,0-1-80 0</inkml:trace>
  <inkml:trace contextRef="#ctx0" brushRef="#br1" timeOffset="135999.07">4085 4576 20271 0,'0'0'1792'0,"0"0"-1424"16,0 0-368-16,0 0 0 0,0 0 3952 0,-4 0 720 16,4 0 128-16,0 0 48 0,-4 5-2736 0,2 1-528 15,1 0-112-15,0 2-32 0,1 3-736 0,0-1-160 0,1 5-32 0,1 2 0 16,1 1-320-16,0 2-64 16,-2 1 0-16,2 2-128 0,2-1 352 0,-1 0-32 0,-2 0-16 0,1 0 0 15,2-3-432-15,-1-1-96 0,-1-1-16 0,0-2 0 16,-1-1 240-16,1-2 0 0,-1-3 0 0,1 0 0 31,-1-4-960-31,-2-5-80 0,0 0-32 0,0 0 0 0,0 0-2000 0,0 0-416 0</inkml:trace>
  <inkml:trace contextRef="#ctx0" brushRef="#br1" timeOffset="136267.93">4236 4629 11967 0,'0'0'1072'0,"0"0"-864"16,0 0-208-16,0 0 0 0,0 0 5680 0,2 5 1088 15,2 2 208-15,0 1 64 0,0-2-4384 0,3 2-864 16,0 0-192-16,2 2-16 0,2 0-944 0,1 1-176 16,0 0-32-16,1 2-16 0,0-2-416 0,-1 0 128 15,1-1-128-15,1 0 0 0,-1-1 0 0,0 0 0 16,-1-2 128-16,0-1-128 0,-1 0 0 0,0-1 0 15,-1-1 0-15,-1 0 0 16,-2 1-416-16,0-3-160 0,-1 1-48 0,-6-3 0 0,0 0 432 0,0 0 192 16,0 0-160-16,0 0 160 15,0 0-2528-15,0 0-416 0</inkml:trace>
  <inkml:trace contextRef="#ctx0" brushRef="#br1" timeOffset="136446.11">4342 4937 33167 0,'0'0'720'0,"0"0"160"0,-1-7 16 0,0 2 64 0,-1-2-768 0,2-1-192 0,0-5 0 0,1 0 0 16,1 0 1792-16,0-2 336 0,1-1 64 0,1 0 16 15,1-1-1264-15,0 1-256 0,0-4-48 0,0 2-16 0,1 1-224 16,-1 0-32-16,2 2-16 0,-1-2 0 0,0 1-576 0,0 2-112 16,1 1-32-16,0-2-19104 15</inkml:trace>
  <inkml:trace contextRef="#ctx0" brushRef="#br1" timeOffset="136749.44">4466 4338 21183 0,'0'0'1888'0,"0"0"-1504"15,-4 0-384-15,4 0 0 0,0 0 4208 0,-6 3 768 16,1 0 144-16,1 1 48 0,2 1-2864 0,1 0-560 15,2 1-112-15,4 1-32 0,0 0-1040 0,5 0-224 16,1 0-32-16,4 1-16 0,1 2-288 0,2 0 0 16,2 3 0-16,1-2 0 0,1 1 0 0,-1 2 0 15,0 1 0-15,-4-1 0 0,-1 1 0 0,0 1 0 16,-4-1 0-16,-1 2 0 0,-2-2 176 0,-4 3-176 0,0 2 160 0,-4 0-160 16,-3 2 400-16,-1 0-16 0,-2 3 0 0,-2-3 0 15,-1 0-16-15,-1-2-16 0,1-1 0 0,-1-3 0 16,0-1-224-16,1-3-128 0,1-3 160 0,2-3-160 15,-2-3 0-15,3-1-160 0,4-2 0 0,-2-5 0 16,1-3-2288 0,1-1-464-16,1-3-96 0</inkml:trace>
  <inkml:trace contextRef="#ctx0" brushRef="#br1" timeOffset="137802.43">3322 5865 17503 0,'0'0'1552'0,"0"0"-1232"15,0 7-320-15,0 1 0 0,-1 0 3424 0,1 1 624 16,0 0 128-16,0 1 32 0,1 0-2544 0,0 1-512 16,0-3-112-16,2 1-16 0,-1-1-736 0,1-1-160 15,-1-2-128-15,-2-5 192 0,0 0-192 0,0 0 0 16,0 0 0-16,0 0 0 16,0 0-1648-16,2-7-256 0</inkml:trace>
  <inkml:trace contextRef="#ctx0" brushRef="#br1" timeOffset="137955.04">3229 5760 19343 0,'0'0'848'0,"0"0"192"0,0 0-832 0,0 0-208 0,0 0 0 0,0 0 0 16,0 0 2432-16,0 0 448 0,0 0 96 0,0 0 16 16,0 0-2432-16,7 3-560 0,-2-2 0 0,1 0-13312 15</inkml:trace>
  <inkml:trace contextRef="#ctx0" brushRef="#br1" timeOffset="138231.79">3538 5899 14735 0,'0'0'640'0,"0"0"160"0,0 0-640 0,0 0-160 16,0 0 0-16,0 0 0 0,0 0 3968 0,0 0 768 16,0 0 160-16,0 0 32 0,0 0-2768 0,1-5-560 15,-1-1-96-15,-1 0-32 0,0-3-672 0,-1 1-144 16,0-1-16-16,-1 0-16 0,-1-2-352 0,-1 0-64 15,0-1-16-15,-1 1 0 0,0-1-192 0,1-2 0 16,-1 2 0-16,0-1 0 0,0 0 128 0,1 1-128 16,0 1 0-16,0-1 0 0,0 2 288 0,1 1-32 15,1 1-16-15,1 1 0 0,0-1 112 0,1 1 32 16,-1 1 0-16,3 1 0 0,1 0-176 0,1 0-16 16,1 2-16-16,3-1 0 0,1-1-176 0,1 1 0 0,1 0 0 0,0 2 0 15,1-2 0-15,-1 3 0 0,0 1 0 0,0 1 0 31,-2 1-320-31,0 2-80 0,1 1-32 0,-2 1-12272 0,-2 0-2464 0</inkml:trace>
  <inkml:trace contextRef="#ctx0" brushRef="#br1" timeOffset="138385.69">3430 5882 25791 0,'0'0'2304'0,"0"0"-1856"0,0 0-448 0,6-3 0 0,2-1 2752 0,1 1 448 16,1-3 80-16,1 1 32 0,1-1-1584 0,1 1-304 15,1 0-64-15,0-2-16 0,-1 1-976 0,1 1-208 16,2-3-32-16,0 2-128 16,-2 0-640-16,1 0-224 0,1 0-48 0</inkml:trace>
  <inkml:trace contextRef="#ctx0" brushRef="#br1" timeOffset="139147.97">4035 5538 27231 0,'0'0'1216'0,"0"0"240"0,0 0-1168 0,0 0-288 0,-2-5 0 0,2 5 0 16,-1-4 1584-16,1 4 256 0,0 0 48 0,0 0 16 15,0 0-720-15,0 0-144 0,-2 5-16 0,0 3-16 16,2 1-608-16,0 1-112 0,0 2-32 0,0 0 0 0,2 0-256 0,1 2 128 16,1-3-128-16,0 0 0 0,0 1 0 0,1-2 0 15,1-1 0-15,0-2 0 0,0-2 0 0,-1-1 0 16,-5-4 0-16,7 1 0 0,1-2-128 0,0-1 128 16,0 0 0-16,-1-5-144 0,-1 0 144 0,0-1 0 15,-1-1 0-15,-1 0 0 0,0 1 0 0,-1-1 144 16,0-1-144-16,0 1 160 0,-1 0 64 0,1 2 16 15,-1-1 0-15,1 2 0 0,-1 0-240 0,-2 6-192 16,3-3 48-16,-3 3 0 0,0 0 144 0,6 1 0 16,0 3 0-16,0 2 0 0,0 2 0 0,1 0 0 15,2 3 0-15,-2 1 128 0,2 2 0 0,0-1 16 16,0 2 0-16,0 0 0 0,0 0 112 0,-1 0 32 16,-1 0 0-16,0-1 0 0,0 2-32 0,-2 0 0 15,-2-1 0-15,0 1 0 0,-1 0-16 0,-1-2-16 16,-1 1 0-16,0 0 0 0,-2-2 64 0,0 1 16 15,-2-1 0-15,0-2 0 0,-1-2-96 0,0-1-16 0,-1-1 0 0,0-4 0 16,-1-2-64-16,0-2 0 0,-1-2-128 0,-1-2 192 16,-1-3-32-16,0 0-16 0,0-2 0 0,-1 0 0 15,1-1-144-15,0 0 128 0,2 1-128 0,2-1 128 16,0 0 0-16,2 0-128 0,2 0 192 0,1-1-64 16,0 1-128-16,3-3 0 0,2 1 144 0,3-2-144 15,0-1 0-15,2 1 0 0,1-1 0 0,2 0 128 16,0 0-128-16,2 0 0 0,-1-1 0 0,1 0 0 15,-2-1 0-15,3 2 0 0,-2-1 0 0,-1 1 0 0,1 2-256 0,-2 0-64 16,-1 2 0-16,0 3-16 16,-1 0-3024-16,-1 1-608 0</inkml:trace>
  <inkml:trace contextRef="#ctx0" brushRef="#br1" timeOffset="139300.32">4392 5439 19343 0,'0'0'1728'0,"0"0"-1392"16,0 0-336-16,0 0 0 0,6-2 4528 0,-1 0 832 16,0 1 160-16,1 0 48 0,0 0-3584 0,0-2-720 15,1 1-144-15,-1 0-32 0,1 0-896 0,0 0-192 16,0 1 0-16,-7 1 0 16,7 0-1504-16,-7 0-272 0,0 0-48 0</inkml:trace>
  <inkml:trace contextRef="#ctx0" brushRef="#br1" timeOffset="139448.22">4434 5531 41471 0,'0'0'912'0,"-3"7"192"0,-1-1 48 0,1-1 0 0,0 0-928 0,3-5-224 15,0 0 0-15,0 0 0 0,0 0 1280 0,3 4 224 0,-3-4 32 0,8 1 16 16,0-2-1248-16,1-1-304 0,-1-1 0 0,2-1 0 16,-2 1-688-1,2-1-144-15,0-1-48 0,1 0-12512 0,-2-1-2512 0</inkml:trace>
  <inkml:trace contextRef="#ctx0" brushRef="#br1" timeOffset="139707.43">4758 5255 17503 0,'0'0'1552'0,"0"0"-1232"15,2-5-320-15,-2 5 0 0,0 0 4560 0,0 0 864 16,0 0 160-16,0 0 48 0,0 0-3136 0,0 0-608 16,0 0-128-16,5 6-32 0,-1 2-768 0,0 1-176 15,-1 0-16-15,-1 2-16 0,1 0-496 0,0 1-80 16,1-1-32-16,-1 2 0 0,0 0-144 0,0 0 0 16,0-2 0-16,0 1 0 15,-1 0-608-15,1-2-208 0,0-2-32 0,-1 0-16 16,0-1-1952-16,-1-1-384 0</inkml:trace>
  <inkml:trace contextRef="#ctx0" brushRef="#br1" timeOffset="139867.29">4715 5388 25791 0,'0'0'1152'0,"0"0"224"0,0 0-1104 0,0 0-272 0,0 0 0 0,0 0 0 16,0 0 4816-16,0 0 912 0,5 2 176 0,0 0 48 15,2-2-4288-15,0-1-832 0,2-2-192 0,0-1-16 16,1 0-480-16,0-1-144 0,1-1 0 0,1 0 0 15,1-2-1216-15,-1 0-336 0,0-2-80 0,-1 0-18736 16</inkml:trace>
  <inkml:trace contextRef="#ctx0" brushRef="#br1" timeOffset="140052.4">5023 5126 24879 0,'0'0'1088'0,"0"0"256"0,0 0-1088 0,0 0-256 15,0 0 0-15,1 10 0 0,0 1 5088 0,-1 2 960 16,-1 3 192-16,1 0 32 0,0 2-4176 0,1 0-848 16,0 0-160-16,-1 1-48 0,1 1-720 0,1-1-128 15,0 0-48-15,0-4 0 0,1 2-352 0,0-3-80 16,-1-1-16-16,3-2 0 16,1-1-2048-16,0-1-400 0,-1-3-96 0</inkml:trace>
  <inkml:trace contextRef="#ctx0" brushRef="#br1" timeOffset="141956.56">2831 6884 15663 0,'0'0'1392'0,"0"0"-1120"0,0 0-272 0,0 0 0 0,0 0 3808 0,0 0 704 16,0 0 144-16,0 0 16 0,0 0-2032 0,0 7-400 16,1 1-96-16,1 2-16 0,0 0-640 0,1 3-128 15,0 1-16-15,2 1-16 0,2 2-416 0,1 2-80 16,1-1 0-16,1 3-16 0,-1-2-368 0,1 2-80 15,0-1-16-15,1 1 0 0,-1-1-352 0,1 1 0 16,0-2 0-16,-1-1 0 0,-2-2 0 0,-1-2 0 16,1-1 0-16,1-1-128 15,-3-1-816-15,0-3-144 0,-1-2-48 0,-1-3 0 16,1-3-1808-16,-5 0-352 0</inkml:trace>
  <inkml:trace contextRef="#ctx0" brushRef="#br1" timeOffset="142226.07">2883 6909 21183 0,'-11'-2'944'0,"6"2"192"0,0-1-912 0,0 0-224 16,1-2 0-16,0 0 0 0,-1-2 4288 0,2 0 832 16,2-1 144-16,1 0 48 0,0 0-3664 0,3-1-736 0,2-1-144 0,1 1-16 15,1-2-560-15,2 1-192 0,4 0 144 0,3 3-144 16,3 0 0-16,-1 3 0 15,0 0 0-15,-1 4 0 0,0 3 0 0,0-1 0 0,-3 4 0 16,-1 2 0-16,-2 1 0 0,-2 2 0 0,-2 1 0 0,-3 1 0 16,-3 0 0-16,-2-1 0 0,-1 2 144 0,-1 0-16 15,-4-1 384-15,-2-1 96 0,-1 1 16 0,-1-1 0 0,1 0-256 0,-1-1-48 16,0-3-16-16,1-1 0 0,1-3-160 0,0-1-16 16,2-1-128-16,1-2 192 15,1-3-192-15,5 1-128 0,-2-5 128 0,2 0-208 16,2-1-1360-16,2 0-272 0,3-1-48 0,2 1-10800 15,0-1-2160-15</inkml:trace>
  <inkml:trace contextRef="#ctx0" brushRef="#br1" timeOffset="142473.73">3240 7137 16575 0,'0'0'1472'0,"0"0"-1168"15,0 0-304-15,0 0 0 0,0 0 4816 0,-2 3 912 16,2-3 176-16,0 0 48 0,-4 2-3136 0,-1-5-608 15,0-2-128-15,0 0-32 0,0-3-960 0,1-2-208 16,-1-2-48-16,-1 0 0 0,1-3-448 0,1-1-112 16,0 0-16-16,1-1 0 0,0 0-256 0,1 0 0 15,-1-3 128-15,2 1-128 0,1 0 0 0,1-2 0 16,-1 2 0-16,2-1 0 0,0 1 0 0,1 1 0 0,1 2 0 0,1 0 0 16,-2 1 0-16,3 2-256 0,1 1 80 0,0 0 16 31,-1 3-1392-31,0 3-288 0,2 3-48 0,-1 1-11424 0,0 0-2272 0</inkml:trace>
  <inkml:trace contextRef="#ctx0" brushRef="#br1" timeOffset="143027.68">3454 6904 18431 0,'0'0'816'0,"0"0"160"0,-6 0-784 0,0 2-192 16,-1 1 0-16,2-3 0 0,5 0 5024 0,-5 4 960 15,0 0 192-15,2 1 32 0,1 0-4128 0,1 1-832 16,1-6-160-16,0 8-48 0,1 0-720 0,1 1-128 16,1-1-48-16,1 1 0 0,2 0-144 0,1 0 0 15,3-2 0-15,-1-1 0 0,1 0 0 0,2 0 0 16,1-4 0-16,0-1 0 0,-1-4 0 0,-1 0 0 16,0-1 0-16,-1-1 0 0,-1-1-192 0,-1-1 192 15,-1-1-192-15,-2 0 192 0,0-1 0 0,-1 1 0 16,-2 1 0-16,0 1 0 0,-2 0 0 0,1-2 0 15,0 2 0-15,-1 6 0 0,-1-5 0 0,1 5 0 16,0 0 0-16,0 0 0 0,-3-3 0 0,3 3 128 16,0 0 0-16,0 0 0 0,0 0 96 0,-3 5 16 0,0 2 0 15,2 0 0-15,2 2-48 0,1 0 0 16,0 1 0-16,2 2 0 0,0 2-64 0,1 0-128 16,0 1 176-16,1 1-176 0,0 0 176 0,1 1-176 0,1-2 160 0,-2 1-160 15,2 1 160-15,0-2-160 0,0 2 160 0,-1-2-160 16,-3 0 208-16,1 2-48 0,1-2-16 0,-2-2 0 15,-4 1 80-15,-1 0 16 0,1-1 0 0,-2-1 0 16,-2 0-64-16,0-1-16 0,0-3 0 0,-2 1 0 16,0 0-160-16,-1 0 0 0,-1-1 0 0,-1-3 128 15,-1-1-128-15,-1-2 0 0,0-2 0 0,2-1 0 16,1 0 0-16,1-3 0 0,0 0 0 0,1-2 0 0,1-2 0 16,2-2 0-16,1 0-144 0,0-2 144 0,1-1 0 0,1-2 0 15,1 1 0-15,2-5 0 0,0 0 0 16,1 2 0-16,1-4 0 0,1 1 0 0,-1-1 0 0,2 2 0 15,1 0 0-15,0 2 0 0,-1-1 0 0,0 1 0 16,1 2 0-16,0 0 0 0,-2 0 0 0,1 3 0 16,0 1-176-16,1 2 176 15,-2-1-2048-15,2 1-304 0,-2 1-48 0</inkml:trace>
  <inkml:trace contextRef="#ctx0" brushRef="#br1" timeOffset="143204.54">3800 6799 35007 0,'0'0'1552'0,"0"0"320"0,0 0-1488 0,0 0-384 15,0 0 0-15,0 0 0 0,0 0 2288 0,7-2 384 16,-2 1 80-16,2 1 0 0,-1 0-1664 0,1 0-320 16,0 0-80-16,1 0-16 0,-1-1-672 0,1 1 0 15,0 0 0-15,-1 1 0 16,-1-1-3200-16,-6 0-576 0</inkml:trace>
  <inkml:trace contextRef="#ctx0" brushRef="#br1" timeOffset="143357.27">3805 6956 19343 0,'0'0'1728'0,"0"0"-1392"0,0 0-336 0,0 0 0 16,2 7 5072-16,-2-7 944 0,0 0 192 0,5 1 48 16,1 1-3680-16,1 0-720 0,2-5-160 0,2 1-32 0,-2 0-1024 15,3-1-224-15,-1-1-32 0,1 0-16 16,0-1-368-16,0 1 0 0,-1-3 0 0,1 0 0 15,-3-1-2432-15,1 0-464 0</inkml:trace>
  <inkml:trace contextRef="#ctx0" brushRef="#br1" timeOffset="143552.14">4087 6774 42159 0,'0'0'1856'0,"0"0"400"0,0 0-1808 0,0 0-448 16,7 1 0-16,-2 1 0 0,-5-2 1216 0,6 0 128 0,4 0 48 0,-1 0 0 15,0 0-896-15,1-2-176 0,0-1-48 0,-1-1 0 32,2-1-1568-32,0 0-320 0,0-1-64 0</inkml:trace>
  <inkml:trace contextRef="#ctx0" brushRef="#br1" timeOffset="143772.09">4322 6533 23039 0,'0'0'2048'0,"0"0"-1648"0,0 0-400 0,0 0 0 0,0 0 4240 0,0 0 768 0,0 0 160 0,0 0 16 0,0 0-2592 0,2 7-528 15,-1 0-96-15,1 2-32 16,1 1-848-16,0 3-192 0,0 3-16 0,0 0-16 0,-1 2-464 0,0 1-80 15,0 3-32-15,2 0 0 0,-1 1-288 0,1-3 0 16,0-1 0-16,1-2 0 16,2-4-1792-16,1-1-272 0,0-3-48 0,0-2-19200 15</inkml:trace>
  <inkml:trace contextRef="#ctx0" brushRef="#br1" timeOffset="144063.38">4578 6420 23951 0,'0'0'2128'0,"0"0"-1696"0,2 5-432 0,1 3 0 16,1 1 4576-16,0 1 832 0,0 0 160 0,-1 2 48 16,-1 5-3072-16,0 0-624 0,0-1-112 0,1 0-16 15,-1 0-912-15,0-1-176 0,0 2-48 0,0 0 0 16,0-1-464-16,0 1-192 0,1-2 176 0,0-1-176 31,0-3-1856-31,1-3-448 0,0-5-112 0</inkml:trace>
  <inkml:trace contextRef="#ctx0" brushRef="#br1" timeOffset="145175.34">4545 6338 4607 0,'0'0'400'0,"0"0"-400"15,-4-2 0-15,0-2 0 0,-1-1 6368 0,2 0 1184 16,1-2 256-16,0 1 32 0,0-1-4608 0,0 1-928 16,2 6-176-16,-1-4-32 0,-1-1-672 0,2 5-128 15,0 0-16-15,0 0-16 0,0 0-432 0,6 3-96 16,0 1-16-16,2 3 0 0,-1 4-144 0,1 1-48 16,0 3 0-16,1 4 0 0,-1 2-240 0,-1 1-48 15,0 2-16-15,0-1 0 0,-1 0-224 0,1 0 144 16,-1-1-144-16,0 1 128 0,-2 0-128 0,0 1-256 15,0 0 64-15,-1-1 16 0,0-1 304 0,-1 0 48 0,2-2 16 0,-1-4 0 16,0-2-192-16,-1-4 0 16,0-1-192-16,0-3 192 15,1-1-1152-15,-3-5-128 0,0 0 0 0,0 0-16 16,0 0-1136-16,0 0-240 0,0 0-32 0</inkml:trace>
  <inkml:trace contextRef="#ctx0" brushRef="#br1" timeOffset="145472.71">4835 6405 13823 0,'0'0'1216'0,"0"0"-960"16,-3-5-256-16,1 0 0 0,0 0 3840 0,2 5 736 15,0 0 144-15,0 0 16 0,0 0-2272 0,0 0-464 16,0 0-80-16,0 0-32 0,0 0-768 0,7 5-160 16,0 1-16-16,1 2-16 0,1 1-544 0,0 0-96 15,3 1-32-15,1 1 0 0,1 0-256 0,0-1 160 16,1 0-160-16,1 0 128 0,-2 0-128 0,1 0 0 16,-2-1 0-16,-1 1 0 0,0-5 128 0,0 0-128 15,-2-2 0-15,-2 1 128 0,-2 0-320 0,-2-1-64 16,-4-3 0-16,0 0-12160 15,0 0-2432-15</inkml:trace>
  <inkml:trace contextRef="#ctx0" brushRef="#br1" timeOffset="145622.43">4860 6592 11967 0,'3'-4'1072'0,"0"-4"-864"0,1-1-208 0,1-1 0 15,1 0 5120-15,1-3 992 0,1 0 192 0,2 0 32 16,0-3-4144-16,2-1-832 0,0 0-160 0,0-2-48 15,2-1-752-15,0 1-144 0,-1-3-48 0,-2 3 0 16,1-2-208-16,0 2 0 0,-3-1 0 0</inkml:trace>
  <inkml:trace contextRef="#ctx0" brushRef="#br1" timeOffset="145876.03">5109 6052 35711 0,'0'0'1584'0,"0"0"320"0,0 0-1520 0,0 0-384 16,0 0 0-16,4 4 0 0,1 2 1840 0,2 1 288 16,0-1 64-16,0 3 16 0,1 0-960 0,1 1-192 15,3 0-32-15,-1 1-16 0,2 3-576 0,1 0-112 0,-1 0-32 0,1 2 0 16,-1 0-288-16,0-1 0 0,-1 3 128 0,1 0-128 16,-1 3 368-16,-3 1 16 15,-2 1 0-15,0 0 0 16,-1 1-656-16,-2-1-128 0,-3 1-32 0,-3-2 0 0,-3 0 256 0,-1 0 176 15,-1-1-208-15,0-4 80 16,-2-2-1344-16,0-2-272 0,0-2-48 0</inkml:trace>
  <inkml:trace contextRef="#ctx0" brushRef="#br1" timeOffset="146637.34">3647 7759 4607 0,'0'0'400'0,"0"0"-400"16,0 0 0-16,0 5 0 0,0-5 4880 0,-1 6 896 15,1-6 176-15,0 7 48 0,-1 0-3200 0,1 0-640 16,0 1-128-16,0 1-32 0,0 1-928 0,0 0-192 15,0-3-48-15,1 2 0 0,1 0-544 0,0-4-112 16,-2-5-32-16,0 0 0 0,5 3-144 0,-5-3-224 0,0 0 48 0,5-4-16080 16</inkml:trace>
  <inkml:trace contextRef="#ctx0" brushRef="#br1" timeOffset="146793.01">3678 7644 23039 0,'0'0'1024'0,"-5"-1"192"0,-2 0-960 0,0 1-256 0,0-2 0 0,1 0 0 16,2-2 2816-16,0 0 512 0,1-1 96 0,1 0 32 15,2 0-2592-15,0 5-512 0,2-4-96 0,2-1-10896 16,1 1-2176-16</inkml:trace>
  <inkml:trace contextRef="#ctx0" brushRef="#br1" timeOffset="147076.41">3951 7785 34431 0,'0'0'1536'0,"0"0"304"0,0 0-1472 0,0 0-368 15,-5 2 0-15,5-2 0 0,0 0 1600 0,-5-2 256 16,1-1 64-16,-2-2 0 0,-1-1-1040 0,0-2-208 16,-1-1-32-16,0-1-16 0,1-3-368 0,-2-2-80 15,-1-1-16-15,-1-1 0 0,1-2-160 0,1-1 0 16,-2 0 0-16,1 2 128 0,0 0-128 0,1 2 0 15,-2 2 0-15,2 1 0 0,1 1 0 0,1 2 0 16,1 0 0-16,2 1 0 0,1 2 128 0,2 1-128 16,2 0 128-16,2 1-128 0,1 0 128 0,4 0-128 15,2 0 128-15,2 1-128 0,0-1 0 0,1 1 0 16,2 1 0-16,2 1 0 0,-1 0 0 0,2 3 0 0,-4 2 0 0,0 1 0 31,-2 1-848-31,-2 0-256 0,-1 3-48 0,0 1-11424 0,-3 1-2272 0</inkml:trace>
  <inkml:trace contextRef="#ctx0" brushRef="#br1" timeOffset="147211.09">3808 7727 35183 0,'0'0'1552'0,"0"0"336"0,0 0-1504 0,0 0-384 0,0 0 0 0,0 0 0 0,5-2 1280 0,1 1 176 16,3-3 32-16,3 0 16 0,2-3-928 0,3 0-176 16,1 0-32-16,-1-1-16 0,0 0-352 0,1-2 0 15,1-1 0-15,-1 2-18624 16</inkml:trace>
  <inkml:trace contextRef="#ctx0" brushRef="#br1" timeOffset="147910.21">4343 7445 30239 0,'0'0'1344'0,"0"0"256"0,0 0-1280 0,0 0-320 0,0 0 0 0,0 0 0 16,0 0 1472-16,0 0 208 0,-3 4 48 0,1 3 16 16,1 0-880-16,1 3-176 0,1-2-48 0,0 4 0 15,0 1-480-15,1 1-160 0,1-2 0 0,1 1 0 0,2 0 144 0,0-2-144 16,0-2 0-16,1 0 144 0,-1-2-144 0,2-1 0 16,0-1 0-16,0-3 0 0,-1-1-128 0,-1-2 128 15,0-1-160-15,-1-3 160 0,1-4 0 0,0-2 0 16,0 0 0-16,-1-3 0 0,-1-2 0 0,1 1 0 15,0-1 128-15,-2 0-128 0,1 1 0 0,0 1 0 16,-2-2 0-16,0 5 0 0,-1 0 0 0,0 3 0 16,0 1 0-16,-1 2 0 0,0 5 128 0,0 0-128 15,0 0 0-15,0 0 0 0,0 0 0 0,0 0 0 16,6 3 128-16,2 2-128 0,2 3 128 0,0 3-128 16,0 0 192-16,1 4-192 0,1 0 208 0,0 2-64 15,1-1-16-15,0 3 0 0,-2 0 128 0,-2 2 0 16,1 1 16-16,-1-1 0 0,-1 0 80 0,-1 1 16 15,-3-2 0-15,0 2 0 0,-2-2-32 0,-1 1 0 0,-2-4 0 0,-1-1 0 16,0 1-192-16,-1-2-144 0,0 0 192 0,-2-1-192 16,0-3 160-16,-1 0-160 15,-1-2 128-15,-1-2-128 0,0-2 304 0,1-5-32 16,-2 0 0-16,1-4 0 0,0-2 0 0,0-2 0 16,0-2 0-16,1 0 0 0,0-2-80 0,2-1-32 0,1-1 0 0,2 0 0 15,2-2-32-15,0-1 0 16,3-1 0-16,1-2 0 0,2 0-128 0,1 0 160 0,0-1-160 0,3 1 160 15,1 0-160-15,1 1 0 0,-1 2 0 0,1 2 0 16,1-1 0-16,0 2 0 0,-1-1 0 0,2 3 0 31,-1 0-1936-31,-2 3-272 0,1-1-48 0,1 0-16464 0</inkml:trace>
  <inkml:trace contextRef="#ctx0" brushRef="#br1" timeOffset="148031.17">4802 7396 12895 0,'0'0'576'16,"0"0"112"-16,0 0-560 0,0 0-128 0,0 0 0 0,0 0 0 0,0 0 5248 0,0 0 1008 15,0 0 208-15,0 0 32 0,1-4-4640 0,3 0-944 16,1 0-176-16,0 1-32 0,0-2-704 0,1 0 0 16,0-1-128-16,1 2-11328 15,0 1-2240-15</inkml:trace>
  <inkml:trace contextRef="#ctx0" brushRef="#br1" timeOffset="148177.44">4850 7484 32367 0,'-6'12'1424'0,"4"-7"304"0,0 0-1376 0,1 1-352 15,1-6 0-15,-1 6 0 0,1-6 2272 0,0 0 384 16,3 5 80-16,2-3 16 0,2-2-1280 0,1 0-240 16,0-2-48-16,2 0-16 0,-1-1-720 0,1-1-160 15,1-2-32-15,0-2 0 0,0-1-256 0,-1 0 0 16,-1 0-176-16,-1-1-13824 16,0 0-2768-16</inkml:trace>
  <inkml:trace contextRef="#ctx0" brushRef="#br1" timeOffset="148321.37">5079 7398 37663 0,'0'0'1664'0,"0"0"352"0,0 0-1616 0,6-4-400 0,0 3 0 0,1-1 0 16,0 1 1376-16,1-1 192 0,1-1 32 0,1 1 16 16,1 1-1200-16,1-2-240 0,0-2-48 0,0-1-13088 15,1-1-2608-15</inkml:trace>
  <inkml:trace contextRef="#ctx0" brushRef="#br1" timeOffset="148508.26">5369 7088 14735 0,'0'0'640'0,"0"0"160"0,0 0-640 0,0 0-160 16,0 0 0-16,0 0 0 0,0 0 7168 0,0 0 1392 15,1 8 272-15,0 4 64 0,0 1-6032 0,1 3-1216 16,0 0-240-16,1 3-64 0,0 1-736 0,1 2-160 15,1-1-16-15,0-1-16 0,1-1-416 0,0-1 0 16,0-3 128-16,1-1-128 16,-1-2-1424-16,0-1-320 0,-1-6-64 0</inkml:trace>
  <inkml:trace contextRef="#ctx0" brushRef="#br0" timeOffset="178765.36">9563 901 10127 0,'0'0'896'0,"0"0"-704"0,-3 7-192 0,1-2 0 15,2-5 6032-15,0 0 1184 0,-1 7 224 0,1 1 48 16,3 2-4224-16,0 3-864 0,0 1-160 0,1 1-48 15,-1 2-848-15,0 2-160 0,3 3-32 0,0 2-16 16,0 3-288-16,1 0-48 0,0 3-16 0,0 0 0 16,0 0-352-16,1 0-80 0,1 0-16 0,-1-5 0 15,-1 0-192-15,0-1-144 0,-2-1 192 0,0 0-192 16,-1-2 128-16,-1 0-128 0,-2 1 0 0,0 0 0 16,-1-2 0-16,-1-1 0 0,-2 0-240 0,0-3 80 31,1-1-480-31,-1-2-112 0,-1-3-16 0,0-8 0 15,0-8-1168-15,0-4-240 0</inkml:trace>
  <inkml:trace contextRef="#ctx0" brushRef="#br0" timeOffset="179115.88">9601 903 33743 0,'-14'-4'1488'0,"8"2"320"0,-1-1-1440 16,-1-1-368-16,-1-1 0 0,1 0 0 0,1 1 1536 0,1-4 224 0,1 0 48 0,3 1 16 15,1-2-720-15,2 0-144 0,1 0-16 0,4-3-16 16,2 1-352-16,3-2-80 0,2 1-16 0,1 0 0 16,3 0-32-16,1 2 0 0,0 0 0 0,2 1 0 15,0 2-96-15,1 2-32 0,-2 3 0 0,2 2 0 16,-1 1-160-16,1 6-32 0,-2 4-128 0,0 3 192 15,-2 3-16-15,-3 2-16 0,0 4 0 0,-2 2 0 16,-3 2-160-16,-3 0 192 0,-3 1-192 0,-1-3 192 16,-2 1-192-16,-3-1 128 0,-3-1-128 0,-1 1 128 15,-3 0 32-15,-3 2 0 0,-1-5 0 0,-6 6 0 16,-2-2-160-16,2-4 0 0,0-4 0 16,3-2 464-16,0-2 64 0,0-4 16 0,4-3 0 0,-1-3-544 0,2-2 0 15,3-4 0-15,2-1 0 0,1-3 0 0,3 0-272 16,0 0 16-16,3-2 16 15,2-1-1104-15,3 0-240 0,2 1-32 0,2 0-12624 16,0 1-2528-16</inkml:trace>
  <inkml:trace contextRef="#ctx0" brushRef="#br0" timeOffset="179432.97">10101 1420 11055 0,'0'0'976'0,"1"7"-784"15,0 1-192-15,0-2 0 0,0 0 5200 0,1-1 1008 16,-1 1 192-16,-1-6 32 0,0 0-3392 0,0 0-672 0,0 0-144 0,0 0-32 16,-2-5-1744-16,-1 1-448 0,0-4 0 15,-3-2 2848-15,-2-2 480 0,-1 0 112 0,0-2 16 16,0-2-2208-16,0-1-432 0,-1-3-96 0,-1-8-16 16,1-3-560-16,4 4-144 0,0-1 0 15,2-1 272-15,1 1 32 0,2 1 0 0,3 1 0 16,1 3-304-16,2 0 0 0,1 3 0 0,1-3 0 15,2 1 0-15,2-4 0 0,1 2 0 0,0-1 0 16,1 0 0-16,1 0 0 0,-1 1 0 0,3 1 0 16,0 0-144-16,-2 3-48 0,0 3 0 0,-1 2 0 15,-1 2-240 1,-3 2-48-16,0 2-16 0,-2 4 0 0,0 3-1376 0,-1 3-288 0,-6-1-48 0,5 7-12960 16,-2 2-2576-16</inkml:trace>
  <inkml:trace contextRef="#ctx0" brushRef="#br0" timeOffset="180301.96">10444 1158 7359 0,'0'-11'656'0,"0"7"-528"0,0 0-128 0,1-1 0 16,-1-1 5248-16,-1 1 1024 0,0 1 208 0,1 4 48 0,0 0-3376 16,0 0-656-16,0 0-144 0,0 0-32 15,-5 5-880-15,1 4-176 0,1 1-48 0,-1 4 0 0,1 3-528 0,0-1-112 16,1 5-32-16,1-2 0 0,3 1-96 0,0 1 0 15,1-4-16-15,1-1 0 0,1-2-112 0,1-1-32 16,1-1 0-16,1-2 0 0,2-3-48 0,0-3-16 16,0 0 0-16,1-3 0 15,-1-3 48-15,0-2 16 0,1-1 0 0,3-5 0 0,-1-1-288 16,-3 0 0-16,0 1 0 0,-1-6 304 0,-2 1 0 16,0 1 0-16,-1-6 0 0,-1 2-304 15,-2 1 0-15,0 2 0 0,-1 2 128 0,-1 2-128 16,0 1 192-16,-1 1-192 0,0 2 176 0,0 0-176 15,1 3 160-15,-1 4-160 0,0 0 160 0,0 0-160 16,0 0 160-16,4 4-160 0,1 3 128 0,-1 3-128 0,1 3 0 0,1 2 144 16,0 3-144-16,1 2 128 0,0 1-128 0,1 3 128 15,0 0 16-15,1 0 0 0,1 1 0 0,-1-1 0 16,-1-1-16-16,-1 2 0 0,1 0 0 0,-2 1 0 16,-1 1-128-16,0 1 128 0,0-1-128 0,-2 6 128 15,-2-2-128-15,-1-7 0 0,-1-1 0 16,-1-4 192-16,-2-1 16 0,-2-2 0 0,-1-2 0 15,-2-4 48-15,-1-2 16 0,-3-2 0 0,-2-2 0 16,-1-3-112-16,-3-2-32 0,-3-2 0 0,0-2 0 16,0-3-128-16,2-3 0 0,0-2 0 0,5-1 0 15,3-3 0-15,2-1 0 0,1-3 0 0,5-2 0 16,3-3 0-16,3 1 0 0,1 0 0 0,5 0 0 16,0-2 192-16,3 4 48 0,2-1 16 0,2 1 0 0,1 2-96 0,0-1-16 15,2 1 0-15,2 0 0 0,-1-1 32 0,2 2 0 16,-2-2 0-16,1 2 0 0,-2 0-176 0,0 1 0 15,-1-1 0-15,-4 4 128 0,0 1-128 0,-2 2 0 16,-1 2 0-16,-3 3 0 0,0 0 0 0,-1 1 0 16,-1 2-224-16,-1 1 80 15,-4 4-1008-15,0 0-208 0,0 0-48 0,0 0 0 16,0 0-1408-16,0 0-304 0,0 0-48 0</inkml:trace>
  <inkml:trace contextRef="#ctx0" brushRef="#br0" timeOffset="180801.81">11229 947 10879 0,'0'0'480'0,"0"0"96"0,0 0-448 0,0 0-128 0,0 0 0 0,0 0 0 16,0 0 1088-16,0 0 192 16,0 0 32-16</inkml:trace>
  <inkml:trace contextRef="#ctx0" brushRef="#br0" timeOffset="181488.41">11108 1044 30063 0,'0'0'1328'0,"0"0"272"0,0 0-1280 0,0 0-320 15,0 0 0-15,0 0 0 0,0 0 2656 0,0 0 464 16,5-3 80-16,0 0 32 0,2 0-768 0,2 0-160 16,0-2-16-16,2 2-16 0,-1 2-1376 0,2 0-256 15,1 1-64-15,-1 0-16 0,-1-4-384 0,1 2-176 16,-1 1 160-16,-1 1-160 15,-1 1-960-15,0 2-272 0,0 0-64 0,0 0-20592 0</inkml:trace>
  <inkml:trace contextRef="#ctx0" brushRef="#br0" timeOffset="181655.18">11095 1256 23039 0,'-9'6'2048'0,"9"-6"-1648"0,-4 4-400 0,4-4 0 16,0 0 5232-16,0 0 960 0,0 0 192 0,0 0 32 15,0 0-3984-15,6 5-784 16,2-1-176-16,3-1-16 0,-1-1-976 0,3-1-192 0,1-1-32 0,1-1-16 16,0-3-240-16,1 1-192 15,-1-2 48-15,3-1 0 16,-1-2-3008-16,-1 0-608 0</inkml:trace>
  <inkml:trace contextRef="#ctx0" brushRef="#br0" timeOffset="182148.04">11650 935 13823 0,'-3'-10'608'0,"3"10"128"0,0 0-592 0,0 0-144 0,0 0 0 0,0 0 0 15,0 0 6224-15,0 0 1216 0,0 0 240 0,0 0 64 16,0 10-4864-16,2 0-960 0,-1 2-192 0,0 1-32 16,-1 3-640-16,0 1-128 0,0 0-32 0,0 3 0 15,0-1-352-15,1 4-80 0,0-3-16 0,0 3 0 16,0 0-288-16,0 0-160 0,0-3 160 0,1 0-160 15,0-2 0-15,0-3 0 0,-1 0-176 0,0-3 176 16,0-4-1168 0,-1-2-112-16,0-6-32 0,0 0 0 0,0 0-1552 0,0 0-304 0,-5-4-64 0,-1-2-14752 15</inkml:trace>
  <inkml:trace contextRef="#ctx0" brushRef="#br0" timeOffset="182296.63">11573 1138 29951 0,'0'0'1328'0,"0"-5"272"0,-1 0-1280 0,0-1-320 15,0 0 0-15,1 1 0 0,0 5 2944 0,-1-5 544 16,0 0 96-16,1 5 32 0,0 0-1376 0,0 0-288 15,0 0-48-15,0 0-16 0,5-3-1088 0,1 0-224 16,1 1-32-16,1 1-16 0,1 1-368 0,2 0-160 16,0 0 128-16,3-3-128 0,2-2 0 0,1-1 0 15,0-1-224-15,5-3-10000 16,0 0-2000-16,0-2-384 0</inkml:trace>
  <inkml:trace contextRef="#ctx0" brushRef="#br0" timeOffset="182523.5">11960 810 23951 0,'0'0'2128'0,"-1"-5"-1696"16,-1 0-432-16,2 5 0 0,0 0 4640 0,0 0 848 0,0 0 160 0,0 0 48 0,0 0-3024 0,1 5-608 16,0 3-112-16,1 5-32 0,0 0-864 0,0 6-176 15,2-1-48-15,-1 3 0 16,-1 4-240-16,0-1-48 0,0-1-16 0,1 3 0 15,-1-2-400-15,0 3-128 0,0 0 0 0,1-1 0 16,0 1 0-16,1-2 0 0,0-4 0 0,1-3 0 16,0-2-1600-16,1-5-416 0,-1-1-96 0,0-4-13312 15,-1-1-2656-15</inkml:trace>
  <inkml:trace contextRef="#ctx0" brushRef="#br0" timeOffset="183488.1">12542 566 38015 0,'0'0'1680'0,"-4"-3"352"0,-1 0-1632 0,5 3-400 16,0 0 0-16,-5 0 0 0,5 0 1584 0,0 0 224 16,-5 6 48-16,2 2 16 0,2 3-848 0,1 4-192 15,0 4-16-15,0 5-16 0,1 3-304 0,1 5-64 16,0 5-16-16,0-1 0 0,2 3-96 0,1 0-32 15,1-3 0-15,0-1 0 0,-1-1-128 0,1-1-32 16,0 3 0-16,-2-3 0 0,1 3-128 0,0-2 192 16,-1-1-192-16,0 0 192 0,-2-3-192 0,0-2 0 15,0-1 144-15,-1-2-144 0,-2-4-208 0,0 0-112 16,-1-4-32-16,0-1 0 0,0-3 544 0,-1-2 128 16,-1-3 0-16,1-1 16 15,1-1-768-15,2-6-144 0,-5 3-48 0,5-3 0 16,-3-7-1520-16,0-2-304 0,0-1-64 0,1-4-16672 0</inkml:trace>
  <inkml:trace contextRef="#ctx0" brushRef="#br0" timeOffset="183745.81">12870 831 35071 0,'0'0'1552'0,"-3"3"320"0,3-3-1488 0,-3 6-384 0,2 2 0 0,2 0 0 16,2 2 1936-16,2 1 320 0,0-1 64 0,3 3 16 15,2 2-912-15,2 0-176 0,0 1-32 0,1-1-16 16,3-2-624-16,1 1-128 0,2 0-32 0,1 0 0 0,1 2-224 0,1 0-64 16,-1-2 0-16,0 1 0 0,-2 0-128 0,0-1 0 15,-1 0 0-15,-2 1 0 0,-2-1 0 0,-3 1-272 16,-2 0 64-16,-3-1 16 15,-3 2-1920-15,-1-1-368 0,-4-1-80 0,-3-1-16672 16</inkml:trace>
  <inkml:trace contextRef="#ctx0" brushRef="#br0" timeOffset="183944.88">12888 1245 22111 0,'-5'2'1968'0,"-2"0"-1584"15,0 0-384-15,0-1 0 0,2 0 4608 0,5-1 832 16,-6-1 160-16,6 1 32 0,-3-5-3040 0,3-1-608 15,0-1-128-15,5-7-32 0,3-3-1456 0,1 0-368 0,2 1 0 16,3-2 544-16,1 0 32 16,0-1 16-16,3 0 0 0,2-2-592 0,1 0 0 0,2 1 0 0,0 0 0 31,0 1-896-31,1-2-240 0,-2-1-48 0,0-1-16 16,-1 2-1664-16,-1-2-336 0,-2 2-64 0</inkml:trace>
  <inkml:trace contextRef="#ctx0" brushRef="#br0" timeOffset="184236.4">13233 593 4607 0,'0'0'400'0,"-2"-5"-400"0,-1-1 0 0,1 2 0 16,-1 1 6864-16,3 3 1296 0,0 0 256 0,0 0 48 15,-4-1-4720-15,4 1-944 0,0 0-192 0,0 0-48 16,0 0-1328-16,0 0-272 0,0 0-48 0,6 6-16 0,-1 1-496 0,3 2-96 16,3 0-32-16,2 0 0 15,1 2-144-15,4 2-128 0,0 1 144 0,9 4-144 0,1 4 0 16,-3-2 0-16,-1 3 0 0,-1-1 304 0,-2 2-48 15,-1 1 0-15,-3 0 0 0,-2-1 48 0,-3 1 0 16,-3-2 0-16,-4 0 0 0,-3 1 176 0,-2 0 32 16,-4 0 16-16,-1 0 0 0,-4-1 16 0,-2 2 0 15,-3 2 0-15,0-1 0 0,-2-2-224 0,0 0-64 16,1-3 0-16,0-2 0 0,1-3-256 0,3-4 160 16,1-2-160-16,2-3 128 0,3-6-128 0,5-1-256 15,-2-4 64-15,3-3 16 16,1-1-912-16,3-1-176 0,2-3-32 0,2 1-16 15,1-3-800-15,1 2-176 0,2-2-16 0,0 0-17840 0</inkml:trace>
  <inkml:trace contextRef="#ctx0" brushRef="#br0" timeOffset="189829.64">14144 790 35935 0,'-6'15'1600'0,"3"-7"320"0,0 1-1536 0,-1 3-384 0,0 2 0 0,1 4 0 16,0 2 1152-16,0 2 144 0,1-1 48 0,0 2 0 15,0-2-688-15,2 1-128 0,0-1-16 0,0 0-16 16,2-3-304-16,1 0-48 0,-1-1-16 0,1-3 0 16,0-2 0-16,0-1 0 0,0-1 0 0,0-1 0 15,-1-4-1136-15,-2-5-224 0,0 0-48 0,0 0-16768 0</inkml:trace>
  <inkml:trace contextRef="#ctx0" brushRef="#br0" timeOffset="189993.44">14022 1002 40719 0,'0'0'896'0,"0"0"176"0,0 0 32 0,0 0 48 0,2-6-912 0,-2 6-240 16,5-1 0-16,1-1 0 0,0-3 1568 0,3 2 272 15,-1 0 48-15,1 1 16 0,1-1-832 0,2 1-176 0,0-1-16 0,0 3-16 16,1 0-544-16,1 1-128 15,0-1 0-15,3 0-16 0,1-1-464 0,0 1-96 16,1-3 0-16,-1 0-14592 0,2-3-2896 0</inkml:trace>
  <inkml:trace contextRef="#ctx0" brushRef="#br0" timeOffset="190492.24">14696 585 7359 0,'0'0'320'0,"0"0"80"0,-2 0-400 0,2 0 0 16,-2 2 0-16,2-2 0 0,0 0 7072 0,0 5 1328 15,-1 1 272-15,2 3 48 0,-1-1-5616 0,1 5-1120 0,1 3-240 0,0 3-32 16,-1 5-752-16,0 2-160 16,0 3-32-16,1 1 0 0,-1 10-384 0,0-1-64 0,-1-1-32 0,-2-3 0 15,1-2-288-15,0-2 160 0,0 0-160 0,0 1 128 16,-1-1-128-16,1-1 0 0,0-2 0 0,1-3 0 16,0-3-240-16,1-1-80 0,1-3 0 0,0-6-16 31,0-2-2288-31,-1-4-448 0,-1-6-80 0</inkml:trace>
  <inkml:trace contextRef="#ctx0" brushRef="#br0" timeOffset="190798.53">14722 656 25791 0,'-8'-7'2304'0,"4"5"-1856"0,0-3-448 0,-1 1 0 0,0 0 2976 0,1 0 496 16,0-1 112-16,0-1 0 0,2-1-1776 0,1-1-352 15,1-1-80-15,3-3-16 0,2 0-784 0,2 1-144 16,2-1-48-16,2 1 0 0,2 2-240 0,3 2-144 16,3-1 160-16,-1 3-160 0,2 3 0 0,-2 4 0 15,2 3 0-15,-3 5 0 0,-1-1 208 0,-1 4-48 16,-2 2-16-16,-2 0 0 0,-4 2 48 0,-2 1 16 16,-2 1 0-16,-2 4 0 0,-3 0 192 0,-1 2 48 15,-3 0 0-15,-2 1 0 0,-2 7 160 0,-4-1 32 16,-1-5 16-16,0-2 0 0,-2-2-208 0,-1 1-32 15,1-4-16-15,0-5 0 0,2-2-208 0,2-6-64 16,0 0 0-16,0-4 0 0,4-5-128 0,1-2-224 16,2-3 48-16,3 1 16 15,1-3-1888-15,4-1-368 0,3-2-80 0,2 3-18048 0</inkml:trace>
  <inkml:trace contextRef="#ctx0" brushRef="#br0" timeOffset="191560.11">15136 1174 18431 0,'0'0'816'0,"0"0"160"0,0 0-784 0,0 0-192 16,0 0 0-16,0 0 0 15,0 0 4576-15,0 0 864 0,0 0 192 0,-4-4 16 0,0-1-3280 0,0-1-640 16,0 0-144-16,-1-1-32 0,-2 1-656 0,1-1-144 16,0-1-32-16,0-2 0 0,-1-2-144 0,2 1-16 15,2-4-16-15,-1 0 0 0,-1-1-64 0,-1-3-16 16,2-2 0-16,0-2 0 0,0 1-208 0,1-3-64 16,2-1 0-16,1-1 0 0,0 2-16 0,1-2-16 15,2 2 0-15,0 0 0 0,1 0-160 0,2 4 0 16,1 1 144-16,2 2-144 0,0 1 0 0,2 1 0 15,2 2 0-15,0 1 0 0,1 1 0 0,1 1 0 16,-2 3 0-16,3-1 0 0,-1-1 0 0,-1 0-192 16,1 4 32-16,-2 2 0 15,-2-1-2048-15,-1 3-416 0,1 0-64 0</inkml:trace>
  <inkml:trace contextRef="#ctx0" brushRef="#br0" timeOffset="192142.62">15362 922 23039 0,'0'0'2048'0,"0"0"-1648"0,0 0-400 0,0 0 0 16,0 0 2752-16,0 0 448 0,0 0 112 0,0 0 16 0,4 4-1728 0,-1 2-320 15,0 2-80-15,-1-1-16 0,0 2-720 0,0 1-144 16,0 0-16-16,1 1-16 0,-1 0-288 0,0 1 160 16,1 0-160-16,0 0 128 0,1-3-128 0,1 0 0 15,-1-1 0-15,1 0 0 0,0-1 0 0,1 0 0 16,1-1 0-16,-2-2 0 0,1-2 0 0,0-1 0 16,-6-1 0-16,8-2 0 0,-1-2 0 0,0-2 128 15,-1-2-128-15,0 0 192 0,0 1-48 0,0-1 0 16,-1-2 0-16,-1 0 0 0,0-3-144 0,-1 3 160 15,-1 1-160-15,-1-1 160 0,-1 2-160 0,-1 1 0 16,-1 0 0-16,-1 3 128 0,3 4 64 0,-4-1 16 16,-1 1 0-16,5 0 0 0,0 0 80 0,0 0 16 0,-3 4 0 0,2 1 0 15,1 0-48-15,2 2-16 16,2 0 0-16,2 2 0 0,2-2-240 0,0 2 176 0,2 3-176 16,-1 2 160-16,0 0 32 0,0 2 16 15,-1 2 0-15,0 2 0 0,-1 2-32 0,0 2-16 16,-3 1 0-16,-1 0 0 0,0 0-160 0,-2 2 0 15,-2-2 144-15,-1 0-144 0,-1-3 0 0,0-1 128 0,-3-3-128 0,-1 1 0 16,-1 0 0-16,1-2 128 0,-2 0-128 0,0-4 0 0,-1 0 128 16,0-6-128-16,2-2 160 0,0-2-160 15,0-2 480-15,1-3 0 0,1-3 0 0,0-2 0 16,0-2-48-16,2 0-16 0,0 0 0 0,1-4 0 16,0-3-96-16,2 0 0 0,3-1-16 0,1-4 0 15,-1-2-304-15,2-1 160 0,1-2-160 0,4 2 128 16,0 0-128-16,1 0 0 0,0 0 0 0,-1 3 0 0,2 1 0 0,1 4 0 15,0 2 0-15,0 0 0 0,1 3 0 0,0 1-224 16,0 1 80-16,1 2 16 16,1 3-1152-16,-2-1-240 0,0 1-32 15,1 1-19456-15</inkml:trace>
  <inkml:trace contextRef="#ctx0" brushRef="#br0" timeOffset="192325.91">15823 967 40543 0,'0'0'1792'0,"0"0"384"0,0 0-1744 0,0 0-432 15,0 0 0-15,0 0 0 0,7-4 1520 0,0 1 208 0,0 0 64 0,0 0 0 16,1 0-1440-16,1 1-352 0,-1 1 0 0,1 0 0 31,0-1-640-31,0 0-208 0,-1 0-48 0,-3 1-19088 0</inkml:trace>
  <inkml:trace contextRef="#ctx0" brushRef="#br0" timeOffset="192475.26">15854 1079 24879 0,'0'0'2208'0,"0"0"-1760"0,-4 4-448 0,4-4 0 0,0 0 4272 0,0 0 768 16,0 0 144-16,0 0 48 0,7 0-3312 16,1 1-672-16,-1 0-128 0,3-1-32 15,1-2-672-15,1-1-144 0,0 0-16 0,2 0-16 16,0 1-240-16,0 0-208 0,0 0 32 0,0-1-14096 15,0-2-2832-15</inkml:trace>
  <inkml:trace contextRef="#ctx0" brushRef="#br0" timeOffset="192689.91">16217 890 16575 0,'0'0'1472'0,"0"0"-1168"0,0 0-304 0,0 0 0 16,-2 5 7104-16,2-5 1344 16,0 0 288-16,1 5 48 0,1 1-6048 0,1-1-1216 0,0 0-240 0,3-2-64 15,1 0-768-15,1-1-144 16,1 0-48-16,-1-1 0 0,0-1-256 0,1 0 0 16,1-1-176-16,0-1 176 15,0-1-2336-15,0-2-352 0,1-1-80 0</inkml:trace>
  <inkml:trace contextRef="#ctx0" brushRef="#br0" timeOffset="192973.97">16596 630 22111 0,'0'0'1968'15,"0"0"-1584"-15,0 0-384 0,0 0 0 16,0 0 5008-16,0 0 928 0,1 7 176 0,-1 1 32 0,0 0-3552 0,-1 2-720 16,1 3-144-16,-2 4-16 0,0 3-720 0,0 3-144 15,-1 2-16-15,0 1-16 0,-1 3-368 0,1-2-80 16,0-1-16-16,2 0 0 0,-1 0-192 0,0-2-32 16,0-2-128-16,0-2 192 0,2-2-192 0,0-4 0 15,1-1 0-15,1-2 0 16,0-1-768-16,1-2-112 0,-2 1-16 0,2-4 0 15,-3-5-1520-15,0 0-304 0,0 0-64 0</inkml:trace>
  <inkml:trace contextRef="#ctx0" brushRef="#br0" timeOffset="193860.26">17065 457 23039 0,'0'0'1024'0,"0"0"192"0,0 0-960 0,0 0-256 16,-2 3 0-16,1 2 0 0,0 0 3552 0,1 3 672 15,0 0 128-15,1 3 16 0,-1 3-2128 0,1 2-416 16,0 2-96-16,0 2 0 0,-1-1-816 0,1 7-144 16,-1 1-48-16,0 5 0 0,0 1-336 0,-1 4-80 15,1-3-16-15,0 2 0 0,0-2-112 0,1 0-32 16,0-3 0-16,0-4 0 0,1-2-144 0,0 0 0 16,0-1 0-16,0-3 0 0,0 0 0 0,0-3 0 15,0 0 0-15,0-2 0 0,0 0-256 0,-1-3 32 16,0-3 0-16,0-1 0 15,-1-2-1440-15,0-1-304 0,0-6-48 0,0 0-11040 0,0 0-2224 0</inkml:trace>
  <inkml:trace contextRef="#ctx0" brushRef="#br0" timeOffset="194126.99">17342 735 22111 0,'0'0'1968'0,"0"0"-1584"16,-4 4-384-16,1 1 0 0,0-1 4384 0,2 4 800 15,2 3 144-15,1 2 48 0,0 0-3152 0,2 4-624 16,1 0-128-16,1 0-32 0,2 2-928 0,-1-2-192 16,2 2-48-16,0-2 0 0,2-2-272 0,1 0 0 15,0-1 128-15,1-1-128 0,0 1 0 0,1-1 0 16,1-4 0-16,0 0 0 0,-2 0-240 0,1-1 0 15,-2-1 0-15,-1 1 0 16,-3-4-1552-16,-2 2-320 0,-3-1-64 0,-2 1-16432 0</inkml:trace>
  <inkml:trace contextRef="#ctx0" brushRef="#br0" timeOffset="194290.61">17314 1071 23039 0,'0'0'2048'0,"2"-7"-1648"16,0-2-400-16,1 2 0 0,0-1 3296 0,2 0 576 0,3-4 112 0,1 1 32 15,1-2-1664-15,0-2-336 0,0 0-64 0,1-1-16 16,0 1-1104-16,1-1-240 0,1 0-32 0,1-2-16 16,0 2-368-16,0 0-176 0,0-2 160 15,2 4-160 1,-1-3-432-16,0 2-176 0,-2 0-32 0,-2 2-12800 0,0-2-2560 0</inkml:trace>
  <inkml:trace contextRef="#ctx0" brushRef="#br0" timeOffset="194585.9">17650 461 38591 0,'-10'0'1712'0,"10"0"336"0,0 0-1632 0,0 0-416 15,0 0 0-15,0 0 0 0,0 0 1456 0,0 0 208 16,0 0 32-16,5 7 16 0,1 0-816 0,1 2-176 16,1 3-16-16,1 2-16 0,1 2-192 0,3 1-48 15,0 2 0-15,0-1 0 0,2 2-64 0,-1 1 0 16,-1 2-16-16,2 2 0 0,0 4-192 0,-3 0-48 15,1 1 0-15,-1 2 0 0,-2-2-128 0,-3 0 192 16,-3-1-192-16,-2 1 192 0,-3-2 64 0,-2 1 0 16,-2-2 16-16,-2 0 0 0,-2 0-96 0,-1-1-32 15,0 0 0-15,1-4 0 0,-3 0-144 0,1-6 0 16,1-2 0-16,2-5 128 0,0-4-128 0,2-5-144 16,0-3 144-16,3-5-208 15,1-4-1200-15,3-2-224 0,2-1-48 0,2-2-16 16,3-1-1776-16,1 1-368 0</inkml:trace>
  <inkml:trace contextRef="#ctx0" brushRef="#br0" timeOffset="194793.17">18147 778 30399 0,'0'0'2704'0,"0"0"-2160"0,-4 3-544 0,4-3 0 15,0 0 3056-15,0 0 496 0,0 0 96 0,8 2 32 16,1-2-2016-16,2 0-384 0,1-1-96 0,0 0-16 0,1 1-720 16,2 0-160-16,-1 0-32 0,-1 0 0 0,-1 0-256 0,-1 1 0 15,-1 0-128-15,-2 1 128 16,-1 2-3056-16,-7-4-512 0</inkml:trace>
  <inkml:trace contextRef="#ctx0" brushRef="#br0" timeOffset="194936.21">18206 893 26719 0,'-9'10'2368'0,"4"-5"-1888"0,-2 1-480 0,1 0 0 0,-2-2 3744 0,1 1 656 0,2-1 128 0,1 0 16 0,4-4-2272 0,-2 6-464 16,0 0-80-16,2-6-32 0,3 4-1056 0,2 0-224 15,3-1-32-15,1 0-16 0,2 0-368 0,1-2 0 16,1 0 0-16,4-2 0 16,1-1-2384-16,0-3-400 0</inkml:trace>
  <inkml:trace contextRef="#ctx0" brushRef="#br0" timeOffset="195136.25">18833 566 33167 0,'-10'2'1472'0,"6"-1"304"0,-3-1-1424 0,-1 1-352 0,0 1 0 0,1 2 0 16,1 0 4880-16,0 3 912 0,1 2 176 0,-1 3 48 15,1 1-4224-15,1 6-832 0,0 4-160 0,1 6-32 16,-1 3-496-16,2 3-80 0,1 2-32 0,0 1 0 0,1 0-160 0,0-2 0 15,0-4 0-15,0-2 128 16,2 0-512-16,2-3-128 0,1-1 0 0,1-3-16432 16,0-2-3280-16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19:10:43.59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17913 5087 14735 0,'0'0'1312'0,"1"-3"-1056"15,-1 0-256-15,1-1 0 0,0 1 2880 0,-1 3 512 16,1-3 96-16,-1 3 32 0,0 0-1088 0,0 0-224 16,0 0-32-16,0 0-16 0,6 3-576 0,-1 4-112 15,0 3-32-15,-1 3 0 0,-2 2-304 0,0 1-64 16,0 1-16-16,0 3 0 0,-1 0-448 0,0 1-96 16,1 0 0-16,0 0-16 0,-1 1-320 0,0 3-176 15,0-2 192-15,0-1-192 0,1-2 128 0,0-3-128 16,0 0 0-16,0-3 0 0,1-1 0 0,0-2 0 15,-1-1 0-15,1-3 0 16,0-1-1200-16,0-1-240 0,-3-5-48 0,0 0-16 16,0 0-1728-16,0 0-352 0</inkml:trace>
  <inkml:trace contextRef="#ctx0" brushRef="#br0" timeOffset="313.2">17954 5024 15663 0,'0'0'688'0,"-4"-3"144"0,0 1-656 0,1-1-176 0,-1 0 0 0,4 3 0 0,-1-5 4032 0,1 5 784 16,2-6 160-16,2 1 16 0,2 0-3440 0,0-1-688 16,1 1-144-16,2 0-16 0,1 1-416 0,1-1-80 15,4 3-16-15,2-3 0 0,-2 2-192 0,0 1 144 16,-1 1-144-16,0 2 128 0,-1 1-128 0,0 1 0 15,-2 2 144-15,0 0-144 0,-1-1 240 0,-1 2-32 16,-2 2 0-16,-4 1 0 0,-1 1 112 0,-2 2 0 16,-2 1 16-16,-2 2 0 0,-2-1 128 0,-5 1 32 15,-1 2 0-15,0-1 0 0,-2 1 48 0,-1-1 16 16,-1-2 0-16,-1 1 0 0,1-4-240 0,2-1-32 16,1-1-16-16,1-2 0 0,1-3-272 0,2-1 0 15,2-1 128-15,2 0-128 0,5-2 0 0,0 0 0 16,0 0 0-16,0 0-144 15,0 0-2592-15,5-3-512 0</inkml:trace>
  <inkml:trace contextRef="#ctx0" brushRef="#br0" timeOffset="633.91">18255 5455 20271 0,'0'0'1792'0,"0"0"-1424"0,0 0-368 16,-5 1 0-16,5-1 3696 0,-3-1 656 0,-1-1 144 0,0-2 32 0,0-2-2576 0,0-2-512 15,1-1-96-15,0-1-32 16,0 0-736-16,0-2-160 0,0 0-32 0,2-1 0 16,-1 0 64-16,0-2 0 0,0 1 0 0,0-2 0 15,2-2-16-15,-1 1 0 0,0-1 0 0,1-1 0 0,1 2-240 0,1-1-64 16,1 2 0-16,1-1 0 0,1 0-128 0,1 2 0 15,1-1 0-15,2 1 0 0,0 2 0 16,2 0 0-16,1 1 0 0,1 1 0 0,1-1 0 0,1 2 0 16,1-1 0-16,-1 4 0 15,0 0-768-15,-1 2-144 0,-2 1-32 0,2 3-12192 16,-2-2-2448-16</inkml:trace>
  <inkml:trace contextRef="#ctx0" brushRef="#br0" timeOffset="1295.03">18538 5217 23375 0,'0'0'1024'0,"0"0"240"0,0 0-1008 0,0 0-256 0,0 0 0 0,0 0 0 16,0 0 1776-16,0 0 304 0,-3 5 64 0,-2 4 16 15,0 0-816-15,-1 4-144 0,-1 2-48 0,1 0 0 16,-1 2-336-16,1 1-80 0,1-3-16 0,2 2 0 0,2-3-144 0,2-1-48 16,1 0 0-16,2-1 0 0,1-2-256 0,2-2-48 15,1-1-16-15,0-2 0 0,1-3-80 0,1-3-128 16,0-2 176-16,-1-3-176 0,1-1 208 0,0 0-64 15,-2-5-16-15,1 1 0 0,-1-1-128 0,-1 1 128 16,0-2-128-16,-1 0 128 0,-1-1-128 0,-1 0 0 16,0 0 0-16,-1 1 0 0,-1 2 0 0,0 0 0 15,-1-1 128-15,1 2-128 0,-1 2 0 0,0 0 160 16,-1 2-160-16,0 1 160 0,0 5-32 0,0 0 0 16,0 0 0-16,0 0 0 0,-2 6 48 0,1 3 0 15,1 0 0-15,0 4 0 0,0 2 80 0,1 1 0 16,-1-1 16-16,3 1 0 0,0 0 64 0,1 2 16 15,0 1 0-15,0-1 0 0,1 2-144 0,-1 1-16 16,0 3-16-16,-1-1 0 0,0 1-48 0,-1-1 0 16,-1 1 0-16,-1-1 0 0,-1 1 48 0,-1-1 0 15,-2-1 0-15,-1 1 0 0,-2-1-48 0,-1 0-128 16,0-2 192-16,1-2-64 0,-2 0-128 0,0-2 0 16,0-1 144-16,-1-1-144 0,2-3 0 0,-1-3 128 0,0-1-128 15,2-5 0-15,-1-1 192 0,2-4-48 0,0-2 0 16,0-5 0-16,2 0 80 0,0-2 16 0,2-1 0 0,2 0 0 15,0-2 16-15,2-1 0 0,2 0 0 0,2-2 0 16,0-1-16-16,1-1 0 0,2-1 0 0,2 1 0 16,1-3-112-16,0 0-128 0,2-1 176 0,1 2-176 15,-1 0 128-15,2 2-128 0,-1 0 0 0,-1 2 0 16,1 1 0-16,1 1 0 0,-2 2 0 0,1 0 0 16,0 1 0-16,-2 2-272 0,-1-1 48 0,-1 2 16 15,-2 2-1456-15,-3 1-272 0,-1 1-64 16,-2 0-18464-16</inkml:trace>
  <inkml:trace contextRef="#ctx0" brushRef="#br0" timeOffset="2958.36">19003 5226 23039 0,'0'0'2048'0,"0"0"-1648"16,0 0-400-16,0 0 0 0,0 0 2816 0,0 0 464 15,0 0 112-15,0 0 0 0,6 1-1760 0,0-1-352 16,0 0-80-16,0 0-16 0,-6 0-864 0,7-1-160 15,-1 1-32-15,1-2-128 16,-7 2-1760-16,0 0-464 0,6 0-80 0</inkml:trace>
  <inkml:trace contextRef="#ctx0" brushRef="#br0" timeOffset="3104.02">18981 5347 22111 0,'0'0'1968'0,"0"0"-1584"15,0 0-384-15,0 0 0 0,0 0 3776 0,0 0 688 16,0 0 128-16,0 0 16 0,0 0-2368 0,0 0-496 15,6 0-80-15,1 0-32 0,-1-1-1040 0,2 0-208 0,1-1-32 16,0 0-16-16,-1 0-336 0,0 1 0 0,2 0 0 0,-1 0 0 31,-1 0-2624-31,0 2-480 0</inkml:trace>
  <inkml:trace contextRef="#ctx0" brushRef="#br0" timeOffset="3360.29">19335 5164 21183 0,'0'0'1888'0,"0"0"-1504"16,2-4-384-16,1-1 0 0,0 0 3648 0,0 1 672 16,-3 4 128-16,0 0 32 0,0 0-2496 0,0 0-512 15,0 0-80-15,3 5-32 0,0 3-704 0,-2 2-144 16,-1 3-16-16,-1 1-16 0,-1 3-304 0,-1 1-176 15,1 0 192-15,-1 1-192 0,0-4 128 0,0 2-128 16,1-1 0-16,1-2 0 0,1 1-208 0,0-3-112 16,1-1 0-16,-1 0-16 15,0-1-2240-15,-2-1-448 0</inkml:trace>
  <inkml:trace contextRef="#ctx0" brushRef="#br0" timeOffset="3539.37">19262 5291 29487 0,'0'0'2624'0,"-4"1"-2112"16,4-1-512-16,0 0 0 0,0 0 4080 0,0 0 704 0,0 0 144 0,0 0 16 16,5 1-2704-16,2 1-560 0,1-2-96 15,1 1-32-15,2 0-832 0,-1-1-160 0,1 0-48 16,1 1 0-16,1 0-384 0,-1 1-128 0,1-1 0 0,0 0 0 31,-1-1-448-31,1-1-208 0,0-1-48 0,-1 0 0 16,0-1-2432-16,1-1-512 0</inkml:trace>
  <inkml:trace contextRef="#ctx0" brushRef="#br0" timeOffset="3757.09">19668 4988 19343 0,'0'0'1728'0,"0"0"-1392"0,0 0-336 0,0 0 0 0,0 0 6208 0,0 0 1184 15,-2 5 224-15,0 1 64 0,0 2-4896 0,1 1-976 16,0 4-192-16,1 1-32 0,0 2-752 0,0 1-128 15,1 2-48-15,1 0 0 0,-2 1-400 0,1 0-64 16,-1 3-32-16,0-2 0 0,-1 1-160 0,0-1 0 16,0-2 0-16,0-1 0 15,1-3-720-15,0 0-176 0,0 0-48 0,0-5 0 16,0 0-1408-16,1-2-272 0,0-3-64 0,-1-5-17808 0</inkml:trace>
  <inkml:trace contextRef="#ctx0" brushRef="#br0" timeOffset="4272.92">20040 4908 23039 0,'0'0'2048'0,"0"0"-1648"16,0 0-400-16,0 0 0 0,0 0 3872 0,0 0 688 15,0 0 144-15,0 0 32 0,0 0-2240 0,0 7-432 16,-2 1-80-16,0 2-32 0,-1 2-784 0,1 3-144 15,-1-1-48-15,0 6 0 0,0 3-336 0,0 3-64 16,1-1 0-16,-1 2-16 0,0-1-336 0,1 0-64 16,1-1-16-16,-1 1 0 0,1-3-144 0,1-1 0 15,0-1 0-15,1-4 128 0,0-1-128 0,0-2 0 16,1-2 0-16,0-3 0 16,-1-1-992-16,1-2-80 0,-2-6-16 0,0 0 0 15,0 0-2064-15,0 0-432 0</inkml:trace>
  <inkml:trace contextRef="#ctx0" brushRef="#br0" timeOffset="5519.14">20353 5089 15663 0,'0'0'688'0,"0"0"144"0,0 0-656 0,0 0-176 0,-2 3 0 0,1 1 0 15,1 1 6000-15,1 0 1168 0,2 3 224 0,1 0 48 16,1 1-4816-16,2 1-976 0,1 1-192 0,1 0-48 15,1 0-768-15,1 1-144 0,2 0-48 16,2-1 0-16,-1-1-320 0,1 0-128 0,0-1 0 0,-1 0 144 16,-1-1-144-16,-1 0 0 0,0-2 0 0,-3 1 0 15,-1-3-128-15,-1 1-64 0,-2 0-16 0,-2 0 0 16,-3-5-1424-16,0 4-288 16,0-4-48-16,-4 6-11232 0,-3-1-2256 0</inkml:trace>
  <inkml:trace contextRef="#ctx0" brushRef="#br0" timeOffset="5713.29">20342 5341 29487 0,'0'0'1296'0,"0"0"288"0,0 0-1264 0,0 0-320 16,0 0 0-16,0 0 0 0,-2-4 2224 0,2 4 384 15,2-4 80-15,1-1 0 0,2 0-992 0,1-2-208 16,1-1-32-16,2 0-16 0,3-1-480 0,0-1-112 16,0 0-16-16,1-2 0 0,2-1-400 0,-1 0-96 15,3-1-16-15,-1-2 0 0,-1 1-128 0,0-2-48 16,0-2 0-16,-1 1 0 0,-1 0-144 0,-1 0 0 15,0 0 0-15,-3 1 0 16,-1 2-1648-16,-1 1-304 0,-2 4-64 0,-2 0-17744 0</inkml:trace>
  <inkml:trace contextRef="#ctx0" brushRef="#br0" timeOffset="6053.02">20692 4807 23039 0,'0'0'2048'0,"0"0"-1648"0,0 0-400 0,0 0 0 16,0 0 3936-16,0 0 704 0,0 0 144 0,4 6 16 0,0-1-2560 0,1 1-512 16,0 3-96-16,1 0-32 0,3 1-608 0,2 2-128 15,2 2-32-15,1-1 0 0,1 2-352 0,1 0-80 16,0-1-16-16,1 2 0 0,-1 0-192 0,-2 0-64 15,1 3 0-15,-3 0 0 0,-2 3-128 0,-2 0 0 16,-1 2 144-16,-2-2-144 0,-1 0 0 0,-2 0 144 16,-2 0-144-16,1-1 0 0,-3-2 0 0,0 0 0 15,-2-2 0-15,-1-2 0 0,0-3 0 0,0-2 0 16,-1-3 0-16,2 0 0 0,-3-2 0 0,0-1 0 16,0-1-240-16,0-1 80 15,-1-2-960-15,1 0-192 0,2 0-32 0,0-2-16 16,1 0-1728-16,0 1-352 0</inkml:trace>
  <inkml:trace contextRef="#ctx0" brushRef="#br0" timeOffset="7188.24">21315 4932 19343 0,'0'0'848'0,"0"0"192"0,0 0-832 0,0 0-208 0,0 0 0 0,0 0 0 0,0 0 4576 0,0 0 864 16,4 2 192-16,1 1 16 0,-1 2-2896 0,2-2-576 16,0 2-112-16,0 0-16 0,1 0-992 0,1 2-192 15,0 0-32-15,-1-1-16 0,1 1-400 0,1 0-80 16,0 1-16-16,1 0 0 0,-2-1-320 0,0 1 144 16,-1 1-144-16,0-1 0 15,-1-1-240-15,0 1-144 0,-1-1-48 0,-1 2 0 16,-1 2-1872-16,0-2-368 0,-1 1-80 0,-1-1-10320 15,-1 2-2080-15</inkml:trace>
  <inkml:trace contextRef="#ctx0" brushRef="#br0" timeOffset="7379.02">21293 5325 23039 0,'0'0'1024'0,"0"0"192"0,0 0-960 0,0 0-256 0,0 0 0 0,5-2 0 16,1-3 4960-16,1-2 944 0,2-1 192 0,-1 0 48 15,1-1-3728-15,1 1-752 0,1-2-128 0,-1-2-48 16,-1 1-864-16,1 2-176 0,0-3-48 0,0 1 0 16,0 1-400-16,-1-1 0 0,0 2 128 0,0 2-128 31,-1-3-1200-31,-1 2-272 0,-2 1-48 0,-3 0-20048 0</inkml:trace>
  <inkml:trace contextRef="#ctx0" brushRef="#br0" timeOffset="7684.02">21854 4716 21183 0,'0'0'1888'0,"0"0"-1504"16,0 0-384-16,0 0 0 0,0 0 2752 0,0 7 464 15,0 1 112-15,0 1 0 0,0 0-1136 0,-1 1-224 16,1 2-48-16,0 1-16 0,1 0-672 0,-2 3-128 16,0-1-16-16,1 0-16 0,-1 1-176 0,0 0-48 15,1-1 0-15,-1 1 0 0,-1-1-672 0,1-2-176 0,1 1 0 0,0-1 0 31,0-2-1088-31,2 0-256 0,-1-1-64 0</inkml:trace>
  <inkml:trace contextRef="#ctx0" brushRef="#br0" timeOffset="7934.98">21892 5343 34031 0,'0'0'1504'0,"0"0"320"0,6-5-1456 0,0-1-368 16,3-2 0-16,1 0 0 0,1-3 2032 0,-1-2 336 15,0-1 64-15,2-3 0 0,1-1-1152 0,0-1-256 16,1-2-32-16,0-1-16 0,0-2-640 0,1 0-128 16,0-1-16-16,-1 2-16 0,1-1-176 0,-1 2 0 15,-1-1 0-15,0 4 0 16,-2-1-832-16,0 3-160 0,-2 0-32 0,0 2-12272 15,-1 2-2448-15</inkml:trace>
  <inkml:trace contextRef="#ctx0" brushRef="#br0" timeOffset="8338.17">22172 5192 43487 0,'0'0'1920'0,"-3"6"400"0,0-1-1856 0,3-5-464 0,0 0 0 0,0 0 0 15,0 0 1296-15,0 0 176 0,0 0 16 0,6-2 16 16,1-1-672-16,2-1-128 0,3-1-16 0,-1-1-16 16,2-1-544-16,2 2-128 0,0 0 0 0,2-2 0 15,0 1-128-15,0 1-64 0,1 2-16 0,-2 2 0 32,-4-2-192-32,-1 4-48 0,-1 1 0 0,-2 1 0 0,-3 1 288 0,-2 2 160 0,-2 3-192 0,-2 1 192 0,-3 1 144 0,-1 2 144 15,-1 2 32-15,-2 1 0 16,-2 0-64-16,-1 1 0 0,-1-1 0 0,0 0 0 0,1-1-64 15,-1-1-32-15,2 0 0 0,0-1 0 0,1-1 352 0,0-1 80 16,2 0 16-16,0 0 0 0,3-2-272 0,0-1-48 16,2-2-16-16,1 0 0 0,2 0 320 0,1-1 64 15,2-2 16-15,2 1 0 0,1-2-672 0,2-1 0 16,2 0 0-16,3-1 0 0,2-1 0 0,3 0 128 16,1-1 0-16,3 0 0 0,1 0-128 0,1 0 160 15,0 1-160-15,0-2 160 0,-2 1-160 0,-1 0-176 16,-3 1 48-16,-2 1 0 0,-3-1 128 0,-2 1 0 15,-3 0 128-15,-1 1-128 16,-3 0-1536-16,-5-1-384 0,0 0-80 0,0 0-16 0</inkml:trace>
  <inkml:trace contextRef="#ctx0" brushRef="#br0" timeOffset="19830.49">17839 8686 19343 0,'0'0'848'0,"0"0"192"0,-2-4-832 0,2 4-208 0,-3-4 0 0,3 4 0 16,0 0 3520-16,0 0 672 0,0 0 128 0,0 0 32 0,0 0-2304 0,6 0-464 15,0 1-96-15,-1 3-16 0,1 2-320 0,0 2-80 16,-1 2-16-16,0 2 0 0,1 4-352 0,-2 1-64 16,0 2 0-16,-1 3-16 15,-1-3-352-15,0 2-64 0,-2-1-16 0,0 2 0 0,-1-3-192 0,-1 2 0 16,-1-1 128-16,0-1-128 0,1-1 0 0,1-4 0 16,0 0 0-16,0-3 0 0,0-2-320 0,0-3-48 15,1-6-16-15,0 0-13344 16,0 0-2672-16</inkml:trace>
  <inkml:trace contextRef="#ctx0" brushRef="#br0" timeOffset="20097.66">17874 8552 26719 0,'-10'-3'2368'0,"10"3"-1888"16,-5-3-480-16,5 3 0 0,0 0 2528 0,0 0 416 15,0 0 64-15,3-4 32 0,2 0-1616 0,2 2-320 16,3-1-64-16,2 2-16 0,4 1-672 0,1 0-144 16,-2 0-16-16,1 1-16 0,2 1-176 0,-2 0 128 15,0 0-128-15,-2 2 128 0,-1 2-128 0,-2 0 0 16,-3 2 0-16,-1 2 128 0,-4 1-128 0,-2 3 192 0,-5 2-192 0,-3-2 192 16,-3 4-48-16,-2 0 0 0,-1-1 0 0,-1 1 0 15,-4-2 288-15,1 0 48 0,-2-1 16 0,2-3 0 16,-1-1-16-16,2-1 0 0,1-3 0 0,2 0 0 15,1-5-336-15,2 0-144 0,3-1 128 0,2-1-128 16,5 0-720-16,0 0-240 0,0 0-32 0,0 0-16 16,0 0-1808-16,7-3-384 0</inkml:trace>
  <inkml:trace contextRef="#ctx0" brushRef="#br0" timeOffset="20799.98">18287 9038 9215 0,'0'0'816'0,"0"0"-656"15,0 0-160-15,0 0 0 0,2-5 4224 0,-2 5 832 16,0-6 144-16,0 1 48 0,0 1-2160 0,-1-1-416 16,-1-1-96-16,0 0-16 0,-1 1-720 0,1-1-160 0,0-1-16 0,0 1-16 15,0-1-624-15,0-1-128 16,-1-3-32-16,1 0 0 0,1 1-224 0,1-4-64 15,1-2 0-15,2-1 0 0,0-3-128 0,1-3-48 16,1-4 0-16,2 0 0 0,0-2-144 0,2 0-48 16,0 2 0-16,1 2 0 0,-1 4-208 0,0 3 144 15,-2 4-144-15,0 2 128 0,0 2-128 0,0 3 0 0,-1 1 0 0,-1 2 0 16,1 2-144-16,1 2-64 0,-1 2-16 0,-1 2 0 31,0 1-2144-31,1 1-416 0,0-1-96 0</inkml:trace>
  <inkml:trace contextRef="#ctx0" brushRef="#br0" timeOffset="21456.59">18638 8763 26783 0,'0'0'1184'0,"0"0"240"0,0 0-1136 0,0 0-288 16,0 0 0-16,0 0 0 0,0 0 2176 0,0 0 384 15,-2 7 80-15,-1 1 16 0,0 2-1056 0,-1 0-224 16,0 2-32-16,1 1-16 0,1 2-816 0,-1 0-176 15,0 0-16-15,1 0-16 0,1-1-304 0,1 1 0 16,3-2 128-16,0-1-128 0,1-1 0 0,1-2 0 16,1-1 0-16,2-1 0 0,0-2 0 0,2-2 0 0,1-1 0 0,0-2 0 15,-1-1 0-15,-1-2 0 0,1-2 0 0,0-1 0 16,1-1 0-16,-3-1 0 0,0-1 0 0,0 0 0 16,-2 1 176-16,-1-1-32 0,-1 0 0 0,-1 1 0 15,-1 0 64-15,-1 1 16 0,-1 0 0 0,0 2 0 16,0 5-32-16,0 0 0 0,0 0 0 0,0 0 0 15,0 0-48-15,0 0-16 0,0 0 0 0,3 7 0 0,0-1-128 16,2 1 0-16,1 2 0 0,0 1 0 0,1-1 0 0,0 2 0 16,1 0 128-16,-3 4-128 0,1 2 128 0,0 0 0 15,-2 3 0-15,0-1 0 0,-1 1-128 0,0 0 128 16,-1 1-128-16,-1 0 128 0,0-2-128 0,-1 0 128 16,-1-2-128-16,0 0 128 0,-1-2 0 0,-1-1 0 15,-2-2 0-15,-2-2 0 0,-1-2 192 0,-1 0 16 16,-2-2 16-16,-2-1 0 0,-2-1-80 0,1-2-16 15,-1-2 0-15,1-1 0 0,3-2-64 0,-1-2-32 16,0 0 0-16,1-2 0 0,4 0 48 0,1-1 16 16,1-2 0-16,2-3 0 0,2 0-224 0,2-1 144 15,2-1-144-15,2-1 128 0,2 0-128 0,1-2 192 16,2 0-192-16,2-1 192 0,3 1-192 0,1-1 0 16,2 1 0-16,0 1 128 0,2 0-128 0,0 3 0 15,-1 0 0-15,0 0 0 0,-3 1 0 0,0 1 0 16,-1 0 0-16,-3 1 0 15,0 0-768-15,0 2-176 0,-2 0-32 0,-2 1-13424 16,1 0-2672-16</inkml:trace>
  <inkml:trace contextRef="#ctx0" brushRef="#br0" timeOffset="21646.74">19068 8783 17503 0,'0'0'768'0,"0"0"176"0,0 0-752 0,0 0-192 0,0 0 0 0,0 0 0 16,4 5 5856-16,0 0 1136 0,1-1 240 0,1-2 32 15,1-1-5472-15,3-2-1088 0,2 0-208 0,0 0-48 0,2 0-448 0,2 0-144 16,-3-1 0-16,1 0 0 16,1 0-2416-16,-3 1-496 0</inkml:trace>
  <inkml:trace contextRef="#ctx0" brushRef="#br0" timeOffset="22061.22">19106 8962 45039 0,'0'0'992'0,"0"0"208"0,0 0 32 0,0 0 32 0,0 0-1008 0,0 0-256 0,0 0 0 0,0 0 0 0,7 0 1024 0,1 0 176 16,0 1 16-16,3 0 16 0,2 0-800 0,2 1-176 15,-1-2-16-15,3 1-16 0,-1 0-224 0,3 0-160 16,-2 1 32-16,-1-2-14704 15,-1 0-2928-15</inkml:trace>
  <inkml:trace contextRef="#ctx0" brushRef="#br0" timeOffset="23104.68">19594 8828 20271 0,'0'0'1792'0,"0"0"-1424"0,0 0-368 0,0 0 0 16,0 0 4976-16,0 0 912 0,0 0 192 0,6 0 48 15,-1-1-3312-15,1 1-640 0,2-1-144 0,0 1-32 16,0-1-752-16,2 1-160 0,-1 0-16 0,-1 1-16 15,1 0-544-15,-1 0-128 0,2 0 0 0,-2 1-16 16,-1-1-368-16,0 0 0 0,1 0 0 0,2-1 0 31,-1-1-2160-31,0-1-336 0,1-1-80 0</inkml:trace>
  <inkml:trace contextRef="#ctx0" brushRef="#br0" timeOffset="23405.24">20038 8572 41183 0,'0'0'1824'0,"0"0"368"0,0 0-1744 0,0 0-448 15,0 0 0-15,0 0 0 0,0 7 2256 0,-1 0 368 16,-2 4 80-16,-1 4 16 0,-2 2-1328 0,-1 4-272 16,-2 0-48-16,1 4-16 0,-1-1-640 0,0 2-128 15,1-1-32-15,1 0 0 0,2-1-256 0,0-1 0 16,0-3 0-16,3-1 0 16,1-4-1360-16,2 0-176 0,1-5-48 0,0-1 0 15,2-3-2128-15,1-2-416 0,-5-4-96 0</inkml:trace>
  <inkml:trace contextRef="#ctx0" brushRef="#br0" timeOffset="24734.55">20401 8415 17503 0,'0'0'1552'0,"0"0"-1232"0,4-3-320 0,1 1 0 16,1 1 4176-16,0 0 784 0,-1 2 160 0,1 2 16 16,0 0-2416-16,1 4-480 0,-3 2-112 0,1 2-16 15,0 1-640-15,0 3-144 0,-2 2-32 0,-1 1 0 16,-1 3-448-16,0 3-80 0,-2 2-32 0,0 3 0 16,-1-1-368-16,2 2-80 0,-1-2-16 0,0 0 0 15,0 0-272-15,1-2 0 0,-2 0 128 0,0-4-128 16,1-1 0-16,-1-2 0 0,0 1 0 0,0-5 0 15,0 0-384-15,0-2 32 0,0-1 0 0,0-2 0 16,0-1-976-16,1-1-192 0,0-3-32 0,1-5-16 16,0 0-1744-16,0 0-336 0</inkml:trace>
  <inkml:trace contextRef="#ctx0" brushRef="#br0" timeOffset="25041.91">20678 8661 13823 0,'0'0'1216'0,"0"0"-960"0,0 0-256 0,0 0 0 15,0 0 5552-15,0 0 1056 0,0 0 224 0,5 3 32 16,0 0-4192-16,2 0-848 16,1 2-160-16,0 1-48 0,-1 2-832 0,3 0-160 0,2 1-48 0,1-1 0 15,1 1-320-15,2 1-80 0,1-1-16 0,-3 1 0 16,0-1-160-16,1 2 0 0,-3 0 0 0,1-1 0 16,-2-1-1184-16,-1-1-224 0,-2 0-32 0,-2 0-16 15,0 0-1376-15,-4 1-288 0</inkml:trace>
  <inkml:trace contextRef="#ctx0" brushRef="#br0" timeOffset="25222.28">20728 8875 14735 0,'0'0'1312'0,"0"0"-1056"16,3-5-256-16,1-1 0 0,1-1 4624 0,2-1 880 15,2 2 160-15,-1-5 32 0,2-1-3200 0,1-1-640 16,0-1-128-16,0-2-16 0,3 0-1088 0,0 0-224 15,0-1-32-15,2-2-16 0,-1 0-352 0,0 2 128 16,-1 0-128-16,-1 2 0 16,-1 0-1408-16,-1 1-336 0,0 3-80 0</inkml:trace>
  <inkml:trace contextRef="#ctx0" brushRef="#br0" timeOffset="25501.87">21029 8403 11055 0,'0'0'976'0,"0"0"-784"16,0 0-192-16,4 4 0 0,0 1 6544 0,2 1 1264 0,1 3 256 0,0 1 64 15,1 0-5440-15,2 2-1072 16,1 2-208-16,0 1-64 0,0-1-592 0,-1 2-128 0,3 1-32 0,-1 2 0 16,-2 1-272-16,1 2-48 0,-2 2-16 0,-1 0 0 15,-1 2-256-15,-1 0 128 0,-3-2-128 0,0 1 0 16,-2-2 0-16,-1-1 0 0,-1-4 0 0,-1 0 0 15,0-1-128-15,-1-4 128 0,-2-1-208 0,0 0 80 16,-1-3 128-16,-1-1 0 0,-1-1 0 0,1-2 0 16,1-2-224-16,-1-2 32 0,0-2 16 0,1-1 0 15,1 1-2512-15,1-3-512 0,1-2-112 0</inkml:trace>
  <inkml:trace contextRef="#ctx0" brushRef="#br0" timeOffset="26341.22">21756 8514 7359 0,'0'0'656'16,"0"0"-528"-16,0 0-128 0,0 0 0 0,0 0 7216 0,0 0 1408 15,0 0 272-15,0 0 64 0,0 0-4896 0,0 0-992 16,4 6-192-16,-1-1-32 0,0 0-1696 0,0 1-352 16,2-1-64-16,0 1-16 0,2 1-320 0,0-2-64 15,2 1-16-15,1 0 0 0,-1 0-192 0,2-1-128 16,1-1 128-16,-1 0-128 15,0 0-256-15,0 0-128 0,0-1-32 0,0 0 0 16,-2 0-1424-16,0 1-272 0,-2 0-64 0,-2 1-12032 16,-3 1-2384-16</inkml:trace>
  <inkml:trace contextRef="#ctx0" brushRef="#br0" timeOffset="26525.09">21781 8843 14735 0,'0'0'1312'0,"0"0"-1056"16,0 0-256-16,1-6 0 0,2 0 6288 0,1 0 1200 16,2-2 256-16,0-1 32 0,0 0-4640 0,0-1-912 15,2 0-192-15,0-1-48 0,1 1-1248 0,1-1-256 16,-1 2-48-16,0-1-16 0,0-1-416 0,1 3 0 0,0 0 0 0,-2 1 0 31,2 0-2592-31,-1-1-496 0</inkml:trace>
  <inkml:trace contextRef="#ctx0" brushRef="#br0" timeOffset="26930.92">22473 8333 11967 0,'0'0'1072'0,"0"0"-864"16,0 0-208-16,0 0 0 0,-4 2 6912 0,4-2 1328 15,-3 4 272-15,1 2 48 0,-1 2-5888 0,1 0-1184 16,0 1-224-16,0 2-48 0,0 1-1008 0,1 1-208 0,-1-1 0 0,1 1 0 16,-1-1 128-16,0-1 64 0,0 2 16 0,0-2 0 15,0 1-208-15,0-3-256 0,-1 1 48 0,0-1 16 31,2 0-2288-31,0 0-448 0</inkml:trace>
  <inkml:trace contextRef="#ctx0" brushRef="#br0" timeOffset="27119.27">22502 8783 11055 0,'0'0'480'0,"5"-5"112"0,1-3-464 0,-1-1-128 0,2 0 0 0,1-3 0 0,1-2 7360 0,-1-1 1472 15,1-2 272-15,0-1 64 0,2 1-6560 0,0-1-1328 16,-1 0-256-16,1 0-48 0,2 0-784 0,-2 1-192 16,1 1 0-16,-1-1 0 15,-1 0-2944-15,1 1-592 0,8-13-112 0,-3 12-32 0</inkml:trace>
  <inkml:trace contextRef="#ctx0" brushRef="#br0" timeOffset="27494.12">22736 8609 27647 0,'0'0'2448'0,"0"0"-1952"0,0 0-496 0,0 0 0 15,6-5 4384-15,0 1 784 0,1 1 144 0,1-2 48 16,0 0-3312-16,2 0-640 0,1 1-144 0,3-1-32 16,1 0-816-16,-1 1-160 0,1 1-48 0,-1 1 0 15,-2 0-208-15,1 1-160 0,-3 1 32 0,0 1 0 16,-2 1-128-16,-2 1-32 0,0 1 0 0,-3 1 0 15,-1 2 144-15,-4 1 144 0,-1 1-208 0,-4 1 80 16,-2 2 256-16,-1 0 64 0,-3 1 16 0,-1 1 0 16,1 0 464-16,-2 0 96 0,0 1 0 0,4 0 16 0,1-1 112 15,0-1 32-15,3 2 0 0,1-2 0 16,3 1-544-16,2-3-128 0,1-1 0 0,3 1-16 0,4-1-48 0,3-1 0 16,4-2 0-16,1-1 0 0,2 0-192 0,1-1 0 15,1-2 0-15,0-1-160 0,-2 0 160 0,1-1-208 16,-3 0 80-16,-2-2 128 0,-1-1-272 0,1-1 64 15,-3-1 16-15,1 0 0 16,-2-2-832-16,-1 2-144 0,-1-4-48 0,-1 1 0 16,0 1-1520-16,-1 0-304 0,0-7-64 0,-5 13-16 0</inkml:trace>
  <inkml:trace contextRef="#ctx0" brushRef="#br0" timeOffset="29737.43">18992 9702 10127 0,'0'0'448'0,"0"0"96"0,0 0-544 0,0 0 0 16,0 0 0-16,0 0 0 0,0-4 2624 0,0 4 432 15,0 0 80-15,0 0 0 0,0 0-1872 0,0 0-384 16,0 0-80-16,0 0-16 0,0 0-112 0,0 0-32 16,0 0 0-16,0 0 0 0,0 0 176 0,0 0 16 15,0 0 16-15,4 2 0 0,0-1 112 0,2 0 0 16,0 0 16-16,1 1 0 0,0-2-256 0,1-2-48 16,-1 0-16-16,2-1 0 0,2 0-288 0,1-3-64 0,-1 0-16 0,1 1 0 15,1-3-160-15,0-1-128 0,-2 0 192 16,1-1-192-16,-1 1 160 0,-1-2-160 0,-3 0 128 0,0 0-128 15,-1 1 176-15,-1-1-48 0,-2 1-128 0,-2 2 192 16,-1 2 96-16,-2 1 16 0,-3 0 0 0,-1 1 0 16,-2 1 336-16,0 1 80 0,-4 1 16 0,0 2 0 15,-1 2-160-15,0 2-16 0,-3 2-16 0,0 3 0 16,1 2-16-16,0 2 0 0,1 2 0 0,1 0 0 16,0 1 112-16,1-1 0 0,3 2 16 0,-1-1 0 15,2 1-272-15,3 0-48 0,2-1-16 0,2 1 0 0,3-2-320 16,2 0 128-16,1 0-128 0,1 0 0 0,2-1 0 0,-1 0 0 15,3-4 0-15,-1 0 0 0,2-1-272 0,1-3-80 16,3-1-16-16,1-1 0 16,-2-5-1856-16,3 0-368 0,1-2-80 0,-2-2-15696 15</inkml:trace>
  <inkml:trace contextRef="#ctx0" brushRef="#br0" timeOffset="30179.92">19418 9611 12895 0,'0'0'1152'0,"0"0"-928"15,2-6-224-15,-1 1 0 0,-1 5 3232 0,0 0 608 16,0 0 112-16,0 0 16 0,0 0-1920 0,-6 1-400 16,-1 1-80-16,0 3-16 0,-1 1-832 0,1 1-160 0,-1 1-48 15,0 1 0-15,-1 1 128 0,0 1 32 16,2 0 0-16,0 1 0 0,1-1 16 0,1 1 0 0,1 0 0 0,2-1 0 15,1 0-240-15,2-1-32 0,2-1-16 0,2-1 0 16,1-2-400-16,1 0 0 0,0-2 0 0,1-2 0 16,1-2 0-16,0-1 0 0,0-3 0 0,0-2 0 15,0 0-432-15,0-1 48 0,-1-4 0 0,1 1 0 16,-2-1-352-16,0 2-64 0,-2-1-16 0,0 1 0 16,-1 1 320-16,-2 1 64 0,0 2 16 0,-1 0 0 15,-1 5 544-15,0 0 96 0,-3-1 32 0,-2 2 0 16,0 2 720-16,-1 1 160 0,0 1 16 0,1 3 16 15,-1 2-336-15,0-1-64 0,0 2 0 0,-1 1-16 0,0 1-352 0,1 2-64 16,1-3-16-16,-1 3 0 0,2 0-64 0,0-1-32 16,1 1 0-16,1 1 0 0,2-3-32 0,3 1 0 15,0-2 0-15,1-1 0 0,1-2-192 0,1 0 0 16,-1-2 0-16,2 0 0 0,1-4 0 0,-1 0 0 16,2-1-192-16,0-2 192 15,-1-1-1760-15,0-1-240 0,0-3-48 0,0 0-10080 16,0-1-2016-16</inkml:trace>
  <inkml:trace contextRef="#ctx0" brushRef="#br0" timeOffset="30554.03">19660 9648 8287 0,'0'0'368'0,"5"-3"80"0,-5 3-448 0,4-3 0 0,-1 1 0 0,-3 2 0 15,0 0 6016-15,0 0 1104 0,0 0 240 0,0 0 32 16,0 0-4544-16,0 0-912 0,0 0-176 0,-2 5-32 15,-1 2-816-15,0 1-144 16,-2 0-48-16,1 2 0 0,-1-2-480 0,0 2-112 16,0 1 0-16,1 0-128 0,1 0 128 0,1 1-128 0,-1 0 0 0,2 0 0 15,1-2 0-15,2 0 0 0,1-1 0 0,1-2 0 16,2-1-208-16,2-3 0 0,1-2 0 0,3-2 0 31,2-4-224-31,-1-2-32 0,-1-2-16 0,1-1 0 16,0 0-144-16,-2-1-16 0,0-1-16 0,0 0 0 0,-2 1 48 15,-1 0 16-15,-2 1 0 0,1 1 0 0,-1 0 384 0,-1 3 80 0,-1 1 128 0,-4 5-208 16,0 0 208-16,0 0 208 0,0 0-32 0,0 0-16 16,0 0 528-16,0 6 96 0,-1 1 32 0,0 2 0 15,-2 1-208-15,2-1-32 0,0 0-16 0,0 0 0 0,-1 1-304 0,1 1-48 16,1-1-16-16,1-1 0 0,0 1-192 0,1-2 0 16,1-1 0-16,1-2 0 15,-4-5-896-15,7 2-240 0,-1-2-32 0,1-2-16 16,2-2-1424-16,-1-1-272 0</inkml:trace>
  <inkml:trace contextRef="#ctx0" brushRef="#br0" timeOffset="30696.1">19960 9712 29823 0,'0'0'1328'0,"0"0"272"0,-2 7-1280 0,0-2-320 15,2-5 0-15,-2 5 0 0,0 0 1728 0,2-5 272 16,0 0 64-16,0 0 16 0,0 5-1440 0,0-5-272 15,0 0-64-15,0 0-11536 0,0 0-2304 0</inkml:trace>
  <inkml:trace contextRef="#ctx0" brushRef="#br0" timeOffset="30832.05">20013 9547 20271 0,'-9'3'896'0,"4"-3"192"0,-3 1-880 0,1 1-208 0,-1-2 0 0,2 1 0 16,1 0 5104-16,2-1 976 0,3 0 192 0,0 0 32 0,0 0-4976 0,0 0-1008 15,0 0-192-15,0 0-12912 16,0 0-2576-16</inkml:trace>
  <inkml:trace contextRef="#ctx0" brushRef="#br0" timeOffset="31081.21">20113 9676 25791 0,'-2'10'2304'0,"-2"2"-1856"16,0 1-448-16,1 1 0 0,1-1 3696 0,1 2 640 15,1 0 128-15,1-1 16 0,1-1-2544 0,1 0-512 16,2-2-96-16,1-2-32 0,1-1-528 0,0-2-128 16,1-1 0-16,0-3-16 0,1-3-48 0,0-2-16 15,-1-3 0-15,1-1 0 0,-1-1 32 0,2-2 16 16,-2-1 0-16,-1 0 0 0,0-2-224 0,0 1-64 16,-1 0 0-16,1-3 0 0,-1 1-320 0,0 0 128 15,-1 0-128-15,0 0 0 0,0 0 0 0,0 0-240 16,-2 0 48-16,0 2 0 15,-2 0-1792-15,1 2-336 0,-1 0-80 0,-3 5-16 0</inkml:trace>
  <inkml:trace contextRef="#ctx0" brushRef="#br0" timeOffset="31817.24">17780 10506 21183 0,'0'0'1888'0,"0"0"-1504"15,0 0-384-15,0 0 0 0,-6 0 3888 0,6 0 704 16,-5 4 144-16,2 2 16 0,0-2-2608 0,2 6-528 16,0 2-96-16,1 4-32 0,1-1-816 0,1 6-160 15,0 2-48-15,0 3 0 0,0 1-128 0,1 2-16 16,-1 0-16-16,0-1 0 0,0-1-112 0,0-8-32 16,0 0 0-16,0-2 0 0,0 0-160 0,0-2 0 0,-2-2 144 0,2-1-144 15,-1-1 0-15,1-4 0 0,0-2 0 0,-2-5 0 31,0 0-1712-31,0 0-256 0,4-7-48 0,-1-3-16864 0</inkml:trace>
  <inkml:trace contextRef="#ctx0" brushRef="#br0" timeOffset="32125.39">17799 10426 13823 0,'-3'-3'1216'0,"0"-1"-960"0,0-2-256 0,1 0 0 0,-1 1 4928 0,1-1 928 15,2 0 192-15,-1 1 32 0,1-3-3648 0,1 1-752 16,1 1-144-16,3 1-16 0,1 1-816 0,2 2-176 16,0 1-16-16,4 0-16 0,1 1-336 0,1 1-160 15,2 1 160-15,1 2-160 0,0 1 0 0,2 2 0 16,-2 2 0-16,-2 0 0 0,-1 2 144 0,-3 1-144 16,-5-4 128-16,1 2-128 0,-3 0 176 0,-3 2-48 15,-2 1-128-15,-3 0 192 0,-2 1 304 0,-2 1 48 16,-4-1 16-16,-2-1 0 0,-3 5 96 0,-2-3 32 15,0-1 0-15,3-2 0 0,0-2-336 0,2-3-64 16,1-1-16-16,2-2 0 0,1-3-272 0,3-2 128 16,2-1-128-16,1-1 0 15,1-1-512-15,2 0-224 0,2-1-32 0,2 1-16 16,1 0-2288-16,0 1-464 0</inkml:trace>
  <inkml:trace contextRef="#ctx0" brushRef="#br0" timeOffset="34076.01">18240 10846 14735 0,'0'0'1312'0,"0"0"-1056"0,-5 5-256 0,-1-3 0 0,0 0 4480 0,0 1 832 15,1 0 160-15,5-3 32 0,-5 2-3008 0,5-2-592 16,0 0-128-16,0 0-32 0,-5-1-656 0,5 1-144 15,-5-5-32-15,2-1 0 0,0-2-320 0,1-2-64 16,1 1-16-16,2-6 0 0,0-2 64 0,0-1 0 16,0-2 0-16,1-2 0 0,1-3 16 0,1 0 16 15,-1-1 0-15,1 1 0 0,1 1-208 0,0 0-32 16,0 3-16-16,0 0 0 0,0 1-192 0,0 3-32 16,1 1-128-16,-1 0 192 0,2 1-192 0,0 0 0 15,1 2 128-15,0 0-128 0,-1 0 0 0,0 1 0 16,2 2 0-16,0 0-160 15,0 2-1552-15,0 1-304 0,-2 2-64 0</inkml:trace>
  <inkml:trace contextRef="#ctx0" brushRef="#br0" timeOffset="34674.84">18519 10567 26719 0,'0'0'2368'0,"0"0"-1888"0,0 0-480 0,0 0 0 16,0 0 2688-16,0 0 448 0,0 0 96 0,0 0 16 16,-3 4-1840-16,1 1-352 0,2 1-80 0,0 2-16 0,0-1-624 0,1 2-128 15,0-1-16-15,1 1-16 0,0-1-176 0,2 1 0 16,0-2 0-16,1-1 0 0,1 0 0 0,1-1 0 15,-1-2 0-15,0-1 0 0,2-2 0 0,1-1 0 16,-1-2 0-16,0 0 0 0,-1-2 0 0,-1-1 0 16,-1 0 0-16,0-2 0 0,-1 0 0 0,0 0 0 15,-2 1 128-15,0 0-128 0,0 2 128 0,-1 0-128 16,-1 5 0-16,0 0 128 0,0 0-128 0,0 0 160 16,0 0-160-16,0 0 160 0,0 0 96 0,0 0 0 15,-2 6 16-15,0 1 0 0,0 2-272 0,2 2 0 16,1 1 0-16,1 1 0 0,1 1 0 0,0 1 0 15,1 0 0-15,-1 2 0 0,1 0 0 0,0-1 0 16,1 1 0-16,0 0 0 0,-2-1 0 0,0 0 128 16,0-2-128-16,-1 0 160 0,-1-1 48 0,-1 0 16 15,-1-3 0-15,-1 1 0 0,-1 0 16 0,-1 0 0 16,-1-1 0-16,-2 1 0 0,0 1-112 0,-2 0-128 16,-1-3 176-16,1 1-176 0,-1-2 160 0,1-1-160 15,0-2 128-15,0-1-128 0,2-1 0 0,7-3 0 0,-5-2 0 0,2-3 0 16,1-2 0-16,2-1 0 0,2-2 0 0,1-1 0 15,1 0 0-15,1 0 0 0,1-3 0 0,1 2 0 16,-1-1 192-16,1-1-64 0,-1 0 0 0,2-1 0 16,-1 0-128-16,1 0 192 0,1 1-192 0,-1 0 192 15,2 0-192-15,-1 3 0 0,1-1 0 0,-1 1 0 16,-2 0 0-16,1 2 0 0,1-1 0 0,1 1 0 16,0-1-128-16,-2 4-64 0,2-3-16 0,0 1 0 15,0-1-2352-15,-1 0-480 0</inkml:trace>
  <inkml:trace contextRef="#ctx0" brushRef="#br0" timeOffset="34853.53">18911 10585 42207 0,'0'0'1872'0,"0"0"384"0,0 0-1808 0,0 0-448 16,0 0 0-16,0 0 0 0,0 0 1248 0,8 1 160 15,0 1 16-15,0 0 16 0,0-1-944 0,0 0-192 16,1 0-48-16,0 0 0 16,0-1-832-16,-1 1-160 0,0 0-32 0,-2 0-13088 15,0 0-2608-15</inkml:trace>
  <inkml:trace contextRef="#ctx0" brushRef="#br0" timeOffset="35016.99">18910 10718 21183 0,'-8'10'944'0,"3"-6"192"0,-1 1-912 0,0-2-224 0,1 1 0 0,5-4 0 15,0 0 5744-15,0 0 1104 0,0 0 208 0,6 4 48 16,0-1-4960-16,1 0-992 0,1-3-208 16,0-2-48-16,3 0-576 0,0-1-128 0,1 0-32 0,0 0 0 15,1 0-304-15,-1-2-64 0,-1 0-16 0,0 0 0 16,0 1-2544-16,-1 0-512 16,0-1-112-16</inkml:trace>
  <inkml:trace contextRef="#ctx0" brushRef="#br0" timeOffset="35308.45">19330 10532 40079 0,'0'0'880'0,"0"0"176"0,3-5 32 0,0 0 64 0,0 2-928 0,0 0-224 15,-3 3 0-15,4-5 0 0,-4 5 1008 0,4-2 144 16,1 1 48-16,-5 1 0 0,0 0-368 0,5 5-80 16,-2 2-16-16,-1 1 0 0,0 2-336 0,-2 1-64 15,0 1-16-15,-1 2 0 0,-2 1 128 0,1 2 0 16,-1 0 16-16,0 2 0 0,0 0-464 0,0 2 0 16,1-3 0-16,0 1 0 0,1-1 0 0,1-2 0 15,0-2 0-15,1-2 0 16,-1-3-400-16,1-2-176 0,-1-7-48 0,0 0 0 15,0 0-2464-15,0 0-496 0</inkml:trace>
  <inkml:trace contextRef="#ctx0" brushRef="#br0" timeOffset="35486.36">19294 10601 40319 0,'0'0'1792'0,"-5"0"352"0,5 0-1712 0,0 0-432 0,0 0 0 0,0 0 0 15,0 0 1760-15,0 0 272 0,8 1 48 0,-1 0 16 0,1 1-1088 0,1-1-224 16,1 0-32-16,1-1-16 15,-3 2-496-15,2-1-112 0,-1 1 0 0,1-2-128 0,0 0 0 0,0 0 0 16,-1 0 0-16,0 0 0 16,0-3-1280-16,0 1-304 0,-2 0-64 0,1-2-19280 15</inkml:trace>
  <inkml:trace contextRef="#ctx0" brushRef="#br0" timeOffset="35697.33">19666 10431 49759 0,'0'0'1088'0,"0"0"240"0,0 0 32 0,-2 8 48 0,0 1-1136 0,0 0-272 15,-1 1 0-15,1 0 0 0,0 1 880 0,-1 1 112 16,0 1 32-16,0 0 0 0,1 2-768 0,0 2-256 16,0-4 144-16,1 3-144 0,0-1 0 0,0 0 0 15,0-3 0-15,1 0 0 0,1-2 0 0,0 1 0 16,0-4 0-16,0 1 0 15,0-4-2080-15,-1-4-448 0,0 0-96 0,0 0-18560 0</inkml:trace>
  <inkml:trace contextRef="#ctx0" brushRef="#br0" timeOffset="36342.39">20151 10376 28735 0,'0'0'1280'0,"0"0"256"0,0 0-1232 0,2-4-304 0,-2-1 0 0,0 5 0 16,0 0 2944-16,0 0 512 0,0 0 128 0,0 0 0 0,0 0-1296 0,0 0-272 15,0 0-48-15,-1 8-16 16,0 2-752-16,0 0-160 0,0 1-16 0,0 2-16 0,1 1-336 0,-1 0-64 16,0 0-16-16,0 0 0 0,0-1-208 0,-1 1-32 15,0 0-16-15,1 0 0 0,-2-1-144 0,0 2-48 16,0-1 0-16,0 1 0 0,1-1-144 0,1-1 0 16,-2 1 0-16,1-1 0 0,0-3 0 0,0 1 0 15,0-3 0-15,2-1-176 16,0-7-1040-16,0 0-224 0,0 0-32 0,0 0-16 15,0 0-992-15,6-3-192 0,-1-1-32 0</inkml:trace>
  <inkml:trace contextRef="#ctx0" brushRef="#br0" timeOffset="37076.4">20620 10563 11055 0,'0'0'976'0,"-3"-3"-784"0,-1-3-192 0,0 0 0 16,0-2 4560-16,1 1 880 0,1 0 160 0,0 0 32 15,1 0-3616-15,0 0-736 0,0 1-128 0,1 1-48 16,0 1 208-16,0 4 32 0,0 0 16 0,0 0 0 15,0 0-16-15,0 0 0 0,7 3 0 0,0 2 0 16,0 2-192-16,1 2-64 0,0 2 0 0,1-1 0 0,1 3-352 0,1-2-80 16,1 1-16-16,2 2 0 15,-1-2-368-15,1-1-80 0,2 0 0 0,1-1-16 0,-2-1-176 0,1-1 0 16,-1-1 0-16,-2 0 128 0,-1 0-128 0,-2-1 0 16,-2 0 0-16,-1-2 0 15,-3-1-1056-15,-4-3-144 0,0 0-16 0,0 0-16 16,-4 1-2240-16,-3-1-448 0</inkml:trace>
  <inkml:trace contextRef="#ctx0" brushRef="#br0" timeOffset="37233.21">20555 10754 12895 0,'-9'7'576'0,"9"-7"112"0,0 0-560 0,0 0-128 16,0 0 0-16,0 0 0 0,0 0 6544 0,5-6 1280 0,1-2 256 0,2 0 48 16,2-2-5248-16,1-1-1072 15,1-1-208-15,2 1-32 0,0-4-496 0,2 2-112 16,1-3 0-16,-2 2-16 0,1-1-464 0,1 1-96 15,-1 1 0-15,2 0-16 0,-2-1-240 0,0 2-128 16,0 0 160-16,-2 0-160 16,0 0-704-16,-2 0-256 0,-1 0-32 0,-2-1-16 15,-1 1-2128-15,-1-3-448 0</inkml:trace>
  <inkml:trace contextRef="#ctx0" brushRef="#br0" timeOffset="37543.56">21044 10202 27647 0,'0'0'2448'0,"0"0"-1952"15,0 0-496-15,0 0 0 0,0 0 3472 0,0 0 608 16,0 0 112-16,6 6 32 0,0 1-2528 0,1 2-496 16,-1 2-112-16,2 2 0 0,1 1-544 0,0 2-96 15,1 1-32-15,-2 0 0 0,1 3-240 0,1 0-48 16,0 0-128-16,0 0 192 0,-1 0-16 0,1-1-16 15,0-2 0-15,-1 1 0 0,-2-3 32 0,0 2 16 16,-2 1 0-16,-2-4 0 0,-2 2 160 0,-2 1 16 16,-3 0 16-16,-2 2 0 0,-1-1-128 0,-3 1-16 15,-1 0-16-15,0-1 0 0,0-1-240 0,2-3 0 16,0-1 0-16,1-3 0 16,1-4-864-16,2-2-160 0,5-4-48 0,0 0 0 15,0-5-672-15,3-3-144 0,2-3-32 0,1 0 0 16,1-3-784-16,3-1-176 0</inkml:trace>
  <inkml:trace contextRef="#ctx0" brushRef="#br0" timeOffset="37840.95">21480 10429 20271 0,'0'0'1792'0,"0"0"-1424"0,0 0-368 0,6 1 0 0,-1-1 4400 0,3 0 800 15,0 0 176-15,1-1 16 0,0 1-2864 0,1-2-576 16,1 0-112-16,-1 0-32 0,2 0-544 0,0 0-112 16,0 0-32-16,0-1 0 0,1 0-784 0,0-1-144 15,0 0-48-15,-1 0 0 0,0 0-144 0,1 0 0 16,-3 0 0-16,0 2 0 15,-2-1-800-15,-1 0-240 0,1 1-48 0,-3 1-16 16,0 0-1552-16,-5 1-304 0,0 0-64 0,0 0-14768 16</inkml:trace>
  <inkml:trace contextRef="#ctx0" brushRef="#br0" timeOffset="38092.86">21496 10495 7359 0,'0'0'656'0,"-5"4"-528"15,-2 0-128-15,2-1 0 0,-1 0 6464 0,6-3 1248 16,-5 3 256-16,5-3 48 0,0 0-4304 0,0 0-880 15,0 0-160-15,0 0-48 0,0 0-1168 0,0 0-240 16,6 2-64-16,1 0 0 0,2-1-288 0,1 0-64 16,0 0-16-16,2 0 0 0,-1 2-176 0,0 1-32 15,2 0-16-15,1 1 0 0,0 0-144 0,-1 2-32 0,1-1 0 0,0 1 0 16,0-1-128-16,-1 2-48 0,-1-2 0 0,1 1 0 16,-3-1-208-16,0 0 176 0,0-1-176 0,-2-1 160 15,0 1-288-15,-2-1-64 0,1-1-16 0,-2-1 0 31,1-1-1184-31,-2 0-224 0,0-1-48 0,-4 0-16 0,4-2-736 0,-4 2-144 16,4-4-16-16,-1 2-17200 0</inkml:trace>
  <inkml:trace contextRef="#ctx0" brushRef="#br0" timeOffset="38403.67">22193 10195 22111 0,'0'0'1968'0,"0"0"-1584"15,0 0-384-15,0 0 0 0,0 0 5312 0,0 0 992 16,0 0 192-16,-4 2 32 0,0 3-4016 0,1 1-800 16,0 0-176-16,0 3-16 0,1 1-864 0,1 2-160 15,1 0-48-15,-1 1 0 0,0 0-304 0,0 0-144 16,0 0 128-16,1-1-128 0,1 1 0 0,1-1-224 0,0-3 32 0,2 0 0 31,1-1-2016-31,1-1-400 0,0-1-80 0</inkml:trace>
  <inkml:trace contextRef="#ctx0" brushRef="#br0" timeOffset="38628.57">22212 10632 19343 0,'0'0'848'0,"0"0"192"0,0 0-832 0,2-4-208 15,3-2 0-15,0-1 0 0,1-1 6016 0,2-3 1168 16,1-3 240-16,0-1 32 0,1-1-4960 0,2-2-1008 15,2-1-192-15,0-2-32 0,1-4-752 0,2 0-128 16,0 0-48-16,1-2 0 0,1 1-336 0,2 1 144 16,-2-1-144-16,-1 4 0 15,-2 1-448-15,-2 5-192 0,0-1-32 0,-1 3-16 16,-3 3-2640-16,-2 4-512 0</inkml:trace>
  <inkml:trace contextRef="#ctx0" brushRef="#br0" timeOffset="38994.37">22438 10489 20271 0,'0'0'1792'0,"0"0"-1424"16,0 0-368-16,0 0 0 0,1 5 5744 0,-1-5 1072 15,5 5 224-15,2-2 32 0,1-2-4512 0,3-1-896 16,0-2-176-16,4-1-32 0,0-1-784 0,1 0-160 16,0-1-16-16,-1 1-16 0,-1 0-336 0,2 1-144 0,-2 0 128 0,0-1-128 15,-1 3 0-15,-2 1 0 0,-1 0 0 16,-1 0 0-16,-1 2 0 0,-3 2 0 0,0 0 0 0,-3 2 0 15,-3 2 128-15,-1 2-128 0,-3 0 0 0,-1 1 128 16,-3 3 208-16,1 1 48 0,-3 0 0 0,1 2 0 16,-2 1 304-16,2 0 64 0,1 0 16 0,1-1 0 15,1 2-256-15,3-2-64 0,1-2 0 0,3 1 0 16,1-1-448-16,4-2 128 0,0-1-128 0,2-1 0 16,3 0 0-16,0-5 0 0,2 1 0 0,2-1 128 15,-1-1-128-15,2-2 0 0,3-2 0 0,-1-1 0 0,2-1 0 16,0-1 0-16,0-1 0 0,1 0 0 0,0-2 0 0,-1-2 0 15,-2 0 0-15,0-3 0 16,0 0-960-16,-4-1-192 0,-1 0-48 0,-2 1 0 16,-2-1-2368-16,-1-1-464 0,10-17-112 0,-11 10-16 0</inkml:trace>
  <inkml:trace contextRef="#ctx0" brushRef="#br0" timeOffset="48484.57">17793 12192 22111 0,'0'0'1968'0,"0"0"-1584"0,0 0-384 0,1 4 0 16,-1 3 3072-16,0 3 544 0,0 4 96 0,0 2 32 16,0 6-1696-16,0 1-320 0,-1 3-80 0,1 0-16 15,-1 0-736-15,1-1-128 0,1 0-48 0,-1 1 0 16,0-4-176-16,1-4-32 0,1 0-16 0,0 1 0 15,1 1-128-15,1-2-32 0,-1 0 0 0,1-3 0 16,0 1-528-16,1-1-128 0,0-2 0 0,-1-1-16 16,-2-3-1328-16,0-2-272 0,-2-7-48 15,0 0-16400-15</inkml:trace>
  <inkml:trace contextRef="#ctx0" brushRef="#br0" timeOffset="48783.48">17787 12330 30863 0,'0'0'1360'0,"-1"-5"304"0,0-1-1344 0,1 0-320 16,1-3 0-16,2 0 0 0,1-1 1456 0,1 1 208 15,1-2 64-15,1 0 0 0,2-1-512 0,2 2-112 16,2 0-16-16,0 0 0 0,2 1-416 0,1 2-96 16,-1 2 0-16,1 1-16 0,-1 1-272 0,1 2-48 15,0 1-16-15,-1 1 0 0,-3 1-80 0,1 2-16 0,-2 1 0 0,-2 3 0 16,-3 2-128-16,-4 3 0 15,-4 1 0-15,-1 4 0 0,-3 2 224 0,-4 0-32 0,-3 3-16 0,-1 1 0 16,0-1 400-16,-2-2 64 16,-2 0 32-16,1-6 0 0,0 0-384 0,3-1-80 0,1-3-16 15,2-1 0-15,2-2-192 0,2-1 0 16,2-2-144-16,2-1 144 16,3-4-1648-16,0 0-224 0,0 0-48 0,0 0-16 15,8-2-944-15,0-3-192 0</inkml:trace>
  <inkml:trace contextRef="#ctx0" brushRef="#br0" timeOffset="49017.15">18190 12620 37151 0,'0'0'1648'0,"0"0"336"0,-6 1-1600 0,-2-1-384 0,0-2 0 0,1-1 0 0,0-1 1952 0,-1-1 304 15,0-2 64-15,1-3 16 0,2-1-992 0,0-4-192 16,0 0-32-16,3 0-16 0,2-2-640 0,0 0-128 15,1-3-16-15,3-1-16 0,2 0-304 0,1-1 128 16,0 0-128-16,3 0 0 0,0 2 0 0,-1 0-352 16,1 1 48-16,0 0 16 0,0 2 432 0,1 0 96 15,1 1 16-15,0 3 0 16,2-3-1344-16,0 2-272 0,0 1-48 0,1 2-19712 0</inkml:trace>
  <inkml:trace contextRef="#ctx0" brushRef="#br0" timeOffset="49702.44">18507 12411 26943 0,'0'0'1200'0,"1"-4"240"0,0-1-1152 0,0 0-288 15,1 1 0-15,-2 4 0 0,0 0 1712 0,0 0 272 16,0 0 64-16,0 0 16 0,0 0-896 0,0 0-176 15,0 0-32-15,1 8-16 0,-1 1-576 0,1 0-112 16,0 1-32-16,1 1 0 0,0 1-224 0,1-2 0 16,1 0 0-16,2-1 0 0,0 0 0 0,1-1 0 15,0-3 0-15,0 0 0 0,2-2 0 0,-1 0-160 16,0-3 160-16,-1 0-128 0,0-4 128 0,-1 1 0 16,-1-2 0-16,0 1 0 0,-1-2 0 0,-2 1 0 15,0 0 0-15,0 0 128 0,-1 0 320 0,-1 5 64 16,-1-5 0-16,1 5 16 0,0 0 32 0,0 0 0 15,0 0 0-15,0 0 0 0,0 0-128 0,0 0-32 16,0 0 0-16,-2 6 0 0,3 1-256 0,1 1-144 16,1 1 160-16,0-1-160 0,0 1 0 0,2 1 0 15,0 1 0-15,1 0 0 0,1 2 0 0,1 2 0 16,-1-2 0-16,1 1 0 0,-2 1 0 0,-1-1 0 16,0 0 0-16,-2 3 0 0,-1-2 144 0,-1 0-144 0,-1 2 128 0,-2 0-128 15,-2 0 192-15,-2 0-64 0,-1-2 0 0,-3 1 0 16,0-2-128-16,0-1 128 0,0-4-128 0,0-1 128 15,-1-2-128-15,1-1 0 0,-1-2 0 0,3-1 128 16,-2-4-128-16,0-1 0 0,1-2 0 0,0-1 0 16,3-1 0-16,-1 0 0 0,1 0 0 0,2 0 0 15,2-2 0-15,0-1 0 0,2-2-144 0,1 0 144 16,3-3 0-16,2-1 0 0,2 0 0 0,1-2 0 0,4 0 0 0,2 1 0 16,0-2 0-16,2 2 0 0,2-2 0 0,0 1 0 15,2 2 0-15,-2 0 0 0,3 2 0 0,-3 0 0 16,-1 1 0-16,-1 1 0 15,-3 1-768-15,0 0-208 0,-1 0-48 0,-5 1-17936 16</inkml:trace>
  <inkml:trace contextRef="#ctx0" brushRef="#br0" timeOffset="49902.11">18954 12439 32255 0,'0'0'2864'0,"0"0"-2288"16,0 0-576-16,0 0 0 0,0 0 3008 0,0 0 512 15,0 0 80-15,6 3 32 0,0-2-2320 0,1 0-464 0,1-2-80 16,0 0-32-16,-1 1-528 0,2-2-208 0,-2 0 176 0,1 1-176 31,-8 1-2640-31,8 0-624 0</inkml:trace>
  <inkml:trace contextRef="#ctx0" brushRef="#br0" timeOffset="50060.93">18989 12544 28559 0,'0'0'1264'0,"-3"4"272"0,-1 0-1232 0,4-4-304 0,0 0 0 0,0 0 0 16,0 0 4016-16,6 1 736 0,-1-1 160 0,1 1 16 0,2-1-3712 0,1 0-736 16,1-1-160-16,0-1-16 0,1 0-304 15,1-1-176-15,2 1 32 0,0-2-13808 16,-1-1-2768-16</inkml:trace>
  <inkml:trace contextRef="#ctx0" brushRef="#br0" timeOffset="50264.07">19394 12308 43775 0,'0'0'1936'0,"0"0"400"0,0 0-1872 0,0 0-464 15,-1 5 0-15,0 0 0 0,0 1 1344 0,1 1 160 16,0 2 32-16,0 2 16 0,0 1-1024 0,0 0-208 16,0 5-32-16,0 1-16 0,0-4-272 0,0 2-192 15,0 0 16-15,0-1 16 16,0 1-1056-16,0-3-224 0,0-2-32 0,0 0-16 16,-1-1-1632-16,0-2-320 0</inkml:trace>
  <inkml:trace contextRef="#ctx0" brushRef="#br0" timeOffset="50428.71">19304 12464 30399 0,'0'0'2704'16,"0"0"-2160"-16,0 0-544 0,0 0 0 0,0 0 4000 0,0 0 688 15,5 2 144-15,0-1 32 0,1-1-2928 0,0 0-576 16,0 2-112-16,2-2-32 0,-1 2-624 0,0-1-128 16,1-1-16-16,1 0-16 0,1 0-432 0,0-1 0 15,-1 0 0-15,1 0 0 16,0-4-1504-16,0 0-384 0,-1 0-80 0</inkml:trace>
  <inkml:trace contextRef="#ctx0" brushRef="#br0" timeOffset="50680.47">19760 12191 27647 0,'0'0'2448'0,"0"0"-1952"16,0 0-496-16,0 0 0 0,0 0 3792 0,0 0 672 16,0 0 128-16,3 5 16 0,0 3-2544 0,-1 1-512 15,0 1-96-15,-1 3-32 0,0 0-736 0,-1 3-160 16,0 0-16-16,-1 3-16 0,-2 1-304 0,0 0-48 16,1-1-16-16,-1 1 0 0,0 1-128 0,0-4 0 15,0 1 0-15,1-2 0 0,0-3-848 0,1 0-208 16,1-1-32-16,0-2-16 15,0-3-1728-15,1 1-352 0,-1-8-64 0</inkml:trace>
  <inkml:trace contextRef="#ctx0" brushRef="#br0" timeOffset="51186.22">20211 12122 25791 0,'0'0'1152'0,"0"0"224"0,0 0-1104 0,0 0-272 0,0 0 0 0,0 0 0 16,0 0 5152-16,0 0 976 0,-5 3 192 0,0 3 32 15,1 3-4000-15,0 2-816 0,-1 4-144 0,2 2-48 16,0 4-656-16,-1 4-144 0,-1 2-32 0,1 2 0 16,0 1-304-16,1 0-64 0,0-3-16 0,1-2 0 0,2-1-128 0,0-1 0 15,0-3 0-15,0-1 0 0,1-2 0 16,0 0-176-16,-1-2 48 0,1-3 0 16,0 0-304-16,0-2-48 0,1-2-16 0,-1-2 0 15,-1-6-1104-15,0 0-208 0,0 0-48 0,0 0-12912 16,0 0-2576-16</inkml:trace>
  <inkml:trace contextRef="#ctx0" brushRef="#br0" timeOffset="51678.27">20590 12285 35471 0,'0'0'1568'0,"0"0"336"0,0 0-1520 0,0 0-384 15,4 6 0-15,0 2 0 0,0 1 2512 0,1 1 432 16,1 0 96-16,1 2 16 0,-2 1-1296 0,2 0-256 16,1-1-48-16,0 1-16 0,0 1-752 0,2-4-160 15,-1 2-16-15,2-2-16 0,1-2-496 0,0-1 128 16,-1-2-128-16,2 2 0 0,-2-4 0 0,0 0-208 16,0-1 32-16,-1-1 16 15,-3-1-400-15,0 0-80 0,-7 0 0 0,0 0-16 16,0 0-1472-16,0 0-304 0,0 0-48 0,0 0-17488 0</inkml:trace>
  <inkml:trace contextRef="#ctx0" brushRef="#br0" timeOffset="51847.56">20554 12544 37663 0,'-5'-8'1664'0,"5"8"352"0,-1-6-1616 0,1 0-400 15,0-2 0-15,1-1 0 0,0 1 2368 0,1-2 384 0,2 0 64 0,0 0 32 16,2-2-1568-16,1 1-304 0,2-1-64 0,2-1-16 15,1 2-624-15,2-4-128 16,1 2-16-16,2-1-128 16,1 1-448-16,1-1-208 0,0 0-48 0,0 1-14144 0,1-1-2816 0</inkml:trace>
  <inkml:trace contextRef="#ctx0" brushRef="#br0" timeOffset="52120.49">20894 12103 37775 0,'0'0'1664'0,"0"0"368"0,0 0-1632 0,5-4-400 16,1 0 0-16,1 1 0 0,0 2 1984 0,2 0 304 16,-1 2 64-16,3 1 16 0,-1 2-784 0,2 1-160 15,-1 1-16-15,2 2-16 0,-1 2-608 0,0 3-112 16,-2-2-32-16,1 5 0 0,-2 2-384 0,0 1-64 16,-2 4-32-16,-2-2 0 0,-1 2-160 0,-1 1 0 15,-2 2 0-15,0-1 0 0,-2 2 0 0,-2-3 0 16,0-2 0-16,-3 0 0 0,0-1 0 0,-2-1 0 15,-3-1 0-15,0-2 128 0,1-1 32 0,0-3 0 16,1-2 0-16,3-3 0 0,0-3-336 0,6-5-64 16,0 0-16-16,0 0 0 15,1-7-2032-15,3-3-400 0,3-1-96 0,2-2-18400 0</inkml:trace>
  <inkml:trace contextRef="#ctx0" brushRef="#br0" timeOffset="52463.28">21338 12267 37663 0,'0'0'1664'0,"0"0"352"0,0 0-1616 0,0 0-400 0,0 0 0 0,0 0 0 0,0 0 2160 0,3-4 336 16,1 0 80-16,2 0 16 0,2 2-1248 0,2-2-256 16,-1 0-64-16,2 1 0 0,1 0-448 0,0 1-112 15,0 1-16-15,0 1 0 0,0 0-256 0,0 0-48 16,2 0-16-16,-1 0 0 0,0 0-128 0,-2 1-272 15,0 1 64-15,-2 0 16 16,-1 1-1696-16,-1 0-336 0,-3 0-64 0,-4-3-16 0</inkml:trace>
  <inkml:trace contextRef="#ctx0" brushRef="#br0" timeOffset="52613.28">21361 12435 48831 0,'0'0'1088'0,"0"0"208"0,0 0 48 0,0 0 16 0,0 0-1088 0,6 2-272 0,-1-2 0 0,2 0 0 15,2-2 832-15,1 0 96 0,2-1 32 0,0 0 0 16,3-2-576-16,0 0-96 0,0 0-32 0,1 1 0 31,0-2-1584-31,-1 1-320 0,17-2-64 0,-10-1-16 0</inkml:trace>
  <inkml:trace contextRef="#ctx0" brushRef="#br0" timeOffset="53185.06">21934 12001 38127 0,'0'0'1680'0,"2"5"368"0,-1 2-1648 0,0-1-400 15,1 2 0-15,-1 1 0 0,0 2 1648 0,-1-1 240 16,0 2 48-16,0 0 16 0,1 0-800 0,-1 1-176 16,-1 0-16-16,-1 2-16 0,0-1-592 0,0-1-112 15,-1 2-32-15,0-3 0 16,0-1-880-16,0 0-176 0,1-2-48 0,1-2-20112 0</inkml:trace>
  <inkml:trace contextRef="#ctx0" brushRef="#br0" timeOffset="53382.05">21915 12413 24879 0,'0'0'2208'0,"0"0"-1760"16,0 0-448-16,3-3 0 0,0-2 4368 0,0-3 800 15,0-1 144-15,1-1 48 0,1 0-3056 0,1-5-624 16,0-1-112-16,2-2-32 0,3-4-976 0,0 0-208 0,1-3-32 16,1 1-16-16,0-3-304 0,0 4 0 15,0-1-128-15,-1 6 128 16,0 1-1824-16,1 4-272 0,1 0-48 0,-1 3-18144 0</inkml:trace>
  <inkml:trace contextRef="#ctx0" brushRef="#br0" timeOffset="53738.65">22174 12373 41119 0,'-9'11'1824'0,"7"-6"368"0,-2 1-1744 0,0 0-448 16,0-1 0-16,4-5 0 0,0 0 2240 0,0 0 352 16,0 0 80-16,0 0 16 0,4-6-1680 0,2-2-336 15,1-2-64-15,1 0-16 0,1-1-320 0,2 0-64 16,1 1-16-16,0-2 0 0,0 3 0 0,1 0-16 16,0 1 0-16,1 1 0 0,0 2-176 0,-2 0 0 15,-1 2-160-15,-1 2 160 0,-1 1 0 0,-2 2 0 16,-7-2-128-16,2 7 128 0,-4 0 0 0,-3 4 0 15,-3 2 0-15,-2 1 0 0,-3 3 0 0,0 0 160 16,-1 2-160-16,-2 0 192 0,1-1-64 0,0 1 0 16,0-1 0-16,3 0 0 0,2-1 368 0,2-2 64 15,1 2 16-15,3-3 0 0,3-1-320 0,4 0-48 16,1 0-16-16,3-3 0 0,2 0-192 0,4-1 0 16,2-1 0-16,4-2 0 0,1-1 256 0,4-2 0 15,0-2 0-15,0-1 0 0,1-1-256 0,1 0 0 16,-1-1 0-16,-1-1 0 0,0-1 0 0,-3 0 0 15,-1 1 0-15,-3-2 0 16,-4 2-608-16,-1-1-160 0,-4 0-48 0,-3 1 0 16,-5 3-1232-16,0 0-256 0,-5-4-64 0,0-1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19:15:06.48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12475 1107 13823 0,'0'0'1216'0,"0"0"-960"15,0 0-256-15,4-4 0 0,-3-1 2896 0,-1 5 544 16,0 0 96-16,0 0 32 0,0 0-1680 0,0 0-336 16,0 0-64-16,-4 0-16 0,-4 3-576 0,-1 1-128 15,0 2-32-15,-2 2 0 0,-2 1-32 0,-1 2-16 16,0 1 0-16,2 0 0 0,-1 1 208 0,2-1 32 15,1 1 16-15,4-3 0 0,1-1-192 0,3-2-48 16,2-1 0-16,3-1 0 0,2-1-480 0,2 0-96 16,3-1-128-16,2-2 176 0,2-1-48 0,-1 0-128 15,1 0 192-15,1 1-64 0,-1 0-128 0,1 3 0 0,-1-1 0 0,-2 4 0 16,0 0 0-16,-1 1 0 16,-2 2 0-16,-3 1 0 0,-1 0 0 0,-1 1 0 0,-2 2 0 15,-2 0 0-15,-3-2 432 0,-1 3 48 0,-1-2 16 0,-2 1 0 16,-4 0 112-16,0 0 32 15,-1-1 0-15,1-2 0 0,0 0-192 0,0-1-16 16,1-3-16-16,2-1 0 0,0-3-240 0,2 0-48 0,0-2-128 0,6-1 192 16,-3-4-192-16,2 0-128 0,2-3 128 0,2 0-208 31,2-1-1264-31,0 1-240 0,1 0-48 0,2 0-11808 0,-1-2-2352 0</inkml:trace>
  <inkml:trace contextRef="#ctx0" brushRef="#br0" timeOffset="202.67">12693 1303 36047 0,'0'0'1600'0,"-2"5"320"0,-2-1-1536 0,0 0-384 16,-1-2 0-16,1 3 0 0,0 1 1584 0,1 1 224 15,0 0 48-15,0-2 16 0,3-5-1184 0,-2 5-240 16,1 0-64-16,1-5 0 0,0 0-384 0,0 0 0 15,0 0 0-15,0 0 0 16,0 0-1952-16,0 0-320 0,0 0-64 0</inkml:trace>
  <inkml:trace contextRef="#ctx0" brushRef="#br0" timeOffset="339.9">12713 1074 29663 0,'0'0'1312'0,"0"0"272"0,0 0-1264 0,0 0-320 0,0 0 0 0,0 0 0 16,0 0 336-16,0 0 16 0,0 0 0 0,6 4-13888 16</inkml:trace>
  <inkml:trace contextRef="#ctx0" brushRef="#br0" timeOffset="804.06">12879 1197 22111 0,'-7'9'976'0,"3"-4"208"0,-2 1-944 0,2 1-240 0,-1 0 0 0,0 1 0 16,0 1 3744-16,1 0 704 0,1 0 144 0,1-1 16 16,0-2-3184-16,3 0-640 0,-1-6-128 0,2 7-16 15,1-2-512-15,1 0-128 0,1-2 0 0,1-1 0 0,1-1 0 0,1-2 0 16,0-1 0-16,1-2-128 0,1-2-48 0,0-1 0 16,-1-2 0-16,-1 0 0 15,0-1-240 1,1-1-48-16,5 0-16 0,-2 1 0 0,-6-2 144 0,-2 1 16 0,-1-1 16 0,-1 3 0 0,-1 0 304 0,0 2 0 15,-1-1 0-15,0 3 0 0,-3 2 496 0,0 1 48 16,0 0 16-16,-1 4 0 0,-2-1 400 0,0 3 64 16,0 1 32-16,0 3 0 0,1 0-576 0,0 1-112 15,0 3-32-15,2 1 0 0,0 1-32 0,2 0-16 16,1 3 0-16,1 0 0 0,2 0-64 0,0 1-16 16,0-1 0-16,1 1 0 0,0 0 64 0,1-1 16 15,0 2 0-15,0-1 0 0,0 2-112 0,-1-2-32 0,-1 3 0 16,1 0 0-16,0 1-144 0,0 0 160 15,-1-1-160-15,-2 1 160 0,-1-5-160 0,0 3 192 16,-1-4-192-16,-1 2 192 0,-1-2-192 0,-1-1 160 0,-1 2-160 0,0-4 160 16,-1-3-160-16,0-1 0 0,0-2 144 0,0-1-144 15,-1 0 128-15,0-2-128 0,1-3 160 0,0 0-160 16,-2 0 128-16,1-2-128 0,0-1 0 0,1-2 0 16,2-3 0-16,-1 0 0 0,0-2 0 0,1-2 0 15,2-3-624 1,1-3-16-16,2 0 0 0,1-2 0 0,2-3-1952 0,1 2-400 15,2-2-80-15</inkml:trace>
  <inkml:trace contextRef="#ctx0" brushRef="#br0" timeOffset="1345.98">13067 1230 20271 0,'0'0'1792'0,"0"0"-1424"16,0 0-368-16,0 0 0 0,1 4 3632 0,0 2 656 15,1 1 128-15,0 2 16 0,0-2-2464 0,1 2-496 16,-1-2-112-16,1 2-16 0,0 1-624 0,0 0-128 16,-1 0-16-16,0 0-16 0,1-1-176 0,-2-1-16 15,1-2-16-15,0 1 0 0,2-1-128 0,-1 0-32 16,-1-1 0-16,-2-5 0 0,0 0-16 0,0 0-16 16,5 0 0-16,0-2 0 0,0-2 16 0,0-2 0 15,2 1 0-15,-2-5 0 0,1 0-48 0,0-1 0 16,2 0 0-16,-1-4 0 0,1 0-128 0,-1 2 0 15,0-1 0-15,0 1 128 0,0 1-128 0,-2 2 0 16,-1 1 0-16,0 1 0 0,1 2 0 0,-2 1 0 0,-1 2 0 0,-2 3 0 16,0 0 0-16,0 0 0 0,4 3 0 0,0 2 128 15,-2 1 0-15,-1 2 0 16,0 2 0-16,0 0 0 0,-1 1 16 0,0 0 0 16,0 0 0-16,0 0 0 0,0 0-16 0,0 0-128 0,1 0 192 0,0-3-64 15,0-1-128-15,0-1 0 0,0-1 0 0,1 0 128 0,-2-5-128 16,2 6 0-16,-2-6 144 0,0 0-144 0,0 0 0 0,5-4 128 15,0-1-128-15,1-2 0 16,0-1 0-16,-1 0 128 0,1-1-128 0,0-1 0 16,0-4 0-16,0 3 128 0,0-1-128 0,1 0 0 15,-2 1 0-15,2 2 0 0,-1-1 0 0,0 3 0 0,0 1 0 16,-2 2 0-16,-4 4 0 0,0 0 0 0,0 0 0 0,5 4 0 16,-2 3 0-16,-1 1 0 0,-1 1 176 0,-1 1-48 15,-1 2 0-15,1 2 0 0,-1-2-128 0,1 1 192 16,0 0-192-16,0-1 192 0,1-5-192 0,1 0 0 15,0-1 0-15,2-1 0 16,1-1-560-16,1-1-144 0,-6-3-16 0,9-2-16 16,1-3-1952-16,0-2-384 0,1-2-64 0</inkml:trace>
  <inkml:trace contextRef="#ctx0" brushRef="#br0" timeOffset="1639.34">13592 1152 34095 0,'0'0'1504'0,"0"0"320"0,0 0-1456 0,0 0-368 15,-2 5 0-15,-2 0 0 0,0-1 2112 0,1 1 368 16,-2 3 64-16,1-1 16 0,-1 4-1536 0,0 1-288 16,0 1-64-16,1 0-16 0,0 2-432 0,2 1-96 15,0-2 0-15,2 1-128 0,2 1 0 0,2-2 0 0,1-1 0 0,2-3 0 16,1-2 0-16,2-2 0 0,1-3 0 0,1 0 0 16,0-2 0-16,-1-2 0 0,1-2 0 0,1 0 0 15,-1-1 0-15,-2-3 0 0,0-1 0 0,-1-1 0 16,-2-2 192-16,-2 2-192 0,0-3 192 0,-2 1-192 15,-2 0 256-15,0 2-64 0,-2-1-16 0,0 1 0 16,-2 0-16-16,-2 2 0 0,-2 1 0 0,-2 2 0 16,1-1-160-16,-2 2 0 0,0 2 144 0,-1 1-144 0,-1 2 0 0,1 0 0 15,1 0-160-15,1 1 160 16,1 0-1472-16,3-3-192 0,5 0-48 0,0 0-11328 16,0 0-2256-16</inkml:trace>
  <inkml:trace contextRef="#ctx0" brushRef="#br0" timeOffset="1798.9">13784 1226 23039 0,'0'0'2048'0,"0"0"-1648"15,0 0-400-15,-1 5 0 0,0 2 4048 0,1-1 736 16,0 2 144-16,0 1 16 0,0 1-3136 0,1 0-624 16,-1 2-128-16,0-2-32 0,0-1-768 0,0-1-256 15,1 0 128-15,0 0-128 16,1 0-1776-16,0-2-400 0,-2-6-96 0</inkml:trace>
  <inkml:trace contextRef="#ctx0" brushRef="#br0" timeOffset="1932.62">13811 1027 23039 0,'-10'5'2048'0,"10"-5"-1648"0,-6 1-400 0,0 0 0 15,0-1 3536-15,6 0 624 0,0 0 128 0,0 0 32 16,0 0-2896-16,0 0-576 0,0 0-112 0,5 1-18592 15</inkml:trace>
  <inkml:trace contextRef="#ctx0" brushRef="#br0" timeOffset="2315.67">14125 963 28559 0,'0'0'2544'0,"0"0"-2032"16,0 0-512-16,-2 4 0 0,1 2 3760 0,1 0 656 15,1 1 128-15,1 2 16 0,1-2-2560 0,1 2-512 16,0 2-96-16,0 1-32 0,0 0-848 0,0 1-160 16,-1 3-32-16,-1 1-16 0,1 0-304 0,0 0 0 15,0 1 128-15,0 0-128 0,1-1 0 0,-1-2 0 16,0-1 0-16,0-1 0 0,-1-4 0 0,1 0 0 16,0-2 0-16,-1-1 0 0,-2-6 0 0,0 0 0 15,0 0-144-15,0 0 144 0,0 0-240 0,0 0 48 16,-4-2 0-16,-1-2 0 0,-1-1 192 0,-1 0-192 15,-1 0 192-15,-1 3-192 0,-2-3 192 0,-1 2 0 16,-1 2 0-16,1 3 0 0,-2 3 0 0,1 2 208 0,0 3-16 0,0 3 0 16,1 2 480-16,2 1 96 15,2-1 0-15,3 0 16 0,3-2-112 0,2 1-32 16,2-1 0-16,3-3 0 0,2 2-384 0,3-1-96 0,3-1-16 0,1-3 0 16,1-3-144-16,3-2 0 15,0-2 0-15,2-2 0 0,-1-2 0 0,-1 0-256 16,2-3 48-16,-2-1 0 15,-1-1-1088-15,-1 0-224 0,-3 0-32 0,1-2-16 16,-2-1-1728-16,-3 0-352 0,0 1-64 0</inkml:trace>
  <inkml:trace contextRef="#ctx0" brushRef="#br0" timeOffset="2616.46">14480 1312 23951 0,'0'0'2128'0,"0"0"-1696"15,-2 5-432-15,-1 0 0 0,0 1 4608 0,-1 0 848 16,1-1 176-16,3-5 16 0,0 0-3280 0,0 0-672 16,-4-2-128-16,-1-1-32 0,0-1-896 0,1-1-176 15,0-2-32-15,0-2-16 0,0-4-224 0,0-2-64 16,-1 0 0-16,1-3 0 0,1 0-128 0,1-3 192 16,-1-2-192-16,1 1 192 0,1 0-64 0,1-1-128 15,0 1 192-15,3 1-64 0,1 1 16 0,3 2 0 16,0 0 0-16,0 3 0 0,1 0 256 0,1 1 48 15,-2 3 16-15,3-1 0 0,-1 0-160 0,1 1-48 16,0 2 0-16,0 1 0 0,2-1-256 0,-1 2 0 16,0 2 0-16,2-1 0 0,0 2 0 15,-2 2 0-15,-1 2 0 16,-3 1-3872-16,1 3-832 0</inkml:trace>
  <inkml:trace contextRef="#ctx0" brushRef="#br0" timeOffset="3014.56">14700 1109 21183 0,'0'0'1888'0,"2"-4"-1504"0,1-1-384 0,2 2 0 16,2-2 3904-16,0 1 720 0,0 0 144 0,2 0 32 15,1-1-2496-15,0 1-512 0,0 1-80 0,2 1-32 16,0 1-1136-16,0 1-224 0,-1 1-64 0,-1 1 0 0,0 0-256 0,-1 0 0 15,-1 1 0-15,-2 2 0 0,-2 2 160 0,0-1-160 16,-2 0 128-16,-2 2-128 0,-1 4 672 0,-4-1 48 16,-2 1 16-16,-1 1 0 0,-2 2 272 0,-2 1 48 15,-1 0 16-15,0 1 0 0,-1-1-176 0,1 1-16 16,1-1-16-16,1-2 0 0,2 0-192 0,3-1-32 16,3-2-16-16,3-1 0 0,2-2-624 0,3-2 0 15,1-1 0-15,2 0-192 0,2 0 192 0,-1-2 0 16,2 0 0-16,0-1 0 0,-1-2 0 0,0 0 0 15,1 0 0-15,-1 1 0 0,-1 0 0 0,0 0 0 16,0-1 0-16,0 0 0 0,-1-1 0 0,1-1 0 16,-1 1 0-16,0-2 0 0,1 1-256 0,0-1 0 0,0-1-16 0,1-1 0 31,-3-1-944-31,0 0-176 0,1 0-32 0,-1 0-16 16,0-2-1632-16,0-2-320 0,-2 1-64 0</inkml:trace>
  <inkml:trace contextRef="#ctx0" brushRef="#br0" timeOffset="3288.38">15065 892 22111 0,'-12'2'976'0,"12"-2"208"0,0 0-944 0,0 0-240 0,0 0 0 0,0 0 0 0,0 0 5904 0,2 5 1136 15,2 2 240-15,1 1 32 0,0 0-4960 0,3 3-1008 16,0 1-192-16,4 2-32 0,2-1-608 15,2 3-112-15,3 1-16 0,0-2-16 0,3 2-176 0,-2 1-48 16,-1 2 0-16,0 1 0 0,-4 2-144 0,-2 0-272 16,-1-2 64-16,-3 2 16 0,-3-1-48 0,-2 0 0 15,-3-1 0-15,-2 1 0 0,-3-2 240 0,-3 1 256 16,-4-2-48-16,-3-1-16 0,-1-3 320 0,-2-1 64 16,-1-1 16-16,1-2 0 0,-1-2-128 0,2-1-16 15,2-2-16-15,1-4 0 16,4-4-2592-16,2-4-512 0</inkml:trace>
  <inkml:trace contextRef="#ctx0" brushRef="#br0" timeOffset="3998.35">15676 1035 44639 0,'0'0'976'0,"0"0"208"0,0 0 32 0,0 0 48 0,8-2-1008 0,1 1-256 0,-1-2 0 0,2-1 0 0,3 1 752 0,1 0 96 16,1 0 32-16,-1 1 0 0,1 1-688 0,-1 1-192 15,3 0 0-15,-3 2 0 16,-1 0-2048-16,-4 1-464 0</inkml:trace>
  <inkml:trace contextRef="#ctx0" brushRef="#br0" timeOffset="4140.05">15675 1231 42783 0,'-22'13'1904'0,"14"-7"384"0,-3 1-1840 16,2 0-448-16,1 0 0 0,3-2 0 0,5-5 1728 0,0 0 256 16,5 5 64-16,4-1 0 0,4-1-1152 0,2-3-208 15,6 0-48-15,0 0-16 0,4-3-432 0,0 0-192 16,5-1 160-16,0 0-160 16,1-3-1712-16,2 1-432 0</inkml:trace>
  <inkml:trace contextRef="#ctx0" brushRef="#br0" timeOffset="4810.01">17687 210 26719 0,'0'0'2368'0,"0"0"-1888"0,-5 2-480 0,0 0 0 0,2 1 2896 0,-1 0 496 16,-1 1 80-16,1 2 32 0,2 3-1392 0,0 1-288 15,1 3-48-15,0 3-16 0,0 2-992 0,0 2-208 16,1 5-48-16,1-1 0 0,-1 0-272 0,0 0-64 16,0 0-16-16,1-3 0 0,0-1-160 0,1-3 0 15,0 1 0-15,1-4 0 0,1-4 0 0,0-1 0 16,-1-2 0-16,0 0 0 15,2-4-2832-15,-5-3-448 0</inkml:trace>
  <inkml:trace contextRef="#ctx0" brushRef="#br0" timeOffset="5339.69">16744 837 27231 0,'0'0'1216'0,"0"0"240"0,6 3-1168 0,2-2-288 16,1 1 0-16,5-2 0 0,3 0 1984 0,4 0 320 16,0 0 80-16,5-2 16 0,0 1-432 0,4 0-96 15,2 0-16-15,6-1 0 0,5 0-512 0,6 0-96 16,4-2-32-16,1 2 0 0,-1-2-496 0,5 1-96 15,4 0-32-15,4-3 0 0,3 0-336 0,2 0-80 16,-3 1-16-16,2 1 0 0,1-2-160 0,0 2 0 16,0 0 0-16,-7 2 0 0,-4 1 0 0,-4 2 0 15,-1 2 0-15,-5 0 0 0,-3 2-192 0,-3 1 0 16,-4 2-16-16,-3 0 0 0,-7 0 16 0,-3 1 16 0,-5-1 0 16,-3-2 0-16,-3 0 176 0,-2-1 0 0,-2-3 0 0,-2 1 0 15,-1-2 0-15,0-1 0 16,-3-1 0-16,-1-1 0 0,-2 0 128 0,1-1-128 15,-4 3 128-15,2-5-128 0,-2 5 0 0,0-5 0 0,-1 1 0 0,1 4 0 32,-4-5-2656-32,-1 2-544 0</inkml:trace>
  <inkml:trace contextRef="#ctx0" brushRef="#br0" timeOffset="6052.92">16978 1160 16575 0,'0'0'736'0,"0"0"160"0,0 0-720 0,0 0-176 15,0 0 0-15,0 0 0 0,0 0 4992 0,-2 5 960 16,1 2 192-16,0 4 32 0,0 2-4336 0,1 2-880 16,0 1-160-16,1 1-32 0,0 2-256 0,0 0-32 0,0 0-16 0,0 0 0 15,0 1-128-15,-1 0-16 16,0-2-16-16,0 0 0 0,-1-2-80 0,1 0-16 16,-1 1 0-16,1-2 0 0,-1 0-208 0,0 0 144 15,0-3-144-15,0 0 128 0,0-1-128 0,1-1 0 16,0-3 0-16,0 0 0 15,0-7-2560-15,0 0-480 0</inkml:trace>
  <inkml:trace contextRef="#ctx0" brushRef="#br0" timeOffset="6323.26">17219 1245 5519 0,'0'0'240'0,"0"0"64"0,0 0-304 0,0 0 0 0,0 0 0 0,4 7 0 16,-1 2 4928-16,0 1 912 0,0-1 192 0,-1 4 48 0,0 2-3264 0,0 0-640 16,-1 2-128-16,0 1-16 0,0-4-784 0,1 2-160 15,-2-1-16-15,1-1-16 0,1 1-368 0,-1 0-80 16,0-2-16-16,0 1 0 0,0 0-400 0,1-2-192 15,-2 1 160-15,0-2-160 16,-1-2-2096-16,-1-3-512 0</inkml:trace>
  <inkml:trace contextRef="#ctx0" brushRef="#br0" timeOffset="6476.42">17181 1415 20271 0,'3'-3'1792'16,"2"-2"-1424"-16,2 2-368 0,2-1 0 0,2-1 4480 0,1 0 816 15,-1 0 160-15,3 1 48 0,-2 0-3360 0,0 2-672 16,0-2-128-16,2 1-16 0,0 0-992 0,-1 0-192 0,1 1-144 0,1 0 192 31,-2 0-1360-31,2 1-272 0,-1-1-48 0</inkml:trace>
  <inkml:trace contextRef="#ctx0" brushRef="#br0" timeOffset="6908.81">17503 1401 11967 0,'0'0'1072'0,"8"3"-864"0,0 0-208 0,2 0 0 15,1 2 4032-15,1-1 768 0,3 0 160 0,0-1 32 16,1-2-3504-16,3 1-688 0,-2-1-144 0,2-1-16 0,-1-2-448 0,-1-1-64 16,2-1-128-16,-3 0 176 0,-1-3-176 0,-2 2 0 15,-2-1 0-15,-3-1 128 0,-1-2-128 0,-2 1 0 16,-2-3 0-16,-2 2 0 0,-1 0 0 0,-2 0 0 15,-2 0 160-15,-2-1-160 0,0 1 1104 0,-2 0 112 16,-3 0 32-16,0 3 0 0,-1 2 288 0,1 2 64 16,-3 1 16-16,-1 3 0 0,1 1-496 0,-2 3-96 15,0 3-32-15,1-1 0 0,0 2-272 0,1-1-48 16,1 2-16-16,0 2 0 0,2 0-272 0,2 2-48 16,2 0-16-16,4 0 0 0,0-1-48 0,4 1-16 15,2-1 0-15,2 3 0 0,3-1-128 0,2 0-128 16,3 0 144-16,2-1-144 0,2-3 128 0,1 0-128 15,-1-1 0-15,3-2 0 0,-3-1 0 0,1-4 128 16,-1-3-128-16,-1-1 0 0,0-1 0 0,-1-3 0 16,1-1 0-16,-1-2 0 0,-3-3 0 0,1-1 128 0,0-1-128 0,-1 0 0 15,-3 0 0-15,1 0 0 0,-2 1 0 0,-1-1 0 16,-1 1 0-16,-1-1-192 0,-1 2 16 0,-3 1 0 16,1 1-1552-16,-1 1-320 15,-1 1-64-15,0 0-11776 0,-1 1-2368 0</inkml:trace>
  <inkml:trace contextRef="#ctx0" brushRef="#br0" timeOffset="7253.26">17931 1169 39391 0,'0'0'1744'0,"0"0"368"0,0 0-1696 0,0 0-416 15,0 0 0-15,0 0 0 0,0 0 1936 0,4 5 304 0,-1 0 64 0,2-1 16 16,1-1-1408-16,0 0-272 16,1 0-64-16,2 1-16 0,1-3-416 0,-1 0-144 0,2-1 0 0,0 0 144 15,0 0-336-15,1-1-64 0,-1 0 0 0,0-1-16 32,1 0-2624-32,-2-1-528 0,0 0-96 0</inkml:trace>
  <inkml:trace contextRef="#ctx0" brushRef="#br0" timeOffset="7724.85">18242 1042 36911 0,'0'0'1632'0,"0"0"352"0,0 0-1600 0,0 0-384 16,0 0 0-16,0 0 0 0,0 0 1552 0,0 0 240 15,1-5 32-15,3 1 16 0,2 1-1392 0,2 1-256 16,1 1-64-16,1-1-128 0,1 0 160 0,1 1-160 16,1-2 128-16,1 2-128 0,-2 1 0 0,1 1 0 15,-1 2 0-15,-2-2 0 0,-1 0 256 0,-1 0-48 16,-1 1 0-16,-3 1 0 0,-2 1 560 0,-1 2 96 16,-3 1 32-16,-2 0 0 0,-3-1-16 0,-2 2 0 15,-1 1 0-15,-3 3 0 0,-2 0-256 0,1 3-48 16,0 1-16-16,0 0 0 0,0 1-160 0,2-1-16 15,-1-1-16-15,2 0 0 0,2-1-160 0,3-1-16 16,2-2-16-16,1 1 0 0,3-2-32 0,2-1 0 0,2 0 0 16,1-2 0-16,0-2-144 0,4-1 0 0,1-1 0 15,1 1 0-15,-1 0 0 0,0 0 0 0,3-1 0 16,1 0 0-16,-1-2 0 0,1 0 0 0,0-1 128 16,1 0-128-16,-1 1 0 0,0 0 0 0,-1-1 0 0,-1-1 0 15,-1-1 0-15,-1 0 0 0,0 0 128 0,-3 0-128 16,-1 1 0-16,1 1 0 0,-3-2 0 0,0 1 0 15,1-2-256-15,-5 3-16 0,2-4-16 0,-2 4 0 16,1-5-1456-16,-1 5-304 0,-1-6-48 0,1 0-12912 16,-3-1-2592-16</inkml:trace>
  <inkml:trace contextRef="#ctx0" brushRef="#br0" timeOffset="7910.98">18256 1132 25791 0,'0'0'2304'0,"0"0"-1856"16,0 0-448-16,0 0 0 0,6 0 4048 0,-6 0 720 16,6 0 144-16,-1 1 16 0,-5-1-2368 0,5 2-464 15,-5-2-112-15,7 3 0 0,0 1-944 0,3-3-176 16,2 2-32-16,5-1-16 0,1 1-560 0,4-3-128 16,3-3 0-16,0 1-128 15,1-2-336-15,-1-3-176 0,2 1-48 0,-4 1-22896 0</inkml:trace>
  <inkml:trace contextRef="#ctx0" brushRef="#br0" timeOffset="49995.49">10366 6802 28159 0,'0'0'1248'0,"0"0"256"0,0 8-1200 0,0 1-304 0,0 0 0 0,1 2 0 16,-1 1 1456-16,1 1 224 0,0 0 48 0,1 0 16 15,1-1-768-15,0-1-144 0,0 1-48 0,1-1 0 16,0-1-464-16,0-2-112 0,0 1-16 0,1-2 0 0,-1 1-192 0,1 0 128 16,-2-1-128-16,0-3 0 0,2 0 0 0,-5-4 0 15,0 0 0-15,0 0-11264 16,0 0-2256-16</inkml:trace>
  <inkml:trace contextRef="#ctx0" brushRef="#br0" timeOffset="50656.39">9985 7274 30063 0,'0'0'1328'0,"0"0"272"0,0 0-1280 0,8 1-320 16,-1-1 0-16,2 0 0 0,-1 0 2000 0,2 1 336 15,1-1 64-15,3 0 16 0,1 0-304 0,3 0-48 0,0 0-16 0,5 0 0 16,2-2-1296-16,6 0-272 0,2-1-48 0,3 0-16 16,2-3 96-16,0 0 0 0,-1-1 16 0,-1 0 0 15,-1-1-384-15,1 1-144 16,1 0 0-16,-1 1 144 0,-1 1-144 0,-2 0 0 15,-1 0 0-15,-2 3 0 0,-5 0-192 0,-3 2 0 16,-1 0-16-16,-3 2 0 16,-3 2-224-16,-2 0-32 0,-3 0-16 0,-1-1 0 15,-4 0-224-15,-5-3-64 0,0 0 0 0,0 0 0 16,0 0-2064-16,0 0-432 0,0 0-64 0</inkml:trace>
  <inkml:trace contextRef="#ctx0" brushRef="#br0" timeOffset="51438.71">9952 7532 11967 0,'0'0'1072'0,"0"0"-864"16,0 0-208-16,0 0 0 0,0 0 3904 0,0 0 720 0,0 0 160 0,0 0 16 15,0 0-2432-15,0 0-512 0,4 5-80 0,-1 1-32 16,0 2-528-16,0 1-96 16,-1 0-32-16,0 4 0 0,-1 0-448 0,0 2-80 0,2-1-32 0,-1 1 0 15,-1 0-272-15,0 0-64 0,0-2-16 0,0 2 0 16,-1-4-176-16,1 2 0 16,-2 0 144-16,1-2-144 0,0 0 0 0,0-1 0 0,0-2 0 0,0 2 128 15,-1-4-128-15,1 1 0 0,0-1-128 0,0-6 128 16,0 0-400-16,1 5 0 0,-1-5 0 0,0 0 0 15,0 0-1712-15,0 0-320 0,0 0-80 16</inkml:trace>
  <inkml:trace contextRef="#ctx0" brushRef="#br0" timeOffset="52456.94">10178 7592 12895 0,'0'0'1152'0,"0"0"-928"15,0 0-224-15,0 0 0 0,0 0 4160 0,0 8 768 16,0 0 176-16,-1-1 16 0,1 1-2816 0,0 0-576 0,2 1-128 0,-1 0 0 16,0-1-768-16,2 2-160 15,-1 0-32-15,1 0 0 0,-1 0-192 0,0-3-32 16,0 1-16-16,0 1 0 0,7-1-208 0,-2 1-32 0,-7-2-16 0,1 1 0 15,-2 0-144-15,1-2 0 0,-1 0-160 0,1 0 160 32,0-1-1968-32,-2 0-288 0,0-3-64 0</inkml:trace>
  <inkml:trace contextRef="#ctx0" brushRef="#br0" timeOffset="52646.75">10144 7708 3679 0,'0'0'320'0,"0"0"-320"0,0 0 0 0,0 0 0 16,0 0 6704-16,0 0 1264 0,0 0 256 0,0 0 48 16,0 0-4976-16,4-2-992 0,-4 2-208 0,6-3-48 0,2 1-1088 0,1 2-240 15,0 0-32-15,1 0-16 0,0 0-672 0,2 0 0 16,1 0 0-16,0 0 0 16,0 0-848-16,0 0-208 0,-1 0-32 0,-2-1-17024 15</inkml:trace>
  <inkml:trace contextRef="#ctx0" brushRef="#br0" timeOffset="53501.3">10434 7669 20495 0,'0'0'896'0,"0"0"208"0,0 0-880 0,0 0-224 16,0 0 0-16,0 0 0 0,5-4 1168 0,-5 4 192 0,5 0 48 0,0 0 0 15,-5 0-464-15,6-1-96 0,0 1-16 0,-1-2 0 16,-5 2-112-16,6-2-16 16,-1 0-16-16,-5 2 0 0,6-1 160 0,-6 1 48 15,0 0 0-15,5-1 0 0,-5 1-192 0,0 0-48 0,5-3 0 0,-5 3 0 16,4-5-192-16,-1 1-32 0,0 0-16 0,-3 4 0 16,2-6-256-16,-1 1-160 0,0 0 192 15,0 0-192-15,-1 0 192 0,-1 1-64 0,1 4 0 0,-1-5-128 16,-1-1 320-16,2 6-32 0,-4-4-16 0,1 1 0 15,-1 0 0-15,0 2 0 0,-1 1 0 0,0 1 0 16,-1 1 112-16,-1 2 32 0,0 2 0 0,1 1 0 0,-2 1 96 0,0 2 0 16,-1 1 16-16,1 2 0 15,0-1-16-15,1 1-16 0,0 0 0 0,2 0 0 16,1 0-48-16,2 0 0 0,1-1 0 0,2 0 0 16,3-2-176-16,2 1-32 0,1-3-16 0,1 1 0 0,3-1 144 0,0 0 16 15,1-1 16-15,0-2 0 0,2-1-624 0,1-1-128 16,-1-1-32-16,0-2 0 0,1 0 384 0,-1-2 0 15,1 0 0-15,-2-1 0 0,0-2 0 0,-4 0 0 16,0 0 0-16,-2 0 0 0,-2 0-272 0,-2 0 16 16,-1 1 0-16,-1-1 0 15,-3 0-1408-15,1 0-256 0,-1 1-64 0,-1-1-10912 16,-1-2-2176-16</inkml:trace>
  <inkml:trace contextRef="#ctx0" brushRef="#br0" timeOffset="54013.02">10555 7493 28159 0,'0'0'1248'0,"0"0"256"0,0 0-1200 0,0 0-304 15,0 0 0-15,0 0 0 0,0 0 2656 0,0 0 480 0,0 0 80 0,0 0 32 16,0 0-1376-16,0 0-272 16,5 4-48-16,1-1-16 0,-6-3-912 0,8 1-192 15,1-1-48-15,-1-1 0 0,-1-1-384 0,1 0 0 0,0 1 0 0,1-3 0 32,0 1-784-32,0 0-240 0,-1 0-64 0,0 2-12112 0,-1 1-2432 0</inkml:trace>
  <inkml:trace contextRef="#ctx0" brushRef="#br0" timeOffset="54443.49">10786 7445 40479 0,'0'0'896'0,"0"0"176"0,0 0 32 0,0 0 48 0,0 0-928 0,0 0-224 16,10 2 0-16,-10-2 0 0,0 0 1120 0,4 4 176 16,2-2 48-16,-1 0 0 0,2-1-1344 0,1-1 0 0,0-1-192 0,1-1 0 15,-1-1 192-15,1-1 0 0,0 0 0 0,-1 0 0 16,1 2 0-16,-2-2-192 0,-2 0 16 0,0 2 16 15,-5 2 160-15,0 0 0 0</inkml:trace>
  <inkml:trace contextRef="#ctx0" brushRef="#br0" timeOffset="55278.48">11004 7422 7359 0,'0'0'656'16,"0"0"-528"-16,0 0-128 0,0 0 0 0,0 0 5056 0,3-5 960 15,-1-1 208-15,0 0 48 0,0 1-3984 0,1 0-800 16,0-1-144-16,2-1-48 0,0 1-784 0,2-2-144 16,0 0-48-16,0 1 0 0,0 3-320 0,1-1 144 15,-1 0-144-15,1 1 0 0,-1 0 240 0,0 2-64 16,0 0-16-16,1 1 0 0,-2 1 96 0,1 0 32 16,0 1 0-16,1 2 0 0,-1 2-32 0,0 2-16 15,0 0 0-15,0-1 0 0,0 1-16 0,0 2 0 16,2-1 0-16,-1 0 0 0,-1-2-224 0,3 0 128 15,-1 0-128-15,1 0 0 0,-1 0 128 0,-1-1-128 16,1-2 0-16,-1-1 0 0,-1-2 0 0,1-1 0 16,-1 0 0-16,-1-2 0 0,1-2 0 0,-1-1 128 15,-1-2-128-15,0 1 0 0,-1 1 0 0,-1-1 128 16,-1 0-128-16,0-1 0 0,-1 0 128 0,-1 1-128 16,-1-2 0-16,0 1 0 0,-2 1 320 0,0 2-48 15,-2 0 0-15,-1 2 0 0,0-2 304 0,-1 3 48 0,1 4 16 0,-1-2 0 16,-2 2-32-16,1 1 0 0,0 2 0 0,0 0 0 15,1-1-224-15,0 3-64 0,-1 1 0 0,1 0 0 16,-1-1-128-16,0 2-16 16,1 0-16-16,-3 1 0 0,1 0 16 0,0 1 0 0,0 1 0 0,1 0 0 15,-2-1 16-15,1 0 0 0,1-2 0 0,-1-2 0 16,3-3-48-16,-1-1 0 0,-1-2 0 0,1-1 0 16,0-1-144-16,-1-2-144 0,2-1 144 0,-2-1-208 15,1-1-2912-15,0 0-576 0</inkml:trace>
  <inkml:trace contextRef="#ctx0" brushRef="#br0" timeOffset="60176.65">11636 7160 33919 0,'0'0'1504'0,"0"0"304"0,0 0-1440 0,0 0-368 16,5-4 0-16,0 0 0 0,4 1 2112 0,1-3 368 16,1 0 64-16,1 0 16 0,2 2-1088 0,2 0-224 15,-1 1-32-15,1-1-16 0,-1 3-960 0,-1 1-240 16,1 0 0-16,-1 2 0 15,-3 1-1504-15,-2-1-352 0</inkml:trace>
  <inkml:trace contextRef="#ctx0" brushRef="#br0" timeOffset="60351.96">11673 7295 30399 0,'0'0'2704'0,"-5"3"-2160"0,-1-1-544 0,6-2 0 0,0 0 4080 0,0 0 704 16,0 0 144-16,0 0 16 0,1 5-3200 0,3-1-640 15,2 0-128-15,1 0-16 0,1 0-704 0,3-3-256 16,1 0 176-16,2-1-176 16,-1 0-672-16,4 0-224 0,1-2-64 0,1-2-13856 15,1 0-2784-15</inkml:trace>
  <inkml:trace contextRef="#ctx0" brushRef="#br0" timeOffset="60848.18">12432 6772 11967 0,'0'0'1072'0,"0"0"-864"15,0 0-208-15,0 0 0 0,0 0 4144 0,1 5 784 16,0 2 144-16,1-1 48 0,-1 2-2368 0,1 2-480 16,-1 1-96-16,1 0 0 0,2 0-784 0,-2 2-160 15,0 1-16-15,-1 0-16 0,1-1-496 0,0 1-80 16,2-1-32-16,-1 1 0 0,0-3-288 0,0 0-64 15,0 1-16-15,0 0 0 0,0 0-224 0,0-2 0 16,-2 1 128-16,1-1-128 0,0-1 0 0,1-1-288 16,-2 0 64-16,0 0-13152 15,0-1-2640-15</inkml:trace>
  <inkml:trace contextRef="#ctx0" brushRef="#br0" timeOffset="61155.18">12110 7155 20271 0,'0'0'1792'16,"0"0"-1424"-16,0 0-368 0,0 0 0 0,0 0 3216 0,0 0 576 16,0 0 112-16,0 0 32 0,6 2-1952 0,1-1-400 15,0-1-80-15,4 0-16 0,1 0-816 0,3-1-160 16,0 0-48-16,3 0 0 0,-1 0 176 0,3 1 16 15,1 0 16-15,0 0 0 0,2 0 96 0,-1 0 32 16,0 0 0-16,0 0 0 0,-1-1-272 0,-1 1-48 16,2 0-16-16,-3 0 0 0,2-1-320 0,-2 1-144 15,1 0 128-15,-2 0-128 0,0 1 0 0,-1 0 0 16,1 0 0-16,-2 1 0 16,-3 1-1792-16,-2 0-256 0,-1 0-32 0,0 1-11008 15,-2 0-2208-15</inkml:trace>
  <inkml:trace contextRef="#ctx0" brushRef="#br0" timeOffset="61778.71">11967 7481 10127 0,'0'0'896'0,"0"0"-704"0,0 0-192 0,0 0 0 16,0 0 5120-16,0 0 976 0,0 0 208 0,1 6 32 15,-1 2-3088-15,0-1-624 0,0 2-128 0,0 1-32 16,1 1-1120-16,-1-1-240 0,0 1-32 0,1 1-16 16,0 1-544-16,1 1-128 0,-1 0 0 0,0-1-16 15,0 0-368-15,0 0 0 0,0-1 0 0,0 0 128 16,-1-2-128-16,1-2-128 0,0 0 128 0,1-2-192 16,-1 0-1424-16,-1-6-304 0,0 0-48 0,0 0-16800 15</inkml:trace>
  <inkml:trace contextRef="#ctx0" brushRef="#br0" timeOffset="61976.43">12153 7541 20271 0,'-2'5'1792'0,"-1"2"-1424"15,0 3-368-15,1 0 0 0,-2 4 4208 0,1-1 768 16,0 1 144-16,1 1 48 0,-1 0-3328 0,1-1-672 15,-1 0-128-15,3 0-16 0,0 0-688 0,0-2-128 16,1 0-16-16,2-2-16 0,-2 1-176 0,1-2-192 16,0 0 32-16,1 0 16 15,0-1-2672-15,0-2-544 0</inkml:trace>
  <inkml:trace contextRef="#ctx0" brushRef="#br0" timeOffset="62128.11">12128 7676 28559 0,'0'0'2544'0,"0"0"-2032"0,0 0-512 0,0 0 0 16,0 0 3328-16,0 0 576 0,0 0 128 0,0 0 0 15,0 0-2816-15,5 0-560 0,1 0-112 0,3-1-32 32,2 0-1152-32,2-1-256 0,1-1-32 0</inkml:trace>
  <inkml:trace contextRef="#ctx0" brushRef="#br0" timeOffset="62523.78">12316 7697 36863 0,'0'0'1632'0,"0"0"336"0,0 0-1584 0,4 4-384 16,0-1 0-16,3 1 0 0,2-1 864 0,0-1 96 15,3 0 0-15,1-1 16 0,1 0-656 0,1-1-144 16,0-1-32-16,1-1 0 0,-2-1-144 0,2 0 0 15,-2-1 0-15,-2 0 0 0,1-1 0 0,-3-1-144 16,-2 0 144-16,-2-1-160 0,-1 0 160 0,0 0-128 16,-4 1 128-16,-1-1-128 0,-1 1 384 0,-1 0 64 15,-2 0 32-15,-2 1 0 0,0 1 400 0,-1 1 80 16,0 0 0-16,-1 1 16 0,-1 2-144 0,1 0-16 16,-2 0-16-16,1 1 0 0,-1 3-144 0,0-1-16 15,0 2-16-15,1 2 0 0,1 1 32 0,0 1 16 0,-1 0 0 0,4 2 0 16,0 1-144-16,2 0-16 15,1-1-16-15,2 1 0 0,1-1-224 0,2 0-144 16,1 0 192-16,2-1-192 0,2 0 0 0,2-1 0 16,1 0 0-16,0-4 0 0,2 1 0 0,1-1 0 15,-1-2 0-15,0-3 0 16,2-2-384-16,0-2-48 0,-2-1 0 0,1-1 0 16,0 0-1216-16,-2-2-240 0,0-2-48 0,0 0-16 15,-1 0-976-15,-3 1-192 0,-1 0-32 0</inkml:trace>
  <inkml:trace contextRef="#ctx0" brushRef="#br0" timeOffset="63029.78">12671 7528 7359 0,'0'0'656'0,"0"0"-528"15,0 0-128-15,0 0 0 0,-4 1 5376 0,4-1 1024 16,-4-2 224-16,1 0 32 0,1-2-3712 0,1-1-768 16,0-1-128-16,1-2-48 0,1-1-736 0,1-2-160 15,-1 2-16-15,2-3-16 0,0 2-864 0,1 0-208 16,0 2 0-16,1 0 0 0,-1 2 0 0,0 1-192 16,0 1 48-16,-4 4 0 0,5-2 448 0,-1 0 80 15,0 1 32-15,1 2 0 0,1 1-416 0,0 3 0 16,0-1 0-16,1 2 0 0,0-1 0 0,-1 1 192 15,2 0-64-15,0 2 0 0,1 2-128 0,1-3 0 16,-2 1 0-16,3-3 0 0,-1-1 0 0,1-1 192 16,0-1-192-16,1-2 192 0,1-1-192 0,-1-1 0 15,-2-1-192-15,1-2 192 0,1-1-224 0,-2 0 80 0,-3 0 16 0,0-1 0 16,0 0 128-16,-3 0-160 0,-1 1 160 0,-1-2-160 16,-1 1 160-16,-1 1 0 0,-2 1 0 0,2 5 128 15,-4-4 128-15,0 1 48 0,-3-2 0 0,0 3 0 16,0 0 176-16,-2 2 32 0,1 0 16 0,-2 1 0 0,0 1-96 15,-2 0-32-15,-1 2 0 0,-1 2 0 0,0 0 0 0,-2 2 0 16,-1 2 0-16,2 0 0 0,-2 3-144 0,2 0-16 16,0 0-16-16,1 0 0 0,2-2-224 0,5 0 144 15,-2-3-144-15,3-1 128 0,2-2-128 0,0-3 0 16,4-2 0-16,0 0-176 16,0 0-1280-16,-1-6-256 0,0-2-48 0,-1-2-18640 15</inkml:trace>
  <inkml:trace contextRef="#ctx0" brushRef="#br0" timeOffset="77257.98">13360 7213 25791 0,'0'0'2304'0,"0"0"-1856"16,0 0-448-16,0 0 0 0,0 0 2576 0,5 0 432 15,-5 0 64-15,7 0 32 0,2 0-2256 0,1 0-448 16,0 1-80-16,-2 0-17040 0</inkml:trace>
  <inkml:trace contextRef="#ctx0" brushRef="#br0" timeOffset="77444.89">13380 7344 45327 0,'0'0'992'0,"0"0"208"0,0 0 32 0,-2 5 48 0,0 1-1024 0,1 1-256 0,0 0 0 0,2 0 0 15,2-2 432-15,1-1 16 0,2 1 16 0,2-1 0 16,0 0-464-16,2-2 0 0,3 1 0 0,1-3-13824 31,-1 0-2880-31</inkml:trace>
  <inkml:trace contextRef="#ctx0" brushRef="#br0" timeOffset="78309.72">14231 7102 10127 0,'0'0'448'0,"0"0"96"0,0 0-544 0,0-6 0 16,-1 0 0-16,-1 1 0 0,-1 0 5504 0,0 1 976 16,3 4 208-16,-6-2 32 0,-3 2-3920 0,-1 4-800 15,1 1-144-15,-4 1-48 0,-2 4-736 0,1 3-160 16,-3 2-16-16,0 2-16 0,1 4 16 0,1 3 16 16,0 2 0-16,3-1 0 0,1 1-64 0,3 2-16 0,3-3 0 0,3 2 0 15,2-2-320-15,4 2-80 0,3-3-16 0,4-2 0 16,2-1-416-16,2-4 128 0,4-1-128 0,0-2 0 15,3-5 0-15,2-3 0 0,3-5 0 0,-1-2 0 16,0-2 128-16,1-5-128 0,-1-3 0 0,-1-3 128 16,-3-2-128-16,-1-1 0 0,-4-4 0 0,0 2 0 15,-4 0 288-15,-4-1 80 0,-1-2 16 0,-2-1 0 16,-2-5 32-16,-2 1 16 0,-2 0 0 0,-1-1 0 16,-2 1-176-16,-1 1-16 0,-3 3-16 0,-2 1 0 0,-2 1-224 0,-2 3 128 15,-3 1-128-15,0 3 0 16,-4 3-800-16,1 4-256 15,-3 2-48-15,2 1-22656 0</inkml:trace>
  <inkml:trace contextRef="#ctx0" brushRef="#br0" timeOffset="96722.26">10438 12195 27359 0,'0'0'1216'0,"0"0"240"0,0 0-1168 0,0 0-288 16,0 0 0-16,0 0 0 0,0 0 2192 0,0 0 384 15,0 0 80-15,0 0 16 0,0 0-1040 0,0 0-208 16,0 0-32-16,0 9-16 0,0 0-496 0,0 0-112 16,1 2 0-16,-1 1-16 0,0 1-128 0,0 1-32 15,1 2 0-15,0 2 0 0,0 0-288 0,0 5-64 16,0-2-16-16,0-3 0 0,2 1-224 0,-2-4 0 16,0 2 0-16,0-3 0 0,0-1 0 0,0 0 0 15,0-1-208-15,-1-1 64 16,0-2-480-16,0 1-80 0,0-3-32 0,0 0 0 15,0-7-1888-15,0 0-384 0,1 5-80 0</inkml:trace>
  <inkml:trace contextRef="#ctx0" brushRef="#br0" timeOffset="97054.89">10072 12652 33231 0,'0'0'1472'0,"0"0"304"0,0 0-1424 0,6 3-352 15,-1 0 0-15,1 0 0 0,3-1 1664 0,1 1 256 16,3-3 48-16,2 1 16 0,2-1-720 0,4-1-144 16,2-1-32-16,5 0 0 0,1 1-448 0,2-3-80 15,3-1-32-15,-2 0 0 0,0 1-320 0,-1-1-64 16,0 0-16-16,-1 1 0 0,0 0-128 0,0-1 0 16,-3 1 0-16,-1-1 0 15,0 2-368-15,-3 1-96 0,-2-1-32 0,-4 1 0 16,-2 1-2032-16,-2 0-416 0,-2 0-64 0,-4 1-8464 15,-2 0-1696-15</inkml:trace>
  <inkml:trace contextRef="#ctx0" brushRef="#br0" timeOffset="97707.17">10070 12852 30575 0,'0'0'1344'0,"0"0"304"0,0 0-1328 0,0 0-320 0,0 0 0 0,0 0 0 0,0 5 1664 0,0 2 272 15,0 1 48-15,0 2 16 16,0-2-752-16,1 1-160 0,-1 2-16 0,0 2-16 0,-1 1-368 0,0 1-80 16,1 2-16-16,-1-2 0 0,-1 3-240 0,0 0-48 15,2-1-16-15,-1 2 0 0,0-2-288 0,1-2 0 16,1-1 128-16,0 0-128 0,0-5-192 0,1 0-80 15,1 0-32-15,1-4 0 16,-4-5-1824-16,0 0-368 0,0 0-80 0,6 0-14288 0</inkml:trace>
  <inkml:trace contextRef="#ctx0" brushRef="#br0" timeOffset="97905.95">10235 12943 19343 0,'0'0'848'0,"0"7"192"0,-3 0-832 0,1 1-208 0,0 0 0 0,0 2 0 15,0 1 3152-15,1 1 592 0,1 1 112 0,-1-3 32 16,1 1-2672-16,0 0-544 0,1 0-96 0,0-1-32 16,0-1-544-16,1 0 0 0,-1-1 0 0,1 0-10400 15,0-3-2112-15</inkml:trace>
  <inkml:trace contextRef="#ctx0" brushRef="#br0" timeOffset="98073.23">10202 13056 24879 0,'0'0'2208'0,"7"-3"-1760"15,0-1-448-15,2 1 0 0,0-2 2672 0,0 2 448 16,1 0 80-16,2 0 32 0,2-1-2160 0,-2 0-432 15,2 0-96-15,2 0-16 16,-2 0-1632-16,2 0-336 0</inkml:trace>
  <inkml:trace contextRef="#ctx0" brushRef="#br0" timeOffset="98507.86">10497 13032 17503 0,'0'0'1552'0,"0"0"-1232"0,4 3-320 0,1 0 0 15,-5-3 2752-15,6 2 480 0,2-1 96 0,1 0 32 16,1-1-2000-16,0-1-400 0,1-1-64 0,1-1-32 16,0-1-576-16,-2 0-112 0,2 0-32 0,-1-1 0 15,-2-2 0-15,-1 0 0 0,0-1 0 0,-1 2 0 16,-1-1 288-16,-1 1 48 0,-3-1 16 0,-1 0 0 15,-1 0 224-15,-2-1 48 0,-2 0 16 0,0 2 0 16,-1 0-16-16,-2 1-16 0,-1 1 0 0,1 1 0 0,-1 1-16 0,-2 1 0 16,-2 1 0-16,2 1 0 0,-1 2-160 0,0 1-16 15,-1 1-16-15,3 3 0 0,-2 1 112 0,1 3 32 16,0 1 0-16,0 1 0 0,2 1-176 0,1 3-16 16,1-1-16-16,2 2 0 0,2 0-192 0,2-1-32 15,1 1-16-15,3-2 0 0,2 1-240 0,2-3 144 16,0-2-144-16,3-1 128 0,1-2-128 0,3 0 0 15,2-4 0-15,0 0 0 0,0-1 0 0,2-2 0 16,0-1 0-16,-1-4 0 0,0-1 0 0,-2-2 0 16,-1-1 0-16,-1 1 0 0,-3-3 0 0,-1-1 0 15,-2-2-144-15,-1 0 144 16,-2 1-528-16,0-1-48 0,-3 0-16 0,-1-1 0 16,-1 3-2320-16,-1 0-464 0,-1 0-80 0</inkml:trace>
  <inkml:trace contextRef="#ctx0" brushRef="#br0" timeOffset="99007.85">10745 12842 30687 0,'0'0'1360'0,"0"0"288"0,0 0-1328 0,0 0-320 16,0 0 0-16,0 0 0 0,0 0 1840 0,5 3 288 16,1-3 64-16,0 1 16 0,-1-1-1072 0,1 0-224 15,1 0-32-15,-1 0-16 0,1-1-576 0,-1 1-112 16,0-2-32-16,-1 1 0 16,0 1-1200-16,1 0-240 0,-1-1-48 0</inkml:trace>
  <inkml:trace contextRef="#ctx0" brushRef="#br0" timeOffset="100049.83">10958 12813 26495 0,'0'0'1168'0,"0"0"240"0,0 0-1120 0,0 0-288 15,0 0 0-15,0 0 0 0,0 0 1920 0,0 0 320 16,-2-4 64-16,-1 1 0 0,1-2-1104 0,1 0-240 16,2-1-32-16,0 1-16 0,1-3-512 0,1 1-96 0,1 1-32 15,0 0 0-15,0-2-272 0,2 1 0 0,1 1 128 0,0 0-128 16,2 0 0-16,-2 0 0 0,-2 2 0 0,1 1 0 15,0 0 128-15,-6 3-128 0,5-1 0 0,1 3 0 16,0 2 0-16,0 1 128 0,0-1-128 0,1 3 0 16,0 1 288-16,-1 0-48 0,1 1-16 0,0-1 0 15,1-1-16-15,1 0 0 0,0 1 0 0,0-2 0 16,2-1-208-16,-1-1 0 0,0-1 0 0,1-1 0 16,0-1 0-16,-1-1 0 0,0-1 0 0,-1-1 0 0,-2 0 0 0,2-2 0 15,-2-2 0-15,-1 0 0 0,0-3 0 0,-1 1 128 16,-2 0-128-16,0-1 0 0,-1 0 0 0,-1 0 0 15,-2 1 128-15,0 0-128 0,-1 0 0 0,0 2 128 16,-3-1-128-16,0 4 0 0,-2-2 144 0,-1 3-144 16,-2 2 128-16,0 2-128 0,-2 1 416 0,-1 2 0 15,-3 3 0-15,1 2 0 0,-3 1 128 0,1 3 32 16,-2 1 0-16,0-2 0 0,1 1-128 0,0 0-32 16,4-1 0-16,1-2 0 0,1-1-224 0,2-2-32 15,4-2-16-15,-1-1 0 0,2-1-272 0,1-1-64 16,4-3-16-16,0 0-13680 15,0 0-2752-15</inkml:trace>
  <inkml:trace contextRef="#ctx0" brushRef="#br0" timeOffset="105924.29">11429 12620 14735 0,'0'0'1312'0,"0"0"-1056"16,0 0-256-16,0 0 0 0,0 0 4288 0,0 0 784 15,6-2 176-15,1 0 16 0,2-2-2768 0,2 0-576 16,1 0-96-16,2 0-32 0,-1 1-640 0,-1 1-144 16,1 0-32-16,-2 1 0 0,-1 0-592 0,-1 1-112 15,-1 0-16-15,-1 1-16 16,0 1-656-16,-3 1-128 0,-4-3-32 0,0 0-18656 0</inkml:trace>
  <inkml:trace contextRef="#ctx0" brushRef="#br0" timeOffset="106078.78">11512 12777 47279 0,'0'0'1040'0,"0"0"224"0,0 0 32 0,0 0 32 0,7 5-1072 0,-7-5-256 0,7 3 0 0,0-1 0 0,1 1 640 0,1-1 80 16,-1-1 16-16,3 1 0 0,2-2-576 0,-1 1-160 15,0-1 0-15,0 0-14752 16,0-1-3008-16</inkml:trace>
  <inkml:trace contextRef="#ctx0" brushRef="#br0" timeOffset="107145.31">12417 12136 16575 0,'0'0'1472'0,"2"-4"-1168"16,-1-1-304-16,0 0 0 0,0 1 3200 0,0 0 592 15,0 1 112-15,-1 3 32 0,0 0-1536 0,0 0-304 16,0 0-64-16,0 0-16 0,0 0-752 0,0 0-160 15,0 0-16-15,-1 5-16 0,1 2-336 0,0 4-64 0,1-1-16 0,0 1 0 16,0 3-448-16,0 1-80 0,0 1-128 0,1 2 176 16,0 0-176-16,0 1 0 0,0-1 0 0,0-1 0 15,0-2 0-15,0 0 0 0,-1-2 0 0,1 0 0 32,0-2-464-32,0-2-80 0,0-3-16 0,0-1-12304 0,-2-5-2448 0</inkml:trace>
  <inkml:trace contextRef="#ctx0" brushRef="#br0" timeOffset="107505.33">11957 12519 35247 0,'0'0'768'0,"0"0"176"0,0 0 16 0,7 0 32 0,1 0-800 0,2 0-192 16,1 0 0-16,0 0 0 0,2 0 1632 0,3 0 288 15,1 1 48-15,2-1 16 0,0 0-800 0,4 0-160 16,2 1-16-16,4-1-16 0,5-1-512 0,2 0-96 15,3-1-32-15,1-1 0 0,1-1-208 0,-1 0-144 0,1-1 192 16,-1 1-192-16,0-1 0 0,0 1 0 0,-1 0 0 0,-2 1 0 31,-3 0-1792-31,-2 1-320 0,-5 1-64 0,-2 1-16 0,-3 0-912 0,-5 0-176 0,-1 0-48 16,-5 1-10896-16</inkml:trace>
  <inkml:trace contextRef="#ctx0" brushRef="#br0" timeOffset="109013.81">11929 12792 11055 0,'0'0'976'0,"0"0"-784"16,0 0-192-16,0 0 0 0,0 0 4320 0,0 0 816 15,0 0 176-15,0 0 16 0,0 0-2960 0,-4 3-576 16,1 1-128-16,1 1-32 0,1 0-480 0,0 3-112 15,0 2-16-15,1 3 0 0,0-1-496 0,0 1-96 16,0 1-32-16,-1 2 0 0,0 0-128 0,-1 2-16 16,0 0-16-16,-1 2 0 0,1-1-240 0,0 1 128 0,0-1-128 0,1-2 0 15,0-1 0-15,1-1 0 16,1-3 0-16,0 0 0 16,0-2-1280-16,0-1-320 0,0-3-48 0,-1 0-15472 0</inkml:trace>
  <inkml:trace contextRef="#ctx0" brushRef="#br0" timeOffset="109374.06">12112 12877 18431 0,'0'0'1632'0,"-5"3"-1312"15,0 1-320-15,1 1 0 0,0-1 3712 0,1 0 656 16,1 3 144-16,1-1 32 0,0 1-2720 0,0 1-544 15,0 2-96-15,0 0-32 0,1 1-704 0,0 2-160 16,1-1-32-16,-1 0 0 0,1 2-256 0,0 0 0 16,0-1 0-16,1 0 0 0,0-1-160 0,0-2-32 0,0-3-16 0,0 0 0 31,1-2-560-31,-3-5-128 0,0 0 0 0,0 0-10128 0,0 0-2032 0</inkml:trace>
  <inkml:trace contextRef="#ctx0" brushRef="#br0" timeOffset="109545.03">12020 12973 11967 0,'0'0'1072'0,"0"0"-864"0,7-2-208 0,0 0 0 0,0 0 5040 0,1-1 960 15,1 0 192-15,-1 1 32 0,2-1-3008 0,-2 3-592 16,1 0-128-16,-1 1-32 0,0 1-1536 0,1-1-304 16,0 0-64-16,-2 0-16 0,0 1-544 0,1-2 0 15,1 0 0-15,-1 0 0 16,-8 0-2048-16,7-4-528 0,1 0-112 0</inkml:trace>
  <inkml:trace contextRef="#ctx0" brushRef="#br0" timeOffset="109814.13">12400 12753 20271 0,'0'0'1792'0,"-1"-4"-1424"16,0 0-368-16,0 0 0 0,-1-1 3808 0,0 1 688 0,2 0 144 0,-1 1 32 16,1 3-2368-16,0 0-448 15,0 0-112-15,0 0-16 0,0 0-800 0,0 0-160 0,0 0-48 0,4 2 0 16,0 4-336-16,-1 2-80 0,-1 1-16 0,-1 2 0 16,0 0-160-16,-1 2-128 0,-1-1 144 0,0-1-144 15,-1 1 0-15,0-1 128 0,0 0-128 0,1-1 0 31,0-2-384-31,1 0-112 0,0-1-16 0,1 0-16 0,0-2-2656 0,-1 2-528 0</inkml:trace>
  <inkml:trace contextRef="#ctx0" brushRef="#br0" timeOffset="110368.32">12487 13180 38127 0,'0'0'1680'0,"0"0"368"0,0 0-1648 0,0 0-400 0,3-5 0 0,0-2 0 0,1-1 1984 0,2-2 304 16,1-2 64-16,1-1 16 0,-1-1-1072 0,3-2-208 15,3-6-32-15,1 2-16 0,-1 0-640 0,0 2-128 16,1 0-16-16,-1 3-16 0,0 0-240 0,-1 0 0 16,-1 1 0-16,-1-1 0 15,1-1-640-15,0 1-192 0,-1 0-16 0,-3-1-13824 16,-2 2-2768-16</inkml:trace>
  <inkml:trace contextRef="#ctx0" brushRef="#br0" timeOffset="110799.8">12749 13040 41183 0,'0'0'896'0,"0"0"192"0,0 0 48 0,0 0 16 0,3 6-912 0,-3-6-240 0,4 2 0 0,1 1 0 15,0-3 1152-15,1 1 176 0,0-1 32 0,1-1 16 16,1-1-1088-16,0-1-288 0,0 0 0 0,1 0 0 15,1 0 288-15,-3 0-32 0,1 0-16 0,0 0 0 16,1 1-240-16,-1 0 0 0,-1-3 128 0,-2 1-128 16,1 0-144-16,-1 0-80 0,-1 0-16 0,-1 0 0 15,-1-1 240-15,-1 0 0 0,-1 0 0 0,1 1 0 0,-2-2 192 0,-1 1-32 16,-1 1 0-16,3 4 0 0,-4-3-160 0,-2 0 0 16,-1 1 0-16,1 2 0 0,-1 2 192 0,-1-1 16 15,-1 1 0-15,1 2 0 16,-3 1 320-16,0 2 64 0,-1 1 16 0,0 3 0 0,0 1-288 0,0 3-48 15,0-1-16-15,2 4 0 0,3-1 384 0,0 2 64 16,2 1 0-16,2-1 16 0,2 1-720 0,1-1-256 16,2 1 0-16,2-3 0 0,2-1 256 0,2-3 0 15,2-2 0-15,3-3 0 0,2-1-144 0,0-2 144 16,3-3 0-16,-2-2-144 0,1-2 144 0,1-2-160 16,-2-2 160-16,0-3-160 0,-1-1-176 0,-3-2-48 15,-1-1 0-15,-1 0 0 16,-1-1-1536-16,-2-1-320 0,-2 1-64 0,-2 0-17888 0</inkml:trace>
  <inkml:trace contextRef="#ctx0" brushRef="#br0" timeOffset="111515.95">13031 12938 11967 0,'0'0'528'0,"-4"2"112"0,1-1-512 0,3-1-128 16,-4 0 0-16,0 1 0 0,0-1 4672 0,4 0 896 15,0 0 176-15,0 0 32 0,-2-3-3760 0,2-2-752 16,1-1-160-16,2-1-16 0,2 0-496 0,0 0-80 0,0 0-32 0,0 1 0 16,1-1-208-16,1 2-32 15,0-2-16-15,0 2 0 0,1 2-32 0,-1 0-16 16,0 3 0-16,0 1 0 0,-1 1 208 0,0 1 64 15,0 1 0-15,-1 1 0 0,0 1-64 0,-1 0-16 16,0 0 0-16,1 1 0 0,0-1-112 0,0 1 0 0,1-1-16 0,1-1 0 16,2-1-240-16,0-1 144 0,1-1-144 15,1-2 128-15,0 0-128 0,0-2 0 0,1 0 0 0,-3-1 0 16,1 0 0-16,-1-2 0 0,1 0 0 0,-3-1 0 0,-1 0-176 0,-1 0 176 16,0 0-128-16,-2 0 128 0,-2 1-128 0,-1-2 128 15,-1 2-128-15,-2 0 128 0,-2 1 0 0,-1 1 0 16,0 1 0-16,-1 0 128 0,-2 0 48 0,-1 2 16 15,-2 1 0-15,-1 1 0 0,-3 0 384 0,-2 1 96 16,1 1 16-16,-1 2 0 0,1 1-64 0,-2-1-16 16,2 3 0-16,3-2 0 0,2 1-320 0,2 0-64 15,2-1-16-15,3-1 0 0,0 0-208 0,3-1-160 16,2-5 32-16,0 0 0 16,0 0-2544-16,0 0-496 0</inkml:trace>
  <inkml:trace contextRef="#ctx0" brushRef="#br0" timeOffset="124085.38">13720 12437 8287 0,'0'0'736'0,"5"-2"-592"16,0-1-144-16,0 0 0 0,1 2 6400 0,-1 1 1264 16,1-1 240-16,0 1 48 0,0 1-4448 0,-1 1-896 0,1 2-176 0,0 1-48 15,1 3-1248-15,-1 0-256 16,1 1-48-16,-1-1-16 0,0 1-624 0,-1 0-192 0,2-1 128 0,0-1-128 15,-1 0-128-15,0 0-96 0,0-1-16 0,0-1 0 32,0-1-2416-32,1 0-480 0,-1-1-112 0</inkml:trace>
  <inkml:trace contextRef="#ctx0" brushRef="#br0" timeOffset="124265.42">13761 12648 20271 0,'0'0'1792'0,"-4"3"-1424"0,-1 0-368 0,5-3 0 15,0 0 3760-15,0 0 672 0,0 0 144 0,0 0 32 16,0 0-2160-16,0 0-416 0,0 0-96 0,4-2-16 16,0-1-1264-16,3 1-256 0,1 0-48 0,2 0-16 0,3 2-336 0,-2-2 0 15,0 1 0-15,0 1 128 16,2 0-1536-16,-1 1-288 0,1 2-64 0</inkml:trace>
  <inkml:trace contextRef="#ctx0" brushRef="#br0" timeOffset="124590.2">14459 12148 31327 0,'0'0'2784'0,"0"0"-2224"0,0 0-560 0,-4 5 0 16,1 3 3408-16,0 2 576 0,0-2 112 0,0 5 32 16,2 2-2480-16,-1 4-496 0,0-1-112 0,0 3-16 15,1-1-704-15,1 3-128 0,1-4-48 0,1 2 0 16,1-1-144-16,0-3 0 0,1-1 0 0,1-2 0 15,0-2-368-15,-1-1-48 0,1-1-16 0,0-2 0 16,-1 0-1440-16,-1-3-304 0,-1 0-48 0,-2-5-17216 16</inkml:trace>
  <inkml:trace contextRef="#ctx0" brushRef="#br0" timeOffset="124809.16">14235 12584 41343 0,'0'0'1840'0,"0"0"368"0,-6 0-1760 0,1 2-448 15,1 0 0-15,4-2 0 0,0 0 624 0,0 0 32 16,0 0 16-16,5 4 0 0,2-1-672 0,2-1 0 16,1-1 0-16,3 0 0 0,3-1 0 0,1-1-192 15,3-1 32-15,0 0 16 0,2 0-48 0,0 0 0 16,0 0 0-16,-2-1 0 0,-1-1 192 0,-1 2 0 0,-5-1 0 0,0 1-12672 15,-5 0-2416-15</inkml:trace>
  <inkml:trace contextRef="#ctx0" brushRef="#br0" timeOffset="125450.06">14366 12657 21183 0,'0'0'1888'0,"7"2"-1504"16,-1 0-384-16,1 0 0 0,0 1 5104 0,0-2 944 16,0 0 192-16,2 0 32 0,-2 1-3904 0,1-2-768 15,0 0-176-15,2-2-16 0,0 0-720 0,0-1-144 16,0 0-32-16,0-2 0 0,1 1-512 0,-1 0-192 15,2 0 0-15,-1 1 0 16,-1 0-2464-16,-2 0-480 0</inkml:trace>
  <inkml:trace contextRef="#ctx0" brushRef="#br0" timeOffset="125713.47">14413 12806 12895 0,'0'0'1152'0,"-2"4"-928"0,0 3-224 0,-1-1 0 16,1 1 6288-16,0 1 1216 0,-1 2 240 0,0 0 64 15,0 4-4672-15,-1 3-944 0,0 0-176 0,1 4-32 16,0 0-1088-16,1 3-224 0,1 0-32 0,1 2-16 0,0-1-464 0,1 1-160 15,0-2 0-15,1-2 144 16,0-1-1040-16,0-2-192 0,-1-5-64 0,0-3-20144 16</inkml:trace>
  <inkml:trace contextRef="#ctx0" brushRef="#br0" timeOffset="140860.12">10382 9566 12383 0,'0'0'544'0,"0"0"112"0,0 0-528 0,0 0-128 16,0 0 0-16,0 0 0 0,3-5 1600 0,-3 5 304 15,3-5 48-15,0 2 16 0,-3 3 80 0,3-4 32 16,-3 4 0-16,0 0 0 0,0 0-352 0,0 0-80 16,0 0-16-16,3 5 0 0,-1 2-48 0,-1 2-16 15,-1 2 0-15,0 0 0 0,0 0-416 0,0 2-64 16,-1 1-32-16,0 3 0 0,0-1-512 0,1 0-96 15,0 0-32-15,1 0 0 0,0-1-272 0,0-1-144 16,1 1 160-16,-1-2-160 0,0 1 0 0,-1-2 0 16,-1 0 0-16,1-2 0 15,0 1-1504-15,1-2-400 0,0-3-80 0</inkml:trace>
  <inkml:trace contextRef="#ctx0" brushRef="#br0" timeOffset="141611.71">10029 10035 31215 0,'0'0'1376'0,"8"1"288"0,0-2-1328 0,2 1-336 16,-1 1 0-16,2 0 0 0,2-1 2224 0,1 0 368 15,-1-1 80-15,5 1 16 0,1 0-1184 0,3 0-224 16,2-1-64-16,4 1 0 0,1-1-608 0,2 0-128 16,3 0-32-16,-2 0 0 0,-1-1-304 0,2 0-144 15,0 1 128-15,0-2-128 0,-2 1 128 0,3-1-128 16,2 1 128-16,-1 2-128 0,-2-2 0 0,-1 1-224 15,0 1 32-15,-3 0 0 16,-2-1-624-16,0 0-112 0,-3 1-32 0,-1 0 0 16,-3 0-1632-16,-2 0-336 0,-3 1-64 0,-1 0-8000 15,0-1-1600-15</inkml:trace>
  <inkml:trace contextRef="#ctx0" brushRef="#br0" timeOffset="142486.78">10098 10222 23199 0,'0'0'512'0,"0"0"96"0,0 0 32 0,0 0 16 0,0 0-528 0,0 0-128 16,0 0 0-16,0 0 0 0,0 0 1664 0,0 0 320 16,0 0 48-16,3 8 16 0,0 3-384 0,-1 0-64 15,-2-1 0-15,0 2-16 0,0 1-368 0,-1 1-80 16,0 2-16-16,0 1 0 0,1 0-304 0,-2 1-64 15,0-2-16-15,0 0 0 0,-1 1-336 0,1-2-64 16,0-4-16-16,1 1 0 0,-1-2-320 0,1-1 144 16,1-1-144-16,0 0 0 0,-1-1-176 0,1 0-144 15,0-7-16-15,0 0-16 16,0 0-2592-16,0 0-512 0</inkml:trace>
  <inkml:trace contextRef="#ctx0" brushRef="#br0" timeOffset="143783.16">10370 10294 6447 0,'0'0'576'0,"0"0"-576"16,0 0 0-16,0 0 0 0,0 0 4288 0,0 0 768 15,0 0 128-15,0 0 48 0,0 0-2464 0,0 0-480 0,0 0-112 0,5 5 0 16,-2 0-480-16,-1 3-96 0,-2 2 0 0,1 1-16 16,0 0-688-16,0 1-144 0,0 1-32 0,0 0 0 15,0-2-400-15,1 0-64 0,1-1-32 0,0 0 0 16,1-3-224-16,-2 1 0 0,0-1 0 0,-1 0 0 16,-1-1-144-16,0 1-128 0,-1-2-32 0,-1-1-12016 15,-2 0-2400-15</inkml:trace>
  <inkml:trace contextRef="#ctx0" brushRef="#br0" timeOffset="143947.19">10366 10418 16575 0,'0'0'736'0,"0"0"160"0,0 0-720 0,0 0-176 16,2-4 0-16,-2 4 0 0,4-3 5120 0,-4 3 1008 15,5-4 192-15,1 1 32 0,0 1-4336 0,0 1-864 16,0-1-192-16,2 2-16 0,-2-1-688 0,2 1-256 15,1 0 176-15,0-1-176 16,1-1-2160-16,-1 1-528 0</inkml:trace>
  <inkml:trace contextRef="#ctx0" brushRef="#br0" timeOffset="144411.97">10587 10416 17503 0,'0'0'1552'0,"0"0"-1232"0,0 0-320 0,3 5 0 16,3 0 3648-16,-1 0 688 0,1-1 128 0,1 1 16 16,0-1-2496-16,2-1-496 0,0-2-96 0,1-1-32 15,1-1-832-15,1 0-160 0,-2-1-48 0,2-1 0 16,1 0-320-16,-2-2 0 0,-1 1 0 0,-1-1 128 0,-1-1-128 0,0 0 0 15,0 0 128-15,-3-3-128 0,1 1 128 0,-2 1-128 16,-1-1 160-16,-2-2-160 0,0 1 224 0,-2 1-48 16,-1 3-16-16,-1-2 0 0,-2 1 160 0,-1 1 48 15,0 1 0-15,-2 3 0 0,-2-1 80 0,-1 4 32 16,0-1 0-16,-1 3 0 0,-2 2 128 0,-1 1 32 16,2 2 0-16,-1 1 0 0,1 3-320 0,1 2-64 15,0-3-16-15,0 3 0 0,4 1 320 0,2-1 64 16,1 1 16-16,2-1 0 0,1 0-256 0,2-2-64 15,3-1 0-15,3 0 0 0,0-1-176 0,3 1-144 16,2-2 192-16,2-3-192 0,1 1 128 0,2-1-128 16,1-1 0-16,0-2 0 0,2-2 0 0,-2-1 0 15,2-1 0-15,-2-1 0 0,-3-1 0 0,1-2 0 16,-2 0 0-16,-2-1 0 0,-2-2 0 0,0 0-304 16,-1 2 64-16,-3-2 16 15,0 0-1696-15,-3-1-320 0,1 0-80 0,0 0-17616 0</inkml:trace>
  <inkml:trace contextRef="#ctx0" brushRef="#br0" timeOffset="144831.1">10890 10224 27407 0,'0'0'1216'0,"0"0"256"0,0 0-1184 0,0 0-288 0,0 0 0 0,0 0 0 16,0 0 2256-16,0 0 400 16,0 0 80-16,0 0 16 0,5 3-976 0,1-1-192 15,-6-2-48-15,6 3 0 0,0-2-720 0,0 0-160 16,-6-1-16-16,7 3-16 0,0-2-432 0,-1 1-192 15,-6-2 160-15,5 2-160 16,-5-2-1088-16,6 2-304 0,-6-2-64 0,0 0-17232 0</inkml:trace>
  <inkml:trace contextRef="#ctx0" brushRef="#br0" timeOffset="145306.14">11264 10073 31967 0,'0'0'704'0,"0"0"128"0,0 0 48 0,0 0 16 0,0 0-704 0,0 0-192 15,0 0 0-15,0 0 0 0,0-5 896 0,0 5 160 16,0 0 32-16,0 0 0 0,-3-4-576 0,3 4-96 16,0 0-32-16,0 0 0 0,-6 1 64 0,0 1 0 15,0 1 0-15,-2 3 0 0,-2 1 256 0,0 4 64 0,0 0 16 0,1 2 0 16,-1-2 112-16,2 3 0 16,0 1 16-16,1 1 0 0,3 1-208 0,2-1-64 0,2-1 0 0,2-3 0 15,3-1-384-15,3-3-96 16,3-4-16-16,2 0 0 0,0-3-144 0,1-2 0 0,0-3 0 0,0-1 0 15,2-2-128-15,-1-1-64 16,-2-2-16-16,0 0 0 0,-1 0 208 0,-2-1 0 0,-2 1 0 0,-2 1 0 16,-1-1 0-16,-2 0 0 0,-1 0 0 0,-2 1 0 15,-2 1 176-15,-1 1-176 0,-1 2 160 0,-1-3-160 16,0 1 384-16,-2 1 0 0,-1 1-16 0,-1 0 0 0,0 3-144 0,1-3-32 16,2 1 0-16,-2-1 0 0,1 0-192 15,2 0-160-15,1 2 32 0,0-2-14480 16,2 0-2896-16</inkml:trace>
  <inkml:trace contextRef="#ctx0" brushRef="#br0" timeOffset="152182.85">11679 9869 30863 0,'0'0'1360'0,"0"0"304"0,-4 5-1344 0,0-2-320 0,4-3 0 0,0 0 0 15,0 0 2272-15,0 0 384 0,0 0 80 0,1 7 16 16,-1-7-1008-16,5 4-192 0,1 0-32 0,-1 0-16 16,1-1-624-16,1 0-128 0,1 1-32 0,0-2 0 15,0 1-432-15,-1-2-96 0,0 2 0 0,0 0-16 16,1 0-176-16,-1-1-256 0,-7-2 64 0,8 1-14336 15,-1 0-2880-15</inkml:trace>
  <inkml:trace contextRef="#ctx0" brushRef="#br0" timeOffset="152335.35">11682 10040 36287 0,'-9'5'1600'0,"9"-5"336"0,0 0-1552 0,0 0-384 15,0 0 0-15,0 0 0 0,0 0 2000 0,0 0 320 16,6 0 64-16,1 0 16 0,-1 1-1248 0,2-1-240 15,1 0-48-15,0 0-16 0,0 0-592 0,-1 0-128 16,1 0-128-16,0-1 176 16,0 1-1248-16,0 0-240 0,-1 0-48 0</inkml:trace>
  <inkml:trace contextRef="#ctx0" brushRef="#br0" timeOffset="153147.64">12612 9462 26719 0,'0'0'2368'0,"0"0"-1888"16,0 0-480-16,-2 4 0 0,2-4 3888 0,-5 7 672 15,-1 1 144-15,1 2 32 0,1 1-2800 0,1 1-544 16,-1 2-112-16,2 1-32 0,2 0-736 0,2-1-160 16,0 1-32-16,3-1 0 0,0 0-320 0,1-1 0 15,1-1 0-15,-1-2 128 0,1 0-128 0,1-2 0 16,1-1 0-16,1-1-128 16,-1-2-352-16,0 0-64 0,-1 0-16 0,-1-1 0 15,-2 1-1984-15,-5-4-400 0,0 0-64 0</inkml:trace>
  <inkml:trace contextRef="#ctx0" brushRef="#br0" timeOffset="153484.22">12225 9829 39503 0,'0'0'1744'0,"0"0"368"0,0 0-1680 0,0 0-432 0,0 0 0 0,0 0 0 0,0 0 1536 0,6 3 240 16,-1-1 32-16,3 0 16 0,3 1-832 0,2 0-160 16,3-1-48-16,3 1 0 0,0-2-272 0,4 1-64 15,-2 0-16-15,3-2 0 0,0 1-240 0,-1-1-64 16,3 0 0-16,-2 1 0 0,2 0-128 0,-1 0 0 16,2-1 0-16,-2 0 0 0,-1 0 0 0,1 0 0 15,-2 0-160-15,1 0 160 0,-5 0-400 0,0 0 16 16,-3 1 0-16,-2 0 0 15,-1-1-256-15,-1 1-32 0,-4 1-16 0,-2 0 0 16,-1-1 0-16,-5-1 0 0,0 0 0 0,0 0 0 16,0 0-1232-16,-1 5-240 0,-3 0-48 0,-1 0-15264 0</inkml:trace>
  <inkml:trace contextRef="#ctx0" brushRef="#br0" timeOffset="153887.65">12104 10146 36575 0,'0'0'800'0,"0"0"160"0,0 0 48 0,0 0 16 0,0 0-816 16,0 0-208-16,0 0 0 0,0 0 0 0,0 0 1424 0,0 0 240 15,0 0 64-15,0 6 0 0,1 2-672 0,-1 1-128 16,0 2-32-16,0 2 0 0,0 2-448 0,0 0-80 15,0 2-32-15,-1-1 0 0,0 2 48 0,0 0 0 16,1 0 0-16,0 0 0 0,0 0-208 0,0-1-48 16,0 0 0-16,0-2 0 0,0 1-128 0,1-3 0 15,-1-2 0-15,0-1 0 16,1-1-368-16,0-1-144 0,0-2-48 0,-1-6 0 16,3 5-2128-16,-3-5-448 0,0 0-64 0</inkml:trace>
  <inkml:trace contextRef="#ctx0" brushRef="#br0" timeOffset="154256.37">12444 10157 36687 0,'0'0'800'0,"0"0"160"0,0 0 48 0,0 0 32 0,0 0-832 0,0 0-208 0,0 0 0 0,2 6 0 0,-1-1 1520 0,0 2 256 15,-1 1 48-15,1 2 16 0,0 2-816 0,0 0-144 16,0 3-48-16,0-1 0 0,-1 1-400 0,1 1-96 16,0 0-16-16,0 0 0 0,-1-1-320 0,1-1 0 15,0-1 0-15,1 1 0 16,-1-2-320-16,0-2-128 0,0-2-16 0,-1-2-16 16,0-1-2432-16,0-5-480 0</inkml:trace>
  <inkml:trace contextRef="#ctx0" brushRef="#br0" timeOffset="154419.68">12365 10290 33519 0,'0'0'1472'0,"0"0"320"0,0 0-1424 0,7 0-368 0,-1-1 0 0,1 1 0 16,0 0 2096-16,-1 0 336 0,2 0 80 0,0 0 16 16,1 1-1568-16,0-1-304 0,-1 0-64 0,3 0-16 15,0-1-576-15,3 0 0 0,-1 0-192 0,1-3-19552 16</inkml:trace>
  <inkml:trace contextRef="#ctx0" brushRef="#br0" timeOffset="154589.29">12785 10138 42447 0,'0'0'1872'0,"-1"7"400"0,-1 1-1824 0,0 2-448 15,-1 0 0-15,0 4 0 0,-1 4 1776 0,0-3 256 16,0 3 48-16,0-1 16 0,1 2-1248 0,1 0-240 15,1-1-48-15,1 2-16 16,-1-4-1104-16,2 0-208 0,1 0-64 0,0-5-14064 16,1 1-2816-16</inkml:trace>
  <inkml:trace contextRef="#ctx0" brushRef="#br0" timeOffset="157190.04">13386 9810 29487 0,'0'0'2624'16,"0"0"-2112"-16,0 0-512 0,0 0 0 0,0 0 2048 0,0 0 288 16,0 0 64-16,0 0 16 15,8 1-1616-15,1-1-320 0,-1 0-64 0,1 0-16 0,1 1-272 16,2 0-128-16,-2-1 0 0,1 1 128 15,-1-1-2240-15,0 1-464 0</inkml:trace>
  <inkml:trace contextRef="#ctx0" brushRef="#br0" timeOffset="157338.63">13364 9989 21183 0,'0'0'1888'0,"0"0"-1504"15,0 0-384-15,0 0 0 0,0 0 4144 0,0 0 752 16,0 0 160-16,8 1 16 0,2-2-3024 0,0-1-624 15,-1 0-112-15,1 0-32 0,3-1-816 0,0 0-160 16,0 0-48-16,1 0 0 16,0 0-1232-16,0 1-256 0,2-2-48 0</inkml:trace>
  <inkml:trace contextRef="#ctx0" brushRef="#br0" timeOffset="157605.49">14182 9550 27647 0,'0'0'1216'0,"0"0"256"0,0 0-1168 0,1-4-304 0,-1 4 0 0,0 0 0 0,0 0 3184 0,0 0 576 15,0 0 112-15,0 0 32 0,1 7-2176 0,-1 2-416 16,-1 3-96-16,0 3 0 0,-1 1-704 0,0 1-128 15,0-1-16-15,1 1-16 0,0 1-192 0,1-4-32 16,0 2-128-16,1 0 192 0,1-2-192 0,0 1-288 16,1-1 64-16,0-1 16 15,1 0-2704-15,0-1-544 0</inkml:trace>
  <inkml:trace contextRef="#ctx0" brushRef="#br0" timeOffset="157783">14047 9956 19343 0,'0'0'1728'0,"0"0"-1392"15,6 0-336-15,2 1 0 0,2 1 3520 0,1 0 624 16,0-1 128-16,1 1 16 0,-1 0-2320 0,2-2-480 16,0 1-80-16,0-1-32 0,0 1-1104 0,2-1-272 15,-1 0 0-15,1-1-11728 16,-1 0-2416-16</inkml:trace>
  <inkml:trace contextRef="#ctx0" brushRef="#br0" timeOffset="158205.14">14067 10196 30399 0,'0'0'2704'0,"-5"-1"-2160"0,0-1-544 0,5 2 0 0,-3-4 3264 0,2-1 560 16,1 0 96-16,2-1 32 0,1 0-2224 0,2-1-448 15,1-1-96-15,4 1-16 0,0 0-656 0,2 1-144 16,1 1-32-16,2 1 0 0,2 1-208 0,-1 1-128 16,2 2 128-16,-1 0-128 0,2 0 0 0,0 0 0 15,0 3 0-15,-1 1 0 0,-1 3 0 0,-1 2 0 16,-2 1 0-16,-4 2 128 0,-2 2-128 0,-2 1 144 16,-3 2-144-16,-4 1 160 0,-3 1-32 0,-4 0 0 15,-2 3 0-15,-3-2 0 0,-1 3 112 0,0-2 16 16,-3 0 0-16,0-3 0 0,2 0-64 0,1-3 0 15,2-3 0-15,2-1 0 0,2-1 16 0,2-4 0 16,2 0 0-16,4-6 0 0,0 0 80 0,0 0 16 16,0 0 0-16,8 1 0 0,2-2-144 0,1-1-32 15,1-1 0-15,3 1 0 0,1-2 96 0,4 0 16 16,1 1 0-16,3 0 0 0,0 0 80 0,1 1 32 16,-1 0 0-16,-1 1 0 0,-1 1-352 0,1 0 128 15,-2 0-128-15,0 0 0 0,-2 1 0 0,-1 0-208 16,-2 0 16-16,0 1 16 0,-1 0 176 0,-1 0 0 15,0 0-144-15,-1 1 144 16,-2 0-1088-16,-4-2-128 0,-7-1-48 0,5 4-14704 0,-5-4-2944 16</inkml:trace>
  <inkml:trace contextRef="#ctx0" brushRef="#br0" timeOffset="161476.03">21020 11311 6447 0,'0'0'576'0,"0"0"-576"16,0 0 0-16,0 0 0 0,0 0 4208 0,0 0 720 15,0 0 160-15,0 0 32 0,0 0-2064 0,0 0-416 16,0 0-80-16,0 0 0 0,0 0-656 0,0 0-128 16,0 0-32-16,0 0 0 0,0 0-464 0,-2 4-80 15,0 1-32-15,1 0 0 0,-1 0-432 0,1 1-96 16,1 2 0-16,-1 1-16 0,1-1-304 0,-1 5-48 16,1 1-16-16,1-1 0 0,-1 0-256 0,1 1 160 15,0-2-160-15,1 0 128 0,0 1-128 0,0-2 0 16,0 0 0-16,0-1 0 0,0-2 0 0,0-1 0 15,0-2 0-15,-2-5 0 0,0 0 0 0,0 0 0 16,0 0 0-16,0 0 0 0,0 0 160 0,0 0-160 16,0 0 192-16,0-7-192 0,-1 0 192 0,0-2-192 15,0 0 192-15,0-2-192 0,-1-1 128 0,0 0-128 16,1 2 0-16,1-1 0 0,0 0 128 0,0 1-128 0,0 2 0 0,0 0 0 16,0 1 0-16,0 0 0 0,0 3 0 0,0-1 0 15,0 5 0-15,1-5 0 0,-1 5 0 0,0 0 0 16,0 0 0-16,0 0 0 0,0 0 0 0,0 0 0 15,0 0 0-15,0 0 0 0,0 0 0 0,0 0 0 16,-3 4 160-16,0 1-160 0,0 1 128 0,0 2-128 16,0 0 288-16,0 0-32 0,1 1 0 0,1 0 0 15,0 0-80-15,1-1-32 0,2-1 0 0,-1-1 0 16,0-1-144-16,-1-5 0 0,2 5 0 0,-2-5 0 0,0 0 0 0,0 0 0 16,0 0 0-16,0 0 0 0,0 0 0 0,0 0 0 15,4-4 0-15,-4 4 0 0,1-6 0 0,-1 0 0 16,-1 1 0-16,1 5 0 0,-2-5 0 0,2 5 0 15,0 0-192-15,0 0 192 16,-3-2-1440-16,3 2-160 0,0 0-48 0,0 0 0 16,0 0-992-16,2-5-208 0,1 0-32 0,1 0-8512 15,1 1-1680-15</inkml:trace>
  <inkml:trace contextRef="#ctx0" brushRef="#br0" timeOffset="162139.79">21029 11284 22111 0,'0'0'1968'0,"0"0"-1584"0,0 0-384 0,0 0 0 16,0 0 3904-16,0 0 688 0,0 0 144 0,0 0 16 16,0 0-2320-16,0 0-480 0,-4-3-96 0,4 3 0 15,0 0-1184-15,0 0-224 0,0 0-64 0,0 0 0 16,0 0-384-16,0 0 0 0,-1-4 0 0,1 4-176 16,0 0-2960-16,0 0-576 0</inkml:trace>
  <inkml:trace contextRef="#ctx0" brushRef="#br0" timeOffset="162307.54">21034 11214 21183 0,'0'0'944'0,"0"0"192"0,0 0-912 0,0 0-224 16,-5 1 0-16,5-1 0 0,0 0 3456 0,0 0 656 15,0 0 128-15,0 0 32 0,0 0-2976 0,0 0-592 0,0 0-112 0,0 0-16 31,0 0-2112-31,0 0-400 0</inkml:trace>
  <inkml:trace contextRef="#ctx0" brushRef="#br0" timeOffset="162462.53">21043 11148 32831 0,'0'0'1456'0,"0"0"288"0,0 0-1392 0,0 0-352 0,-5 1 0 0,5-1 0 15,-4 0 1600-15,4 0 256 0,-3-3 64 0,3 3 0 16,-1-4-1664-16,1 1-256 0,1-3-176 0,1 1-17360 16</inkml:trace>
  <inkml:trace contextRef="#ctx0" brushRef="#br0" timeOffset="162623.34">21040 11013 25791 0,'0'0'2304'0,"0"0"-1856"16,-5 0-448-16,0-1 0 0,5 1 2816 0,0 0 448 16,0 0 112-16,-3-5 16 0,1 1-2432 0,2 0-496 15,1-1-80-15,1 0-11856 16,1 0-2368-16</inkml:trace>
  <inkml:trace contextRef="#ctx0" brushRef="#br0" timeOffset="162771.17">21033 10883 37151 0,'0'0'1648'0,"0"0"336"0,0 0-1600 0,0 0-384 16,0 0 0-16,0 0 0 0,0 0 832 0,0 0 96 16,0 0 16-16,0-5 0 15,0-2-1328-15,1 2-272 0,1-2-48 0</inkml:trace>
  <inkml:trace contextRef="#ctx0" brushRef="#br0" timeOffset="162940.37">21049 10770 25791 0,'0'0'2304'0,"0"0"-1856"0,0 0-448 0,-6 0 0 16,0-1 3728-16,6 1 656 0,-5-2 128 0,5 2 32 15,-3-3-3088-15,1-2-624 0,1-3-112 0,2 1-16 16,0 0-1408-16,3-3-256 15,0 0-64-15,0 1-17792 0</inkml:trace>
  <inkml:trace contextRef="#ctx0" brushRef="#br0" timeOffset="163083.12">21059 10583 15663 0,'0'0'1392'0,"-5"0"-1120"15,-1 0-272-15,6 0 0 0,-7 0 5328 0,7 0 1008 16,-6 0 208-16,6 0 48 0,0 0-4256 0,0 0-848 15,-3-3-160-15,1-2-48 0,2-2-1024 0,1 2-256 16,2-2 0-16,0 0-12992 16,1 0-2640-16</inkml:trace>
  <inkml:trace contextRef="#ctx0" brushRef="#br0" timeOffset="163240.31">21044 10472 37375 0,'0'0'1664'0,"-4"0"320"0,-1-1-1584 0,5 1-400 0,-6-2 0 0,2 0 0 16,4 2 1216-16,-3-4 144 0,2-1 48 0,1-2 0 16,1-1-1088-16,1-1-320 0,1-1 128 0,1-1-12720 15,0 1-2544-15</inkml:trace>
  <inkml:trace contextRef="#ctx0" brushRef="#br0" timeOffset="163382.99">21042 10293 24879 0,'0'0'2208'0,"0"0"-1760"16,0 0-448-16,0 0 0 0,-5-1 3296 0,5 1 576 16,-6-2 112-16,6 2 32 0,-3-5-2416 0,1 0-496 15,3-1-80-15,1-1-32 16,0 0-1328-16,2 0-272 0,0-2-48 0,0 0-17744 16</inkml:trace>
  <inkml:trace contextRef="#ctx0" brushRef="#br0" timeOffset="163540.34">21045 10143 13823 0,'0'0'1216'0,"0"0"-960"15,-6 2-256-15,0-2 0 0,6 0 5648 0,-6-2 1088 16,6 2 224-16,0 0 32 0,-3-3-4752 0,3 3-944 16,-1-7-192-16,2 0-32 0,1 0-928 0,1-1-144 15,1 0 0-15,1-3-12736 16,0 0-2432-16</inkml:trace>
  <inkml:trace contextRef="#ctx0" brushRef="#br0" timeOffset="163672.2">21048 9975 9215 0,'0'0'400'0,"0"0"96"0,-6-1-496 0,1-1 0 0,5 2 0 0,-3-4 0 16,-1 0 5472-16,2 1 992 0,1-2 208 0,1-2 48 15,1 1-4928-15,1-1-960 0,0 0-208 0,1 0-48 16,0-1-1984-16,0 1-416 0</inkml:trace>
  <inkml:trace contextRef="#ctx0" brushRef="#br0" timeOffset="163817.73">21044 9794 10127 0,'0'0'896'0,"0"0"-704"16,0 0-192-16,0 0 0 0,0 0 3984 0,0 0 768 15,0 0 160-15,-1-4 16 0,0-1-3088 0,0 0-624 16,1-1-128-16,1 2-32 15,0-1-1360-15,0 0-272 0</inkml:trace>
  <inkml:trace contextRef="#ctx0" brushRef="#br0" timeOffset="163941.07">21061 9688 30239 0,'0'0'1344'0,"-3"-1"256"0,3 1-1280 0,-4-3-320 16,1 0 0-16,1-2 0 0,1 0 1120 0,1-1 160 15,1-2 16-15,0-1 16 16,1 1-1504-16,1-3-320 0,0 0-48 0</inkml:trace>
  <inkml:trace contextRef="#ctx0" brushRef="#br0" timeOffset="164092.59">21021 9505 10127 0,'-8'-3'896'0,"8"3"-704"0,0 0-192 0,-4-5 0 15,1-1 4608-15,1-1 896 0,2-1 192 0,2 0 16 0,1 0-4208 0,1-1-848 16,0-1-160-16,0 0-9872 16,1 0-1968-16</inkml:trace>
  <inkml:trace contextRef="#ctx0" brushRef="#br0" timeOffset="164222.63">21032 9340 25743 0,'0'0'1136'0,"0"0"240"0,0 0-1104 0,0-5-272 16,1 0 0-16,1 0 0 0,1-2 128 0,0 1-128 16,0 0 192-16,0 0-192 0</inkml:trace>
  <inkml:trace contextRef="#ctx0" brushRef="#br0" timeOffset="164359.24">21046 9215 19343 0,'0'0'1728'0,"0"0"-1392"15,0 0-336-15,-6 0 0 0,-1-1 2752 0,2 0 464 0,1-2 112 0,4 3 0 16,-2-4-1808-16,1-1-368 0,1 0-80 0,1-2-16 16,1 0-1056-16,1-1 0 0,0 0-256 0,0 0 64 15</inkml:trace>
  <inkml:trace contextRef="#ctx0" brushRef="#br0" timeOffset="164461.5">21045 9102 11055 0,'0'0'480'0,"0"0"112"0,-1-5-464 0,1-1-128 16,0 1 0-16,0-2 0 0</inkml:trace>
  <inkml:trace contextRef="#ctx0" brushRef="#br0" timeOffset="165419.94">21020 9027 24127 0,'0'0'1072'0,"0"0"208"0,0 0-1024 0,0 0-256 0,0 0 0 0,0 0 0 16,-3 5 1888-16,3-5 320 0,0 0 64 0,0 0 16 15,0 0-496-15,0 0-112 0,-5-1-16 0,5 1 0 16,-4-5-448-16,1 1-112 0,0-1-16 0,0-1 0 16,0 0-128-16,0 1-48 0,1-1 0 0,0 1 0 15,0-2-272-15,1 2-64 0,0 0-16 0,1-2 0 16,1 1-224-16,1 0-32 0,1 0-16 0,1 0 0 15,0 0-288-15,2 1 0 0,1-2 0 0,1 1 0 16,-1 1 0-16,2 0 0 0,0 0 0 0,-1 2 0 0,0 1 0 16,-1 1 0-16,1 1 0 0,-1 0 0 0,0 2 0 0,-7-2 0 15,5 5 0-15,-1 1 0 0,-3 1 0 0,-1 1 0 16,-2 1 0-16,-1 0 0 0,-2 2 128 0,-1 1-128 16,-1-1 0-16,0-1 0 0,1 1 208 0,-1-1-64 15,1 0-16-15,0-4 0 0,1 2 96 0,0-4 16 16,-1 0 0-16,1-2 0 0,5-2 0 0,-4 0 0 15,-1-2 0-15,1-1 0 0,1-1 48 0,-1 0 16 16,0-2 0-16,1 1 0 0,0-4 0 0,0 1 0 0,2 0 0 0,-1-1 0 16,0 1-64-16,0 0-16 15,1-2 0-15,1 3 0 0,1-1-80 0,0 0-16 0,0 1 0 0,1-1 0 16,1 1-128-16,1 0 0 16,2 0 0-16,1 0 0 0,1 2 0 0,-1 0 0 0,1 1 0 0,1 2 0 15,-1-1 0-15,1 2 0 16,-1 0 0-16,1 1 0 0,0 1 0 0,-1 1 0 15,0 1 0-15,-1 1 0 0,-2 1 144 0,-1 0-144 0,-4-5 160 0,1 7-160 16,-3 1 144-16,-1 0-144 0,-1 1 128 0,-3 0-128 16,-1 0 128-16,0 1-128 0,-1-1 128 0,-1 0-128 15,1 0 160-15,0-2-160 0,-2 0 192 0,0-1-192 16,1 0 272-16,-1-2-48 0,0-1-16 0,2-2 0 16,-1 0-208-16,0-2 0 0,1-2 0 0,1 0 0 15,0-2 320-15,1-1-16 0,2-1-16 0,0 0 0 16,1 0-288-16,1-2 0 0,2 0 128 0,1 0-128 15,1 0 192-15,1 2 0 0,0-4-16 0,1 1 0 0,1 0-176 0,1 3 0 16,-1 1 0-16,1 0 0 0,1 1 0 0,1 1 0 16,0 1 0-16,1 1 0 0,-1 0 0 0,1 1 0 15,2 0 0-15,0 1 0 0,0 2 0 0,-1 0 0 16,1 2 0-16,0-1 0 0,-2-1 0 0,0 3 0 16,-2 0-144-16,0 0 144 0,-1 1 0 0,-2 1 0 15,-4 0 0-15,0 2 0 0,-2 2 0 0,-2-2 0 16,-1 1 0-16,-3 0 0 0,-1-1 0 0,0 0 0 15,-1-2 0-15,1 0 0 0,-1-2 256 0,0-1-32 16,1-2-16-16,1-1 0 0,-1-2-208 0,1-1 0 16,1-1 128-16,1-2-64 0,1-1-240 0,1 0-16 15,0 1-16-15,2-2 0 0,2 1 208 0,1-1 0 0,1 0 0 0,2 1 0 16,2 0 0-16,1 1 0 16,2-1 0-16,1 0 0 15,1 0-1840-15,2 0-320 0,0 1-64 0,1-1-21408 0</inkml:trace>
  <inkml:trace contextRef="#ctx0" brushRef="#br1" timeOffset="180042.14">19833 11397 23039 0,'0'0'1024'0,"0"0"192"0,-3 2-960 0,-2-1-256 16,5-1 0-16,-5 5 0 0,0-3 4432 0,0 1 848 15,5-3 160-15,-4 3 48 0,4-3-3888 0,0 0-784 0,0 0-160 0,0 0-16 16,0 0-640-16,0 0 0 0,0 0 0 0,0 0 0 31,0 0-1664-31,5-3-256 0,-1-2-64 0,1 0 0 16,-3 0-912-16,0 0-192 0</inkml:trace>
  <inkml:trace contextRef="#ctx0" brushRef="#br1" timeOffset="180188.34">19828 11341 17503 0,'0'0'1552'0,"0"0"-1232"0,0 0-320 0,0 0 0 0,0 0 3104 0,0 0 560 16,0 0 112-16,-5-2 32 0,5 2-1856 0,0 0-368 15,-5-1-80-15,5 1-16 0,0 0-1056 0,0 0-224 16,-5-3-32-16,2 0-16 15,1-1-1664-15,2 4-336 0</inkml:trace>
  <inkml:trace contextRef="#ctx0" brushRef="#br1" timeOffset="180323.54">19830 11283 23039 0,'0'0'1024'0,"-5"3"192"0,-1-1-960 0,1-1-256 15,0 1 0-15,0-2 0 0,5 0 4224 0,0 0 816 16,0 0 144-16,0 0 48 0,0 0-3904 0,0 0-784 15,0 0-160-15,0 0-16 16,1-5-2704-16,0 0-544 0</inkml:trace>
  <inkml:trace contextRef="#ctx0" brushRef="#br1" timeOffset="180471.43">19831 11255 13823 0,'0'0'608'0,"0"0"128"0,-6 2-592 0,-1 0-144 15,0-2 0-15,1 0 0 0,6 0 5200 0,0 0 1008 0,-5-2 208 0,5 2 48 16,-1-5-5264-16,1 0-1056 0,2-1-144 0,1 1-16416 16</inkml:trace>
  <inkml:trace contextRef="#ctx0" brushRef="#br1" timeOffset="180581.63">19824 11189 22975 0,'0'0'1024'0,"0"0"192"0,0 0-960 0,0 0-256 16,0 0 0-16,0 0 0 15,0 0 1088-15,0 0 192 0,0 0 16 0,0 0 16 0,0 0-1120 0,0 0-192 16,0 0 0-16,0 0-12304 16</inkml:trace>
  <inkml:trace contextRef="#ctx0" brushRef="#br1" timeOffset="180716.57">19824 11123 16575 0,'0'0'736'0,"0"0"160"0,0 0-720 0,0 0-176 16,-5-2 0-16,5 2 0 0,0 0 3888 0,0 0 736 16,-4-4 160-16,4 4-12592 15,0 0-2528-15</inkml:trace>
  <inkml:trace contextRef="#ctx0" brushRef="#br1" timeOffset="180861.27">19802 11102 25791 0,'0'0'2304'0,"-5"0"-1856"0,1-1-448 0,4 1 0 16,-4-3 2608-16,4 3 416 0,-1-6 96 0,2 1 16 31,1-1-3408-31,2 0-688 0,0 0-128 0</inkml:trace>
  <inkml:trace contextRef="#ctx0" brushRef="#br1" timeOffset="181006.44">19822 11017 29775 0,'0'0'1312'0,"-5"0"288"0,0-1-1280 0,0 0-320 0,1 1 0 0,0-2 0 0,4 2 1344 0,-3-2 192 15,3 2 64-15,0 0 0 0,0 0-1152 0,0 0-208 16,0 0-48-16,0 0-10832 16,0 0-2160-16</inkml:trace>
  <inkml:trace contextRef="#ctx0" brushRef="#br1" timeOffset="181158.31">19774 10988 10127 0,'0'0'896'0,"0"0"-704"16,0 0-192-16,0 0 0 0,0 0 3808 0,0 0 736 16,0 0 128-16,3-3 48 0,1-1-3696 0,0 2-720 15,-1-1-160-15,-3 3-12304 0</inkml:trace>
  <inkml:trace contextRef="#ctx0" brushRef="#br1" timeOffset="181971.69">19758 10948 11967 0,'0'0'528'0,"0"0"112"0,0 0-512 0,0 0-128 0,0 0 0 0,0 0 0 16,0 0 4096-16,-2-3 768 0,2 3 176 0,0-4 16 15,0 1-3328-15,-1-2-688 0,2 0-128 16,0-1-16-16,0 0 64 0,0 2 0 0,0 0 16 0,0-1 0 16,0 0-16-16,0 0-16 0,0 0 0 0,0 0 0 15,0 0-240-15,0 0-32 0,1 1-16 0,0-3 0 16,0 2-368-16,0-1-80 0,0 1-16 0,1 1 0 15,0 0-192-15,-3 4 0 0,4-3 128 0,-1 1-128 16,-3 2 0-16,0 0 0 0,5 0 0 0,-5 0 0 0,6 3 0 0,-1 2 0 16,-5-5 0-16,4 5 0 0,-4-5 0 0,3 6 0 15,-1 1 0-15,-1 0 0 0,-2 0 128 0,0-1-128 16,-1 1 0-16,-1 0 144 0,-2-1-144 0,0 1 0 16,0-1 0-16,0-2 0 0,1 0 272 0,-1-1-16 15,0-1-16-15,0-1 0 0,0 1 352 0,5-2 80 16,-5-2 16-16,0 0 0 0,0-1-176 0,2-1-48 15,2 0 0-15,0-2 0 0,-1 0-208 0,2-1-32 16,0 0-16-16,2 0 0 0,0 0-208 0,1 3 0 16,1-3 0-16,0 2 0 0,0 0 0 0,1 1 0 15,1 2 0-15,0-1 0 0,1 2 0 0,-1 1 0 16,0 1 0-16,0 2-160 0,-6-3-16 0,6 3 0 16,-2 1 0-16,0 1 0 0,-1 0-32 0,-1 1-16 15,-1-2 0-15,-1 2 0 0,0-6 224 0,-1 6 0 16,-1 0 0-16,0 0-144 0,-1-1 144 0,-1-1 0 15,-2-1 0-15,0-1 0 0,-1-1 144 0,1-1-144 16,1-1 192-16,-2 1-192 0,0-3 0 0,1 1 0 0,1-3 0 0,0-3-21424 16</inkml:trace>
  <inkml:trace contextRef="#ctx0" brushRef="#br1" timeOffset="192550.29">10301 8656 17503 0,'0'0'1552'0,"0"0"-1232"16,0 0-320-16,0 0 0 0,0 0 4112 0,2-9 768 0,1 1 160 0,-1-1 16 16,1 3-2352-16,0-2-464 0,1 1-112 0,-1 0-16 15,1 1-1040-15,2-1-224 0,-1 2-32 0,2 1-16 16,1 1-544-16,0 0-128 0,0 2 0 0,1 2-128 16,0 2 0-16,0 2 0 0,0 1 0 0,-1 5 0 15,-1 1 176-15,-1 2-176 0,-1 3 160 0,1 1-160 16,1 0 320-16,0 2-48 0,-1-1 0 0,1 2 0 15,0-2 240-15,2-2 32 0,0-2 16 0,0-2 0 16,-2 0 16-16,2-3 0 0,1-2 0 0,-1-1 0 0,-1-3-160 0,0-2-32 16,2-2 0-16,-1-2 0 0,0-2-208 0,0-1-48 15,-2-2-128-15,2-1 192 0,-1-4-192 0,-1 1 0 16,-1-2 128-16,-1 0-128 0,0 0 0 0,0-2-240 16,0 0 48-16,-2 1 16 15,1-1-1104-15,-1 1-208 0,-2 2-48 0,0 3-16 16,-2 2-880-16,-1 3-160 0,-2 2-32 0</inkml:trace>
  <inkml:trace contextRef="#ctx0" brushRef="#br1" timeOffset="192874.17">10300 9026 15663 0,'-7'7'688'0,"3"-4"144"16,-1-1-656-16,0 0-176 0,-1-1 0 0,1-1 0 0,5 0 6560 0,0 0 1280 15,-3-3 256-15,3 3 48 0,0-5-5328 0,3 0-1088 16,1 0-192-16,2 1-64 0,1-1-800 0,4 0-160 0,3 1-48 0,0 0 0 16,2-1-128-16,2 1-16 0,-2 1-16 15,2 0 0-15,-2 1-112 0,1 1 0 0,-1 0-16 0,-1 2 0 16,1 0-176-16,-3 1 160 0,0 1-160 0,-3 0 160 16,-1 1-160-16,0 1 0 0,-3 0 144 0,-1 2-144 15,0 2 128-15,-3-2-128 0,-1 2 160 0,1 0-160 16,-1 0 128-16,0 0-128 0,0-4 0 0,-1-5 144 15,4 6-144-15,0-4 0 0,-4-2 0 0,8-2 0 16,2-2 0-16,1-2 0 0,1-1-176 0,2-2 176 0,0 0 0 0,1 0 0 16,2 0 0-16,-1 3 0 0,-3-3-128 0,-1 1 128 15,-3 2-128-15,-1-1 128 16,-3 1-2384-16,-1 3-400 0</inkml:trace>
  <inkml:trace contextRef="#ctx0" brushRef="#br1" timeOffset="194084.17">11480 8669 34431 0,'2'29'768'0,"-2"-29"144"0,2-7 48 0,0-1 0 0,0-1-768 0,-1 2-192 15,0-3 0-15,1 2 0 0,0 0 1136 0,0-1 192 16,0 2 32-16,-1-1 16 0,0 1-464 0,0 1-80 16,0 2-32-16,-1 4 0 0,0 0-16 0,-4 0 0 15,-2 2 0-15,-1 5 0 0,-3 3-224 0,0 4-48 0,-3 5-16 0,0 3 0 16,0 5-160-16,2 0-16 16,-1 5-16-16,2 1 0 0,2-1 80 0,3-3 32 15,2-1 0-15,3-3 0 0,2-1-32 0,4-3-16 0,3 0 0 0,3-4 0 16,4-1-128-16,1-3-32 15,3-4 0-15,0-2 0 0,3-3-48 0,-1-3-16 0,3-3 0 0,-3-2 0 16,0-4-144-16,-1 0 192 0,1-2-192 0,-4-1 192 16,-1-2-192-16,-3 1 160 0,-4-3-160 0,-1-1 160 15,-2-1-160-15,-2-2 160 0,-4 0-160 0,-2-2 160 16,-2-1-32-16,-4-1-128 0,-4 1 192 0,0 0-64 0,-3 2 0 0,-2 0 0 16,-1 2 0-16,-2 3 0 0,-1 1-128 0,-1 1 128 15,0 3-128-15,2 0 128 0,0 1-128 0,3 1 160 16,1 1-160-16,2 1 160 0,4 2-416 0,3 1-96 15,3 0-16-15,3 3 0 16,0 0-2304-16,9 1-464 0,1 2-80 0</inkml:trace>
  <inkml:trace contextRef="#ctx0" brushRef="#br1" timeOffset="194238.28">11850 8982 33167 0,'-6'3'2944'0,"-2"1"-2352"0,0-1-464 0,0 1-128 15,-1 0 3328-15,1-1 656 16,1-1 128-16,1-1 32 0,1-1-2784 0,5 0-544 0,0 0-112 0,-2-4-32 31,1-2-1376-31,2 0-288 0,1-1-48 0,2 0-13296 16,2-2-2640-16</inkml:trace>
  <inkml:trace contextRef="#ctx0" brushRef="#br1" timeOffset="194499.34">12073 8554 41919 0,'-9'-5'1856'0,"9"5"384"0,0 0-1792 0,0 0-448 0,0 0 0 0,0 0 0 0,0 0 1728 0,0 0 240 16,-5 2 48-16,2 4 16 0,3 2-1168 0,-1 4-224 15,1 0-64-15,0 6 0 0,0 1-368 0,1 4-80 16,0 1 0-16,0 4-128 0,0-1 160 0,1 2-160 15,1-1 128-15,0-1-128 0,-1 0 0 0,1-3 0 16,0 0 0-16,1-4 0 0,0-1 0 0,-1-2-272 16,1 0 32-16,1-3 16 15,1-3-1792-15,0-1-352 0,0-2-80 0,0-3-17824 0</inkml:trace>
  <inkml:trace contextRef="#ctx0" brushRef="#br1" timeOffset="194911.31">12237 8745 5519 0,'-8'-6'240'0,"4"2"64"0,-2-2-304 0,2-2 0 16,0-2 0-16,0 0 0 0,1-3 9584 0,2 0 1856 15,2 2 368-15,3-3 80 0,2 0-8768 0,2 1-1760 0,5 0-336 0,5 0-80 16,3 2-640-16,3 2-128 0,2-1-32 0,0 4 0 16,1 2-144-16,-2 3 0 0,-1 2 144 0,-1 3-144 15,-1 2 0-15,-3 2 128 0,-1-1-128 0,-3 4 0 16,-3 2 128-16,-1 3-128 0,-3 1 160 0,-3 2-160 15,-3 1 512-15,-3 3 16 0,-2 0 0 0,-3 2 0 16,-3 0 64-16,-1 1 16 0,-2-1 0 0,-2-3 0 16,-1 1-160-16,0-3-48 0,-3 0 0 0,1 0 0 15,-2-2-176-15,-1 1-32 0,1-4-16 0,0 2 0 16,1-3-128-16,2-1-48 0,3-3 0 0,3-1 0 0,3-2 0 0,2-3 0 16,5-4 0-16,0 0 0 0,0 0 0 0,8-1 0 15,4-2 0-15,4 0 0 0,2-4 0 0,4 1 0 16,0-1 0-16,2 1 0 0,0 1 0 0,3 1 0 15,-1 1 0-15,1 1 0 0,0 1 0 0,-2 1 0 16,0 1 0-16,-2 1 0 0,1 1 0 0,-2 1 0 16,1 0 0-16,-5 1 0 0,-1-1 0 0,-1 1 0 15,-5 0 0-15,0 0 0 0,-1 0 0 0,0-1 0 16,-4 0 0-16,0-1 0 0,0-1 0 0,-6-2 0 16,0 0 0-16,0 0 0 0,0 0-224 0,0 0-32 15,0 0-16-15,0 0-17040 16,-4-3-3408-16</inkml:trace>
  <inkml:trace contextRef="#ctx0" brushRef="#br2" timeOffset="212542.59">22299 11373 26207 0,'-5'2'1152'16,"5"-2"256"-16,-4 1-1136 0,4-1-272 0,0 0 0 0,0 0 0 0,0 0 1248 0,0 0 192 15,0 0 32-15,0 0 16 0,0 0-656 0,0 0-144 16,0 0-32-16,0 0 0 0,0 0-272 0,0 0-64 16,0 0-16-16,0 0 0 0,0 0-304 0,0 0 160 15,0 0-160-15,3-8-15552 16</inkml:trace>
  <inkml:trace contextRef="#ctx0" brushRef="#br2" timeOffset="212714.13">22292 11222 13823 0,'0'0'1216'0,"0"0"-960"0,0 0-256 0,0 0 0 16,-6-2 4816-16,6 2 928 15,0 0 176-15,0 0 32 0,-6-3-4560 0,6 3-928 16,-2-5-176-16,0 0-16224 0</inkml:trace>
  <inkml:trace contextRef="#ctx0" brushRef="#br2" timeOffset="212856.72">22293 11110 23039 0,'0'0'2048'0,"0"0"-1648"0,-4-3-400 0,0-2 0 16,0 1 2912-16,0 0 496 0,2 0 112 0,0-1 0 16,0 0-2496-16,2-4-512 0,-1 2-112 0,1 0-16672 15</inkml:trace>
  <inkml:trace contextRef="#ctx0" brushRef="#br2" timeOffset="212997.72">22315 10938 23951 0,'0'0'2128'0,"-4"-2"-1696"16,-2 1-432-16,0 0 0 0,1 0 3232 0,0-3 560 16,5 4 112-16,-3-3 32 0,0-2-2864 0,1-1-576 15,2 0-112-15,0-2-17680 16</inkml:trace>
  <inkml:trace contextRef="#ctx0" brushRef="#br2" timeOffset="213143.97">22309 10765 26719 0,'0'0'1184'0,"-6"-1"240"0,0 1-1136 0,0-3-288 15,2 1 0-15,4 2 0 0,-5-4 3120 0,2 0 560 0,1-1 112 16,1 0 32-16,1 1-2992 0,0-3-608 16,2 0-224-16,0 0-11952 15,1-1-2496-15</inkml:trace>
  <inkml:trace contextRef="#ctx0" brushRef="#br2" timeOffset="213281.14">22317 10585 19343 0,'0'0'848'0,"-6"-2"192"15,-1 0-832-15,1 1-208 0,1-4 0 0,0 3 0 16,5 2 4336-16,-6-2 816 0,2-1 160 0,1-1 48 0,2 1-4080 16,0 0-832-16,0-2-144 0,2 1-11904 15,0-1-2384-15</inkml:trace>
  <inkml:trace contextRef="#ctx0" brushRef="#br2" timeOffset="213440.24">22298 10421 23039 0,'0'0'2048'0,"-4"1"-1648"16,4-1-400-16,-6-1 0 0,6 1 3872 0,0 0 688 0,-5-3 144 0,2-1 32 15,1-1-3008-15,1-2-576 16,1-1-128-16,2 0-32 15,1-3-1424-15,1 0-272 0,1-1-64 0,-1 2-17856 0</inkml:trace>
  <inkml:trace contextRef="#ctx0" brushRef="#br2" timeOffset="213564.03">22292 10198 9215 0,'0'0'816'0,"0"0"-656"0,-3-3-160 0,0-2 0 16,1 0 4848-16,1 0 928 0,0 0 192 0,1 5 48 15,1-3-5648-15,-1 3-1136 0</inkml:trace>
  <inkml:trace contextRef="#ctx0" brushRef="#br2" timeOffset="213697.97">22289 10072 20271 0,'0'0'1792'0,"-5"4"-1424"16,-1-3-368-16,0 0 0 0,6-1 2944 0,-5 1 512 15,5-1 96-15,0 0 32 0,0 0-2752 0,0 0-560 16,-1-5-96-16</inkml:trace>
  <inkml:trace contextRef="#ctx0" brushRef="#br2" timeOffset="213856.15">22271 9911 16575 0,'0'0'1472'0,"0"0"-1168"15,0 0-304-15,0 0 0 0,0 0 4352 0,0 0 800 16,-1-4 160-16,0-1 48 0,0-2-3760 0,2 0-768 16,1-1-128-16,2-3-48 15,0 0-1488-15,-1 3-320 0,1 0-48 0</inkml:trace>
  <inkml:trace contextRef="#ctx0" brushRef="#br2" timeOffset="214000.37">22279 9729 25791 0,'0'0'1152'0,"0"0"224"0,0 0-1104 0,-2-3-272 0,-1-2 0 0,1-2 0 15,1 0 2384-15,2 2 432 0,0 0 64 0,3-3 32 16,1 1-3776-16,-2 3-752 0</inkml:trace>
  <inkml:trace contextRef="#ctx0" brushRef="#br2" timeOffset="214162.47">22258 9489 11055 0,'0'0'976'0,"0"0"-784"16,-1-6-192-16,1-2 0 0,2 0 3712 0,0 3 688 16,0 0 144-16,3-6 16 0,1 1-3536 0,0 1-704 15,0 1-128-15,-1 1-12576 0</inkml:trace>
  <inkml:trace contextRef="#ctx0" brushRef="#br2" timeOffset="214312.12">22278 9283 23951 0,'0'0'2128'0,"0"0"-1696"16,0 0-432-16,0 0 0 0,-2-7 1584 0,3-1 224 0,2 0 48 0,0 0-10080 15,1 1-2016-15</inkml:trace>
  <inkml:trace contextRef="#ctx0" brushRef="#br2" timeOffset="214465.3">22278 9102 29599 0,'0'0'1312'0,"0"0"272"0,0 0-1264 16,-1-4-320-16,1-2 0 0,1 0 0 0,1-1 272 0,2-2 0 16</inkml:trace>
  <inkml:trace contextRef="#ctx0" brushRef="#br2" timeOffset="214626.72">22274 8900 30751 0,'0'0'1360'0,"0"0"288"0,0 0-1328 0,-3-6-320 15,1 0 0-15,2 6 0 0,0-6 608 0,2-3 48 16,0 0 16-16,0 3-15008 0</inkml:trace>
  <inkml:trace contextRef="#ctx0" brushRef="#br2" timeOffset="-214715.28">22266 8756 12895 0,'0'0'576'0,"0"0"112"0,-4-3-560 0,0 1-128 0,4 2 0 0,-3-3 0 16,1-2 5248-16,2 0 1008 0,0 0 208 0,0-4 32 16,0 9-4960-16,1-6-1008 0,1-1-192 0,2-3-32 15,0-1-1376-15,0 2-272 0,-1 1-48 0</inkml:trace>
  <inkml:trace contextRef="#ctx0" brushRef="#br2" timeOffset="-214571.14">22248 8587 26831 0,'0'0'1184'0,"0"0"256"0,-1-7-1152 0,0 2-288 15,0-1 0-15,1-1 0 0,0 7 880 0,1-5 112 16,1-1 32-16,0 0-13984 0</inkml:trace>
  <inkml:trace contextRef="#ctx0" brushRef="#br2" timeOffset="-214398.2">22193 8386 20271 0,'0'0'896'0,"-7"-1"192"0,0-2-880 0,7 3-208 0,-4-4 0 0,2-1 0 15,1 0 3344-15,1-2 624 0,2-1 128 0,1-2 32 16,2-1-3072-16,1 0-608 0,0 1-128 0,0-3-32 31,0 3-1392-31,-1-2-288 0,0 2-48 0</inkml:trace>
  <inkml:trace contextRef="#ctx0" brushRef="#br2" timeOffset="-214236.88">22183 8138 21359 0,'0'0'944'0,"0"0"208"0,1-7-928 0,-1 7-224 16,2-6 0-16,0 1 0 0,-1 0 608 0,1 0 80 16,-2 5 16-16,2-5 0 0,0 0-704 0,0 2 0 15,0-2 0-15,0 0 0 0,1 0 0 0,0 0 0 16,-1-1 0-16,1 0 0 0</inkml:trace>
  <inkml:trace contextRef="#ctx0" brushRef="#br2" timeOffset="-214088.62">22210 7963 20271 0,'0'0'896'0,"0"0"192"0,-3-5-880 0,0 1-208 15,1-1 0-15,0-1 0 0,0-2 3440 0,1-2 640 16,1 2 128-16,3 1 16 0,-1-2-3024 0,1-1-624 16,1 0-112-16,1 0-11248 15,0-1-2256-15</inkml:trace>
  <inkml:trace contextRef="#ctx0" brushRef="#br2" timeOffset="-213953.25">22179 7711 30239 0,'0'0'1344'0,"0"0"256"0,-4-2-1280 0,4 2-320 0,-3-3 0 0,1-1 0 16,1 0 576-16,2-1 64 0,0 0 0 0,1-1 0 0,0 0-640 0,1-1 0 15,1-1 0-15,-1 2 0 16</inkml:trace>
  <inkml:trace contextRef="#ctx0" brushRef="#br2" timeOffset="-213796.45">22173 7485 20271 0,'0'0'1792'0,"0"0"-1424"15,0 0-368-15,-1-4 0 0,1-3 2112 0,2 1 336 16,0-3 80-16,2 2 16 0,1 0-1792 0,0 0-368 15,0 1-64-15,0-1-9216 16,0 0-1840-16</inkml:trace>
  <inkml:trace contextRef="#ctx0" brushRef="#br2" timeOffset="-213662.78">22212 7349 21183 0,'0'0'1888'0,"0"0"-1504"15,0 0-384-15,0 0 0 0,0 0 1904 0,0 0 304 0,1-4 64 0,1-2 16 16,1 0-1648-16,0 0-320 0,0 0-64 0</inkml:trace>
  <inkml:trace contextRef="#ctx0" brushRef="#br2" timeOffset="-212721.41">22194 7152 23039 0,'0'0'2048'0,"0"0"-1648"16,0 0-400-16,0 0 0 0,0-4 1456 0,1-2 208 15,1 1 32-15,0 0 16 0,0 0-1072 0,0-1-192 16,0 0-64-16,-1 1 0 0,-1 0-208 0,-1 0-48 0,0 0-128 0,-2-1 192 16,0 2-192-16,3 4 0 15,0 0 0-15,0 0 0 0,0 0 0 0,0 0 0 0,-3-4 0 0,3 4 0 16,0 0 144-16,0 0-144 0,0 0 128 0,0 0-128 16,0 0 0-16,0 0 0 0,0 0 0 0,0 0 0 15,6 2 0-15,1-2 0 0,-1 2 0 0,3 0 0 16,-1-2 0-16,0 0 0 0,0 1 0 0,-1 1 128 15,1 0-128-15,-1 0 0 0,-7-2 0 0,6 2 0 16,-6-2 176-16,0 0 0 0,0 0 0 0,0 0 0 0,0 0 656 0,-2 5 144 16,-1 1 32-16,-2-1 0 0,-1 0-176 0,-1 0-48 15,-3-1 0-15,1 0 0 0,-2-1-224 0,0 1-48 16,0-2-16-16,0 1 0 0,1-3-112 0,2 1-32 16,1-1 0-16,2-1 0 0,0-1 128 0,5 2 32 15,-2-3 0-15,1-2 0 0,0 1-96 0,2-1-16 16,2 0 0-16,1 0 0 0,1-1-48 0,0 0-16 15,3-1 0-15,0 1 0 0,1 1-160 0,0 0-48 16,0-2 0-16,1 2 0 0,1 2-128 0,-1 0 0 16,0 0 0-16,-1 2 0 0,0 0 0 0,0 2 0 15,-1 1 0-15,-2 2 0 0,-2 1 128 0,0 0-128 16,-1 2 0-16,-2-1 128 0,-3 1 16 0,-1 1 0 16,-1 0 0-16,-2-1 0 0,-2 0 176 0,-1 0 48 15,-1-2 0-15,0 0 0 0,-2 0 144 0,1 0 16 16,-1-3 16-16,1-1 0 0,0-1 16 0,1-1 0 15,2-1 0-15,1-2 0 0,0 1-160 0,3-1-16 16,0-1-16-16,2 1 0 0,1-2-160 0,1 0-16 0,2 0-16 16,1-2 0-16,1-1-176 0,1 0 160 0,1 0-160 0,1 0 160 15,2 0-160-15,1 1 0 0,-1 0 0 0,2 2 0 16,1 0 0-16,0 1 0 0,-1 0 0 0,0 3 0 16,-1 0 0-16,-2 4-144 0,-1-1 0 0,-7-1 0 15,0 0 144-15,1 5-128 0,-2 1 128 0,-3 2-128 16,-3-1 128-16,-1 3 0 0,-2-1 0 0,0 1 0 15,-3-1 208-15,1-2-16 0,0-1-16 0,2-1 0 16,0 0-48-16,2-1-128 0,1-4 192 0,7 0-64 16,0 0-128-16,-2-4 160 0,2-3-160 0,2-1 160 0,1 0-160 0,3-6 0 15,0 0 0-15,1-1 0 16,1 1-288-16,2-1-144 0,1 1-16 0,1-1-16 16,-1 1-2672-16,0 4-512 0</inkml:trace>
  <inkml:trace contextRef="#ctx0" brushRef="#br2" timeOffset="-208758.72">10168 11389 13823 0,'0'0'1216'0,"2"-6"-960"0,-2-2-256 0,1 1 0 15,1-1 4032-15,0 1 752 0,1-3 144 0,1 0 48 16,0 0-2640-16,1 0-528 0,-1 1-96 0,2 0-32 0,1 1-848 0,2 2-160 15,-2 2-32-15,1 1-16 0,-1 1-272 0,1 2-48 16,1 3-16-16,-1 3 0 0,0-1 80 0,-1 3 16 16,3 1 0-16,-1-1 0 0,0 2 0 0,0 0 16 15,0 0 0-15,1 1 0 0,1-2 112 0,1 1 32 16,-3-2 0-16,3 0 0 0,-2-1-96 0,0-1-32 16,2-1 0-16,-2-2 0 0,0-1-64 0,1-1-16 15,0-2 0-15,-2 1 0 0,1-3-192 0,0-1-144 16,0-1 192-16,-2-2-192 0,0-1 128 0,0-2-128 15,0 0 0-15,-2 2 0 0,-2 0 0 0,0 0 0 16,0 1-240-16,-3 1 80 16,-1 6-1856-16,0 0-368 0,0 0-80 0,-5 0-16608 0</inkml:trace>
  <inkml:trace contextRef="#ctx0" brushRef="#br2" timeOffset="-208477.48">10243 11683 40319 0,'0'0'896'0,"0"0"176"0,0 0 32 0,0 0 16 0,0 0-896 0,0 0-224 0,0 0 0 0,0 0 0 16,5-3 1312-16,0 0 224 0,0 0 32 0,2 0 16 15,1-2-720-15,0 2-144 0,3-2-16 0,0 0-16 16,4-1-368-16,-2 3-80 0,1-2-16 0,1 3 0 16,-3 1-224-16,0 1 128 0,-2 1-128 0,-2 1 0 15,1 0 128-15,-3 1-128 0,0 0 0 0,1 1 0 0,-2 1 128 0,0 1-128 16,0-2 0-16,-1 2 144 0,0 1-144 0,-1-1 0 15,2-1 0-15,0 0 128 0,1-1-128 0,1-1 0 16,0-1 0-16,1-1 0 0,-1-1 0 0,1-1 0 16,1-1 0-16,1 0 0 0,-1-1 0 0,1 0 0 15,2-2 128-15,0 0-128 16,-1 0-384-16,-2-1-96 0,2-1-32 0,0 0-13984 16,-1-1-2800-16</inkml:trace>
  <inkml:trace contextRef="#ctx0" brushRef="#br2" timeOffset="-207894.14">11369 11237 35583 0,'0'0'1584'16,"-5"1"320"-16,-3 0-1520 0,-1 1-384 0,-1 3 0 0,1 1 0 0,-4-1 1536 0,0 2 224 15,-2 1 48-15,0 3 16 0,-2 2-608 0,1 1-112 16,-1 1-16-16,3 2-16 0,0 0-176 0,2 4-48 16,2 1 0-16,3 1 0 0,3-2-272 0,3 1-48 15,5-1-16-15,2-1 0 0,4-2-368 0,2-2-144 16,1-2 0-16,5-2 144 0,1-2-144 0,0-4 0 15,1 0 0-15,-1-3 0 0,1-2 0 0,1-3 0 16,3-2 0-16,0-4 0 0,0-1 0 0,-2-3 0 16,0-1 0-16,-3-3 0 0,-1 1 0 0,-3-2 0 15,-4 1 0-15,0-1 0 0,-4 0 0 0,-2 2 0 16,-3 0 0-16,-2 1 128 0,-2 0 192 0,-3 1 16 16,-1 0 16-16,-3 2 0 0,-3-1-48 0,0 1-16 15,-2 0 0-15,0 2 0 0,2 0-288 0,-3 1 0 16,-1 0 128-16,3 0-128 0,1 0 0 0,1 2 0 15,0 1 0-15,4-2 0 16,1 2-1120-16,3 0-176 0,1 1-48 0,2 4 0 16,0 0-1728-16,0 0-368 0</inkml:trace>
  <inkml:trace contextRef="#ctx0" brushRef="#br2" timeOffset="-207730.47">11755 11508 11967 0,'0'0'1072'0,"-6"5"-864"0,-2-1-208 0,2 0 0 0,0 0 7520 0,6-4 1456 15,0 0 304-15,0 0 48 0,0 0-7104 0,0 0-1424 16,0 0-288-16,-1-5-48 16,2-2-2080-16,2 1-432 0,1-2-64 0</inkml:trace>
  <inkml:trace contextRef="#ctx0" brushRef="#br2" timeOffset="-207209.83">12182 11117 13823 0,'0'0'1216'0,"-5"0"-960"16,0-2-256-16,-2 2 0 0,-1 2 6448 0,-2 0 1232 0,-1 0 256 0,0 2 64 16,-1 1-5072-16,-2 0-1008 15,0 4-208-15,1 0-48 0,-1 2-880 0,1 2-176 0,3-3-32 0,1 2-16 16,2 1-320-16,4-2-64 0,4 2-16 0,4-3 0 16,1 0-160-16,3 0 0 0,3-1 0 0,2 2 128 15,1-3-128-15,-1 1 0 0,0-1-160 0,1 1 160 16,-4 0 0-16,-1 3 0 0,-1-2 0 0,-2 2 0 15,-1 1 0-15,-4 2 0 0,-3 0 0 0,-1 1 0 0,-2 1 0 16,-2-1 160-16,-1 0-160 0,-2 0 128 16,-1-1 64-16,-1-1 0 0,0 0 0 0,3-6 0 0,0-1-32 0,3-2 0 15,5-5 0-15,0 0 0 0,-5-3-160 0,3-4 160 16,1-1-160-16,3-2 160 0,0-4-160 0,2-2 0 16,2-1 0-16,3-1 0 0,1-1 0 0,1-3 0 15,-1 2 0-15,1-2 0 0,0 2 0 0,-1 0 0 16,0 2 0-16,-1 1 0 0,-1 0-320 0,0 2 16 15,-2 0 0-15,-2 1 0 0,0 2 48 0,-2 0 16 16,-2 2 0-16,0 0 0 0,-2-2 240 0,-2 4 0 16,-2 1 0-16,-2-2 0 0,-2 0 176 0,-1 1 80 15,0 2 0-15,-1-4 16 0,-2 2 112 0,1-2 32 16,0 0 0-16,1 1 0 0,2-2-288 0,4 1-128 16,-1 0 128-16,3 0-128 15,2 1-992-15,2 2-288 0,3 2-48 0,2 2-13744 16,2 2-2752-16</inkml:trace>
  <inkml:trace contextRef="#ctx0" brushRef="#br2" timeOffset="-206711.9">12637 11075 23039 0,'-4'0'2048'0,"-3"0"-1648"16,-2 0-400-16,0 2 0 0,-2 1 5072 0,-2 2 944 16,-1 0 176-16,-2 1 32 0,-2 1-3712 0,2 2-736 15,-2 0-160-15,2 2-16 0,3-1-784 0,2 2-160 16,0 1-16-16,3-2-16 0,3 0-496 0,3 1-128 16,3 0 0-16,4-2 0 0,2 1 256 0,3 0 0 15,2-1-16-15,1 1 0 0,1 0-432 0,-1-1-96 16,-1 0-16-16,-1 0 0 0,-1-1 160 0,-2 2 144 15,-1 3-208-15,-1-2 80 0,-3 1 128 0,-3 4-160 16,-3-3 160-16,-2 2-160 0,-2 1 352 0,-2 0 80 16,-4 2 16-16,-1-2 0 0,-3-1-288 0,0 0 0 0,0-4 0 0,1-3 0 15,2-3 0-15,3-3 0 16,1-4 0-16,1-4 0 0,3-3 0 0,4-5 0 0,2-4 128 16,4-1-128-16,4-4 0 0,4-1 0 15,1-3 0-15,1 1 0 0,3-2 0 0,1 1 0 0,0-1 0 0,0-1 0 16,-1 1 256-16,0 1-48 15,-1-1-16-15,1 2 0 0,-1 0-368 0,-3 2-80 16,-1 1 0-16,-2 3-16 0,-1 1 272 0,-3 3 0 16,-3 4 0-16,-1 1 0 0,-2 1 192 0,-1 2 64 15,-1 1 0-15,-3 1 0 0,-1 1 144 0,-2 0 48 0,-2 1 0 0,0 0 0 16,1 1-224-16,-1-2-32 0,0 1-16 0,-1 0 0 31,2 0-640-31,-1 0-128 0,0 1-32 0,1 0 0 16,1 1-2864-16,1 1-576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19:19:49.11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12269 1023 18431 0,'0'0'1632'0,"0"0"-1312"16,-4-1-320-16,0-3 0 0,0 0 2464 0,-2 1 416 16,-1 2 96-16,-1 1 16 0,-1 0-944 0,-1 1-192 15,1-1-48-15,-2 2 0 0,-1 1-480 0,2 0-112 16,2 0 0-16,0 2-16 0,0-2-304 0,2 1-48 15,2 0-16-15,4-4 0 0,-1 5-304 0,1-5-64 16,2 7-16-16,2-2 0 0,2 5-64 0,1 1 0 16,1 0-16-16,1 1 0 0,2 3-96 0,2 1-16 15,0 0 0-15,0 1 0 0,1 1-256 0,2-1 160 16,-2 2-160-16,0 0 128 0,-2 1-128 0,-1-2 0 16,0-2 0-16,-2 1 0 0,-2-1 0 0,-1 0 128 15,-4-2-128-15,-2-1 0 0,-3 1 384 0,-2 1 0 16,-3-2 0-16,-3 1 0 0,-1-1 208 0,-3 0 48 0,-3-1 0 0,0 0 0 15,-3-1-256-15,3-1-64 0,0-2 0 0,1-1 0 16,2-2-192-16,1-1-128 0,1-3 128 0,3-1-128 16,2-1 0-16,1-1 0 0,2-1 0 0,3-1 0 31,3 0-1120-31,2-3-192 0,1 1-32 0,2-1-16 0,3-1-1280 0,1 1-256 0,1 0-48 0</inkml:trace>
  <inkml:trace contextRef="#ctx0" brushRef="#br0" timeOffset="246.73">12554 1253 11055 0,'0'0'976'0,"0"0"-784"16,0 0-192-16,-3-4 0 0,3 4 2928 0,-5-1 528 15,0 1 128-15,-1 3 0 0,-1 2-1232 0,0 2-256 16,-1 2-48-16,-2 0-16 0,-1 3-528 0,1 0-96 15,0 3-32-15,-1-2 0 0,1 2-32 0,3-3-16 16,0-1 0-16,2 3 0 0,0 0-352 0,3 0-64 16,2 1-16-16,2-1 0 0,1-3-512 0,3 0-128 15,0-2 0-15,4-1-16 0,3-2-240 0,1-2 0 0,-1-2 0 0,2-1 0 32,1-1-1952-32,0-1-384 0,1-1-80 0</inkml:trace>
  <inkml:trace contextRef="#ctx0" brushRef="#br0" timeOffset="574.76">12778 1307 28095 0,'0'0'1248'0,"-4"4"256"0,0 1-1200 0,-1-1-304 0,0 3 0 0,-1 1 0 15,0 2 1120-15,1 1 160 0,-1 0 48 0,0 2 0 16,0-2-752-16,1 1-160 0,1-1-32 0,2 2 0 0,1 0-224 0,2-1-160 15,3-1 192-15,2-2-192 0,3-2 256 0,2-2-48 16,3-3-16-16,1-2 0 0,0-1 16 0,-1-2 0 16,1-2 0-16,0 0 0 0,-1-3-80 0,0 0 0 15,-2 1-128-15,-3-1 192 0,-2-1-192 0,-2 1 128 16,-3 1-128-16,-2-3 0 0,-3 0 576 0,-2 0 32 16,-2 0 0-16,1 1 0 0,-3 2-160 0,-1 0-48 15,-2 1 0-15,0 1 0 0,-2 0-240 0,1 1-160 16,1 1 192-16,2 1-192 0,0 2 0 0,2 1 0 15,2 0 0-15,6-1 0 16,0 0-1952-16,0 0-288 0,4 5-64 0</inkml:trace>
  <inkml:trace contextRef="#ctx0" brushRef="#br0" timeOffset="1048.07">12984 1462 16575 0,'0'0'736'0,"0"0"160"0,-4 0-720 0,-1 0-176 16,-1-2 0-16,1 0 0 0,-1-1 5504 0,1 0 1056 15,0 0 224-15,2-3 32 0,0-2-4704 0,2-1-928 0,1 0-192 0,2-1-32 16,1 0-704-16,2-1-256 0,1 0 176 0,1-2-176 16,2 1 0-16,1 0 0 15,1 1-208-15,2 1 64 16,-1-1-704-16,2 1-144 0,0 2-32 0,0 0 0 16,-1 2-480-16,-1 3-96 0,-2 1-32 0,0 1 0 15,-2 0 160-15,0 3 16 0,0 2 16 0,-3 0 0 0,-2 2 848 0,-1 2 160 0,-2 1 48 0,0 1 0 16,0 1 1408-16,1 1 272 0,0-1 64 0,1-2 16 0,1-2-112 0,1-2-32 15,2-1 0-15,2 2 0 0,0-1-720 0,1-2-128 16,0 0-48-16,3-1 0 0,-1-2-80 0,1-1-32 16,-1-1 0-16,2 0 0 0,0 0-224 0,-1 1 0 15,1-3-192-15,-2 0 192 0,-1-1 0 0,-2 0 0 16,-1-1 128-16,0-1-128 16,-1 1-384-16,-2-2-192 0,-2 1-16 0,-2 0-16 0,0 0 432 0,-2 0 176 15,-1 1-128-15,-3 1 128 0,-3 2 0 0,0 0 192 16,-3 2 0-16,0 3-16 0,-1 3 608 0,1 3 128 15,0 1 32-15,-2 0 0 0,0 1-48 0,0 1 0 16,1 1 0-16,1 0 0 0,2 2-240 0,2 0-48 16,1 0-16-16,3 0 0 0,3-2-224 0,3 0-48 15,2-2-16-15,4 0 0 0,2 0-304 0,2-1 128 16,3-3-128-16,2-3 0 0,1-1 0 0,2-2 0 16,1-2 0-16,1-1 0 0,-1-3 0 0,1 0 0 15,-2-1-192-15,2 1 48 16,-2-3-2144-16,0 2-416 0,-2 2-96 0,-2-1-9568 15,-1 1-1920-15</inkml:trace>
  <inkml:trace contextRef="#ctx0" brushRef="#br0" timeOffset="1381.08">13687 1484 30239 0,'0'0'1344'0,"-4"4"256"0,4-4-1280 0,0 0-320 16,-6 4 0-16,6-4 0 0,0 0 1792 0,0 0 304 15,0 0 48-15,0 0 16 0,-3-6-800 0,0-2-144 16,2-1-48-16,0-2 0 0,0 1-176 0,0-3-32 16,0 0-16-16,0-2 0 0,1 0-144 0,-1-2-32 15,0 0 0-15,0-6 0 0,0-1-176 0,0-3-32 16,1-1-16-16,0 1 0 0,1-4-288 0,1 3-64 15,0 1-16-15,1 3 0 0,1-2-176 0,1 2 0 16,0 3 0-16,2 1 0 0,1 2 0 0,1 3 0 16,-1-2 128-16,2 3-128 0,0 0 0 0,0 1 0 15,2 0 0-15,0 2 0 0,0 1 0 0,0 1 0 16,-2 1 0-16,1 2 0 16,-2 0-1328-16,0 2-192 0,-2 2-32 0,-7 2-19536 0</inkml:trace>
  <inkml:trace contextRef="#ctx0" brushRef="#br0" timeOffset="2082.21">13941 1238 19343 0,'0'0'848'0,"0"0"192"0,0 0-832 0,0 0-208 0,-4-2 0 0,4 2 0 16,-4 0 4224-16,4 0 784 0,0 0 176 0,0 0 16 0,0 0-3104 0,0 0-624 15,0 0-128-15,5 4-32 16,3 2-704-16,2 0-144 0,3 1-16 0,0 1-16 16,3 0-272-16,2 2-160 0,-1 0 192 0,2 2-192 0,-1 1 128 0,1-1-128 15,0 0 0-15,-2 0 0 0,-1-3 352 0,-1 1 16 16,2 0 0-16,-1-2 0 15,-1 2-912-15,0-4-176 0,-2 2-48 0,-3-2 0 16,0-1-48-16,-2 0-16 0,-2-1 0 0,-6-4 0 16,0 0-1360-16,0 0-288 0,-3 6-48 0</inkml:trace>
  <inkml:trace contextRef="#ctx0" brushRef="#br0" timeOffset="2252.05">13959 1494 20271 0,'0'0'1792'0,"-5"-3"-1424"16,0 0-368-16,1 0 0 0,4 3 3408 0,0 0 624 15,-2-5 112-15,2 0 16 0,3-1-1248 0,1-1-256 16,1 0-48-16,1 1-16 0,2 0-1056 0,0 0-192 0,1 0-64 0,2-1 0 16,0-2-704-16,0 0-160 15,-1-2-32-15,3 1 0 0,0 0-256 0,-1-2-128 16,2 2 128-16,0-5-128 16,0-1-704-16,-1 0-208 0,2-2-48 0,-2 1-13520 0,-1-1-2704 0</inkml:trace>
  <inkml:trace contextRef="#ctx0" brushRef="#br0" timeOffset="2516.08">14303 908 41183 0,'0'0'1824'0,"-5"-4"368"0,0 1-1744 0,0 0-448 16,5 3 0-16,0 0 0 0,0 0 1888 0,0 0 288 16,0 0 64-16,4 6 16 0,4 3-1456 0,4 0-288 15,4 0-64-15,2 3-16 0,4 3-304 0,-1 0-128 16,2 2 128-16,0-1-128 0,0 1 0 0,-2 3 0 15,1 1 128-15,-2 3-128 0,-2 2 0 0,-2 2 0 16,-2 2 0-16,-3 0 0 0,-3 1 0 0,-3-1 128 16,-5-2-128-16,-1 1 0 0,-3-3 0 0,-2-1 0 15,-3 0 0-15,-1-3 0 0,-2-2 0 0,1-3 0 16,0 0 0-16,-1-3 0 0,0-3 0 0,3-2 0 16,0-4 0-16,2-3 0 15,0-6-1648-15,0-4-400 0</inkml:trace>
  <inkml:trace contextRef="#ctx0" brushRef="#br0" timeOffset="3215.15">14850 1204 19343 0,'0'0'848'0,"-6"3"192"0,-1-1-832 0,1 0-208 15,1-1 0-15,5-1 0 0,0 0 5696 0,0 0 1104 16,0 0 224-16,8-1 32 0,2-4-4896 0,2 0-992 15,0 0-192-15,3 0-32 0,1 1-800 0,0 2-144 16,0 0 0-16,-2 0 0 16,2 0-928-16,1 2-96 0,0 0-32 0,-1 0-19216 0</inkml:trace>
  <inkml:trace contextRef="#ctx0" brushRef="#br0" timeOffset="3383.21">14866 1365 40607 0,'-9'5'1792'0,"9"-5"384"0,0 0-1744 0,0 0-432 16,0 0 0-16,0 0 0 0,2 5 1328 0,3 0 176 16,2 0 32-16,3-3 16 0,2-2-1360 0,0 0-192 15,3-1-192-15,1 0 48 16,-1-1-400-16,3 0-80 0,0-1-16 0,0 0-12496 0,0 0-2512 16</inkml:trace>
  <inkml:trace contextRef="#ctx0" brushRef="#br0" timeOffset="3833.69">15279 1152 17503 0,'0'0'1552'0,"0"0"-1232"16,-1-5-320-16,1 5 0 0,0 0 5360 0,0 0 1008 15,0 0 208-15,0 0 32 0,0 0-4240 0,0 6-864 16,1 3-160-16,0 3-48 0,1 0-880 0,0 3-176 15,0 0-48-15,0 2 0 0,0-1-192 0,1 1 0 16,1-1 128-16,-1 1-128 0,1 0 0 0,1-5 0 16,1-1 0-16,1-1 0 0,1-1 0 0,1-3 0 15,-2 0 0-15,3-4 0 0,1-3 0 0,2-2 0 16,0-2 0-16,1 0 0 0,0-5 0 0,0-3 0 16,0 0 0-16,-1 1 0 0,-1 0 0 0,0-1 0 15,-2 2 0-15,-1 1 0 0,-2 2 0 0,-2 2 0 16,-2 3 0-16,-3 3 0 0,0 0 0 0,0 0 0 15,-1 9 0-15,-1 2 0 0,0 1 0 0,-1 3 0 16,0 1 0-16,1-1 144 0,1-2 48 0,2 0 16 16,1-2 0-16,3 2 0 0,0-3 48 0,3 0 0 15,1-2 0-15,2-3 0 0,2-3 48 0,2-2 16 16,0-2 0-16,0-1 0 0,2-2 48 0,0-3 16 0,-2-3 0 0,1-2 0 16,-2 0-96-16,-2-3-16 0,0-2 0 15,-2-1 0-15,-1-3-128 0,-1 0-16 0,-3-2-128 0,0 1 192 16,-1-3-192-16,-2 1 128 0,-2 2-128 0,-1 0 0 15,-2 6 0-15,-2 2 0 0,0 2 0 16,-1 0 0 0,-1 1-1152-16,0 2-112 0,-1 3-16 0,2 2-16 0,-1-1-2352 0,2 2-480 0</inkml:trace>
  <inkml:trace contextRef="#ctx0" brushRef="#br0" timeOffset="4147.06">15832 687 42095 0,'0'0'928'0,"6"0"192"0,-6 0 32 0,8-1 32 0,1-2-944 15,1 0-240-15,1 2 0 0,2-2 0 0,1 1 992 0,0 2 160 16,2 0 16-16,0 0 16 0,-1-2-800 0,2 2-144 16,-1 0-48-16,-1 2 0 15,-1 1-880-15,-2 1-176 0,-1 0-32 0,-2 1-12496 16,0 0-2496-16</inkml:trace>
  <inkml:trace contextRef="#ctx0" brushRef="#br0" timeOffset="4352.13">15978 699 22111 0,'-11'5'976'0,"6"-2"208"0,-1 1-944 0,-2 1-240 0,0 2 0 0,0 4 0 0,0 0 5104 0,0 2 976 16,1 3 192-16,0 0 32 15,1 2-3936-15,2 0-800 0,-1-1-160 0,4 1-16 0,2-1-1392 0,3-1 0 16,1 0-224-16,3-4 16 16,2-2-544-16,0-1-96 0,1-3-32 0,1-1-20048 15</inkml:trace>
  <inkml:trace contextRef="#ctx0" brushRef="#br0" timeOffset="6001.57">16203 921 29423 0,'0'0'1296'0,"0"0"288"0,0 0-1264 0,0 0-320 0,0 0 0 0,0 0 0 16,0 0 2240-16,0 0 384 0,-2 7 64 0,1 3 32 15,0 2-1072-15,0 2-224 0,0 1-32 0,1 3-16 16,0 0-752-16,0 4-160 0,-1 2-16 0,1 3-16 16,0 1-288-16,0 0-144 0,1 0 160 0,0-2-160 0,1 0 0 0,1-3 0 15,0-1 0-15,0-3 0 0,0-3 0 0,1-2 0 16,1-3 0-16,-1-1 0 0,0-1 128 0,1-2-128 15,0-2 0-15,0-3 144 0,0-3 64 0,0-2 16 16,-1-5 0-16,0 1 0 0,0-4 96 0,0-1 32 16,0-5 0-16,1-2 0 0,0-2-192 0,1-3-32 15,0 0-128-15,1-1 192 0,-1 1-192 0,1 1 0 16,0 3 128-16,1 1-128 0,0 5 0 0,0 2 0 16,-1 2 0-16,-1 2 0 0,2 3 0 0,-1 4 128 15,0 1-128-15,-1 2 0 0,0 4 128 0,0 4 0 16,-2 3-128-16,-1 3 192 0,-1 5-16 0,1 1-16 15,-2 3 0-15,0-1 0 0,0 1-160 0,1-3 128 16,0-1-128-16,1-1 128 0,0 0-128 0,2-3 0 16,0-2 0-16,0-2 0 0,-1-3 0 0,1-1 0 0,-1-2 0 15,1-2 0 1,0-2-896-16,1-2-96 0,0-1-32 0,1-1 0 16,-1-4-1696-16,1 0-352 0</inkml:trace>
  <inkml:trace contextRef="#ctx0" brushRef="#br0" timeOffset="6233.64">16660 1354 35935 0,'-10'4'1600'0,"10"-4"320"0,-7-3-1536 0,1 1-384 0,0 2 0 0,1-4 0 15,0-1 1888-15,2-2 304 0,-1-2 64 0,1-1 16 16,0-4-1184-16,2-2-224 0,1 0-48 0,1-3-16 0,-1-1-368 0,2-2-80 15,1-3-16-15,0 1 0 0,-1-1-144 0,3 0-48 16,1 3 0-16,1 0 0 0,-1 4-144 0,1-2 0 16,0 2 0-16,0 2 128 0,2 0-128 0,1 3-176 15,1 0 48-15,2 1-14272 16,-2 1-2864-16</inkml:trace>
  <inkml:trace contextRef="#ctx0" brushRef="#br0" timeOffset="6479.01">16892 1062 32255 0,'0'0'2864'0,"0"0"-2288"16,-5 2-576-16,5-2 0 0,0 0 3552 0,0 7 608 16,0 0 112-16,2 2 16 0,2-2-2784 0,2 2-560 15,2 2-112-15,1-1-32 0,1 1-576 0,2 0-224 16,1 1 176-16,1 0-176 0,-1 0 0 0,2-1 0 15,0 2 0-15,0-3 0 16,1-1-576-16,-2-1-64 0,-3 1-16 0,-1-1 0 16,0-1-1488-16,-2 0-288 0,-3 0-64 0,-1-4-16 15,-4-3 272-15,-1 5 48 0,-3-1 16 0,-1 1 0 16,-3 1-640-16,-3 0-112 0</inkml:trace>
  <inkml:trace contextRef="#ctx0" brushRef="#br0" timeOffset="6610.09">16970 1340 17503 0,'-6'4'1552'0,"-3"0"-1232"0,0 1-320 0,0 0 0 15,-1-4 3936-15,3 1 736 0,1-1 128 0,6-1 48 16,0 0-2320-16,-1-4-464 0,0-4-80 0,3 1-32 15,2-3-800-15,2 0-176 0,0-1-16 0,2-2-16 0,1-1-336 0,1 0-64 16,0-3-16-16,1-1 0 0,2-1-384 0,1-1-144 16,0 2 0-16,2-3 144 31,-1 1-1232-31,-2 1-240 0,1 0-48 0,-1 3-18336 0</inkml:trace>
  <inkml:trace contextRef="#ctx0" brushRef="#br0" timeOffset="6869.38">17252 747 18431 0,'0'0'1632'0,"0"0"-1312"16,-3-3-320-16,3 3 0 0,0 0 6336 0,0 0 1216 15,0 0 224-15,0 0 48 0,4 3-5104 0,2 3-1024 16,2 2-208-16,3 3-32 0,0 1-736 0,2 2-144 16,1 2-16-16,2 1-16 0,0 1-368 0,2 1-176 15,-1 0 160-15,1 2-160 0,-1 0 0 0,-1 2 0 16,-2-2 0-16,-1 2 0 0,-1 0 0 0,-3 1 0 0,-4 2 0 0,-1 2 0 15,-3 1-288-15,-2 0 48 0,-2 1 16 0,-3-2 0 16,-3-1 64-16,-2-1 16 16,0-2 0-16,-1-1 0 0,-1-4 144 0,1-1 0 15,0-3 0-15,0-2 0 16,1-4-800-16,0-2-80 0,3-3-16 0,0-1-14112 16,2-1-2832-16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4T21:41:59.96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15716 5967 7359 0,'0'0'656'0,"0"0"-528"0,0-3-128 0,0 3 0 16,0 0 3520-16,0 0 688 0,0 0 128 0,0 0 16 15,0 0-1984-15,0 0-416 16,0 0-80-16,0 0-16 0,0 0-592 0,0 0-128 0,0 0-32 0,0 0 0 16,0 0-304-16,0 0-64 0,0 0-16 0,7 3 0 0,-2 0-144 0,1 1-48 15,-1-2 0-15,2 1 0 16,-1-2-80-16,1 1 0 0,1-1-16 0,-1 0 0 0,1 0-48 0,0-1-16 15,1 0 0-15,1-1 0 0,1 1 48 0,-1 0 16 16,3 0 0-16,1 0 0 0,-1 0 112 0,2 0 32 16,0 0 0-16,0 0 0 0,1 0-96 0,1 0-16 15,-1 0 0-15,1 1 0 16,0-1-96-16,0 1-32 0,0 0 0 0,-1 0 0 0,2 0-112 0,-1 1-32 16,-2-2 0-16,1 2 0 0,0 1-192 0,0-2 176 15,1 0-176-15,-1 0 160 0,1-1-160 0,1 0 0 16,-1-1 144-16,3 0-144 0,-1 0 176 0,2-1-48 15,-2 0 0-15,2 1 0 0,0 1 64 0,-1-2 16 16,0 0 0-16,0 0 0 0,-1 1 0 0,-1 0 0 16,1 0 0-16,-1 1 0 0,2-1-80 0,1 0 0 15,-4 0-128-15,3 1 192 0,-1 0-192 0,2 0 128 16,-1 0-128-16,3 1 0 0,1 0 128 0,3-1-128 0,0 0 0 0,2 0 0 16,2 0 128-16,0-1-128 15,-3 0 0-15,1-1 144 0,-1 0-16 0,2 1-128 0,-1-2 192 0,0 1-64 16,-1-1 48-16,1 1 0 0,0 0 0 0,0 0 0 15,0 1-32-15,-1 1 0 0,-1 0 0 0,-3 0 0 16,-2 2-144-16,1 1 192 0,-2 2-192 0,-2-2 192 16,1 2-192-16,-2 0 192 0,0-1-192 0,-1 1 192 15,1 0-192-15,2 0 192 0,0-3-192 0,0 2 192 16,-2 1-192-16,3 0 160 0,1 0-160 0,2-1 160 16,-1-1-32-16,2 1-128 0,-2 0 192 0,0-1-64 15,-1-1-128-15,-1 0 0 0,-2 0-192 0,2-1 192 16,-4 3 128-16,1-3 160 0,-1 0 32 0,0 2 0 15,0-3-192-15,-2 2-128 0,0 1 144 0,1-3-144 16,-1 0 128-16,1 1-128 0,0-1 0 0,0 1 144 0,1 0-144 0,-1-1 160 16,1 0-160-16,0 1 160 0,0 1-160 0,1 0 160 15,0-1-160-15,-2 0 160 0,0-1-160 0,-1 0 0 16,0 1-192-16,-1-1 192 0,0-2 0 0,1 1 0 16,0 1 0-16,-1-1 0 0,0-2-144 0,0 1 144 15,-1 0 0-15,-1 0 0 0,2 0 0 0,0 1 256 16,0-2-32-16,-1 2 0 0,-1 2-224 0,0-1 128 15,-1-2-128-15,1 3 0 0,0 1 0 0,-2 0 128 16,1-1-128-16,0 1 0 0,-1 0 0 0,-1-1 0 16,-2 1 0-16,1-1 0 0,-1-1 0 0,0 0 128 15,-1-1-128-15,0 1 0 0,-1 2 0 0,1-1 0 16,1-1 0-16,0 1 0 0,0 1 0 0,1 0 0 16,0-1 0-16,1 1 0 0,0 1-128 0,1-1 128 15,0 1 0-15,0-1 0 0,0-1 0 0,0-1 0 0,0 0 0 16,1 0 0-16,-2 2 0 0,0-2 0 15,0 0 0-15,0 0 0 0,-1 0 0 0,-1-2-128 16,1 0 128-16,-1 1 0 0,0-2-208 0,0 1 16 0,-2-2 0 16,0 3 0-16,1 0 0 0,0 0 0 0,0-1 0 0,0 1 0 15,-6 1 0-15,8 1 0 0,1 1 0 0,-2-1 0 16,1-1-160-16,0 1-32 0,2-1 0 0,0 2 0 16,1 2-32-1,2 0-16-15,0-2 0 0,-1 2 0 0,0 1 48 0,0 1 0 0,-2 0 0 0,-2-1 0 31,1 0-704-31,-1-3-128 0,-1 1-16 0,1 1-16 0,0 0-2128 0,-2-1-416 0</inkml:trace>
  <inkml:trace contextRef="#ctx0" brushRef="#br1" timeOffset="-188059.98">13231 2923 30687 0,'0'0'1360'0,"0"0"288"0,0 0-1328 0,0 0-320 16,0 0 0-16,0 0 0 0,4-4 2432 0,-4 4 432 0,0 0 80 0,0 0 0 15,6-1-944-15,0 0-192 0,1 0-32 0,1 1-16 16,1 1-656-16,2 0-128 0,1 0-16 0,1 0-16 16,-1-1-464-16,3 0-96 0,1 0 0 0,0 1-16 15,2 0-368-15,1 1 144 16,0 0-144-16,1 0 0 16,-1-1-1568-16,2-1-416 0,-2 0-96 0</inkml:trace>
  <inkml:trace contextRef="#ctx0" brushRef="#br1">15747 6039 17503 0,'0'0'1552'0,"0"0"-1232"0,6 0-320 15,1-1 0-15,1-1 2720 0,3 1 480 0,1 0 112 0,5 0 16 16,4 0-1104-16,4 0-224 0,3-1-32 0,3 2-16 16,5 0-496-16,1 0-112 0,1 1 0 0,2 1-16 15,1-1-288-15,4 1-48 0,3 1-16 0,27 2 0 16,-2-1-336-16,-6 0-64 0,-3-2 0 0,-18 1-16 0,5-1-224 0,9 1-32 16,7 0-16-16,0-1 0 0,1-2-16 0,4 0 0 15,7 0 0-15,1 0 0 0,0-1-112 0,1 1-32 16,0 1 0-16,2 1 0 0,3 1-128 0,-5 0 128 15,-6 2-128-15,1 2 128 0,0 1-128 0,-2 1 128 16,-1 0-128-16,-6-1 128 0,-5-2 16 0,-4 1 0 16,4 0 0-16,-2-1 0 0,-1-2-144 0,-1 0 0 15,-6-1 144-15,-4-1-144 0,-5-1 128 0,-3-1-128 16,-2 0 128-16,-4-1-128 0,-2-1 0 0,-1-2 0 16,-2 0 0-16,-2 1 128 0,-1 1-128 0,-4 1 0 15,-2-3-128-15,-1 0 128 0,-2-1 0 0,0 0-160 16,-1 0 160-16,-2 1 0 15,-1-1-928-15,-3 0-80 0,-2-3-16 0,-3 2-20320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27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Spam is the positive label</a:t>
            </a:r>
          </a:p>
          <a:p>
            <a:r>
              <a:rPr lang="en-US" dirty="0"/>
              <a:t>Mention the COVID example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8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57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Circle the diagonal, label “correct”</a:t>
            </a:r>
          </a:p>
          <a:p>
            <a:pPr lvl="0"/>
            <a:r>
              <a:rPr lang="en-US" dirty="0"/>
              <a:t>Mention that you can’t exactly say false positive or false negative here, since there isn’t just a positive or negative, there are more classes.</a:t>
            </a:r>
          </a:p>
        </p:txBody>
      </p:sp>
    </p:spTree>
    <p:extLst>
      <p:ext uri="{BB962C8B-B14F-4D97-AF65-F5344CB8AC3E}">
        <p14:creationId xmlns:p14="http://schemas.microsoft.com/office/powerpoint/2010/main" val="378640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in difference at end is bias + noise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7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in that curve is model using single words</a:t>
            </a:r>
          </a:p>
          <a:p>
            <a:r>
              <a:rPr lang="en-US" dirty="0"/>
              <a:t>Draw in curve for bigrams</a:t>
            </a:r>
          </a:p>
          <a:p>
            <a:r>
              <a:rPr lang="en-US" dirty="0"/>
              <a:t>Smaller bias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12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various lines</a:t>
            </a:r>
          </a:p>
        </p:txBody>
      </p:sp>
    </p:spTree>
    <p:extLst>
      <p:ext uri="{BB962C8B-B14F-4D97-AF65-F5344CB8AC3E}">
        <p14:creationId xmlns:p14="http://schemas.microsoft.com/office/powerpoint/2010/main" val="3418025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where predictions change  on graph</a:t>
            </a:r>
          </a:p>
        </p:txBody>
      </p:sp>
    </p:spTree>
    <p:extLst>
      <p:ext uri="{BB962C8B-B14F-4D97-AF65-F5344CB8AC3E}">
        <p14:creationId xmlns:p14="http://schemas.microsoft.com/office/powerpoint/2010/main" val="3113268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20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97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P(y=+1|x,w ) = … and P(y=-1|x, w) at top</a:t>
            </a:r>
          </a:p>
          <a:p>
            <a:r>
              <a:rPr lang="en-US" dirty="0"/>
              <a:t>Write P(</a:t>
            </a:r>
            <a:r>
              <a:rPr lang="en-US" dirty="0" err="1"/>
              <a:t>y|x</a:t>
            </a:r>
            <a:r>
              <a:rPr lang="en-US" dirty="0"/>
              <a:t>, w) = piecewise next to it</a:t>
            </a:r>
          </a:p>
          <a:p>
            <a:r>
              <a:rPr lang="en-US" dirty="0"/>
              <a:t>Write ell(w) = P(y_1|x_1,w)P(y_2|x_2,w)…</a:t>
            </a:r>
          </a:p>
          <a:p>
            <a:r>
              <a:rPr lang="en-US" dirty="0"/>
              <a:t>Write product notation</a:t>
            </a:r>
          </a:p>
        </p:txBody>
      </p:sp>
    </p:spTree>
    <p:extLst>
      <p:ext uri="{BB962C8B-B14F-4D97-AF65-F5344CB8AC3E}">
        <p14:creationId xmlns:p14="http://schemas.microsoft.com/office/powerpoint/2010/main" val="179047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various lines</a:t>
            </a:r>
          </a:p>
        </p:txBody>
      </p:sp>
    </p:spTree>
    <p:extLst>
      <p:ext uri="{BB962C8B-B14F-4D97-AF65-F5344CB8AC3E}">
        <p14:creationId xmlns:p14="http://schemas.microsoft.com/office/powerpoint/2010/main" val="3226506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underneath left that this penalizes being wrong on the positive examples (imagine if Score(x) was -\</a:t>
            </a:r>
            <a:r>
              <a:rPr lang="en-US" dirty="0" err="1"/>
              <a:t>infty</a:t>
            </a:r>
            <a:r>
              <a:rPr lang="en-US" dirty="0"/>
              <a:t>)</a:t>
            </a:r>
          </a:p>
          <a:p>
            <a:r>
              <a:rPr lang="en-US" dirty="0"/>
              <a:t>Write underneath right that this penalizes being wrong on positive examples</a:t>
            </a:r>
          </a:p>
        </p:txBody>
      </p:sp>
    </p:spTree>
    <p:extLst>
      <p:ext uri="{BB962C8B-B14F-4D97-AF65-F5344CB8AC3E}">
        <p14:creationId xmlns:p14="http://schemas.microsoft.com/office/powerpoint/2010/main" val="1239968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05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81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hill climbing with tiny steps</a:t>
            </a:r>
          </a:p>
        </p:txBody>
      </p:sp>
    </p:spTree>
    <p:extLst>
      <p:ext uri="{BB962C8B-B14F-4D97-AF65-F5344CB8AC3E}">
        <p14:creationId xmlns:p14="http://schemas.microsoft.com/office/powerpoint/2010/main" val="3833282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bouncing back and forth up the hill</a:t>
            </a:r>
          </a:p>
        </p:txBody>
      </p:sp>
    </p:spTree>
    <p:extLst>
      <p:ext uri="{BB962C8B-B14F-4D97-AF65-F5344CB8AC3E}">
        <p14:creationId xmlns:p14="http://schemas.microsoft.com/office/powerpoint/2010/main" val="2462524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bouncing out of the hill</a:t>
            </a:r>
          </a:p>
        </p:txBody>
      </p:sp>
    </p:spTree>
    <p:extLst>
      <p:ext uri="{BB962C8B-B14F-4D97-AF65-F5344CB8AC3E}">
        <p14:creationId xmlns:p14="http://schemas.microsoft.com/office/powerpoint/2010/main" val="1324326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40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Circle coefficients and say they are getting larger </a:t>
            </a:r>
          </a:p>
          <a:p>
            <a:r>
              <a:rPr lang="en-US" dirty="0"/>
              <a:t>Point out that the decision boundary is getting a bit more whack</a:t>
            </a:r>
          </a:p>
        </p:txBody>
      </p:sp>
    </p:spTree>
    <p:extLst>
      <p:ext uri="{BB962C8B-B14F-4D97-AF65-F5344CB8AC3E}">
        <p14:creationId xmlns:p14="http://schemas.microsoft.com/office/powerpoint/2010/main" val="4204180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coefficients are huge now! </a:t>
            </a:r>
          </a:p>
          <a:p>
            <a:r>
              <a:rPr lang="en-US" dirty="0"/>
              <a:t>Decision boundary doesn’t really make sense</a:t>
            </a:r>
          </a:p>
        </p:txBody>
      </p:sp>
    </p:spTree>
    <p:extLst>
      <p:ext uri="{BB962C8B-B14F-4D97-AF65-F5344CB8AC3E}">
        <p14:creationId xmlns:p14="http://schemas.microsoft.com/office/powerpoint/2010/main" val="2493274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for the same point, it gives a higher probability</a:t>
            </a:r>
          </a:p>
        </p:txBody>
      </p:sp>
    </p:spTree>
    <p:extLst>
      <p:ext uri="{BB962C8B-B14F-4D97-AF65-F5344CB8AC3E}">
        <p14:creationId xmlns:p14="http://schemas.microsoft.com/office/powerpoint/2010/main" val="188263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points on graph</a:t>
            </a:r>
          </a:p>
        </p:txBody>
      </p:sp>
    </p:spTree>
    <p:extLst>
      <p:ext uri="{BB962C8B-B14F-4D97-AF65-F5344CB8AC3E}">
        <p14:creationId xmlns:p14="http://schemas.microsoft.com/office/powerpoint/2010/main" val="3480582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where predictions change  on graph</a:t>
            </a:r>
          </a:p>
        </p:txBody>
      </p:sp>
    </p:spTree>
    <p:extLst>
      <p:ext uri="{BB962C8B-B14F-4D97-AF65-F5344CB8AC3E}">
        <p14:creationId xmlns:p14="http://schemas.microsoft.com/office/powerpoint/2010/main" val="349650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26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9794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5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can we break down the types of errors to think about them in a more detailed fashion? Using a tool called confusion matrices.</a:t>
            </a:r>
          </a:p>
          <a:p>
            <a:r>
              <a:rPr lang="en-US" dirty="0"/>
              <a:t>WOS: y, \hat{y}</a:t>
            </a:r>
          </a:p>
        </p:txBody>
      </p:sp>
    </p:spTree>
    <p:extLst>
      <p:ext uri="{BB962C8B-B14F-4D97-AF65-F5344CB8AC3E}">
        <p14:creationId xmlns:p14="http://schemas.microsoft.com/office/powerpoint/2010/main" val="2700881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</a:t>
            </a:r>
          </a:p>
          <a:p>
            <a:pPr lvl="1"/>
            <a:r>
              <a:rPr lang="en-US" dirty="0"/>
              <a:t>100 test examples</a:t>
            </a:r>
          </a:p>
          <a:p>
            <a:pPr lvl="1"/>
            <a:r>
              <a:rPr lang="en-US" dirty="0"/>
              <a:t>60 total positive, 40 total negative </a:t>
            </a:r>
          </a:p>
          <a:p>
            <a:pPr lvl="1"/>
            <a:r>
              <a:rPr lang="en-US" dirty="0"/>
              <a:t>TP 50, 10 FN, 5 FP, 35 TN</a:t>
            </a:r>
          </a:p>
          <a:p>
            <a:pPr lvl="1"/>
            <a:r>
              <a:rPr lang="en-US" dirty="0"/>
              <a:t>Compute accuracy (50 + 35 / 100) = 0.85</a:t>
            </a:r>
          </a:p>
        </p:txBody>
      </p:sp>
    </p:spTree>
    <p:extLst>
      <p:ext uri="{BB962C8B-B14F-4D97-AF65-F5344CB8AC3E}">
        <p14:creationId xmlns:p14="http://schemas.microsoft.com/office/powerpoint/2010/main" val="198267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15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2B67C7AB-FDB9-4F82-A81D-B1896054F902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97D57209-5B97-48FA-8540-C5AFDD26B5DD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C5CD1A4D-742E-4196-B027-97A86EA0DE44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068587FD-F5D6-484D-9F13-5C5CD4C18ECE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D1C0EB45-AD10-48CA-B3BA-21D24B4B445B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ED4C505F-00D6-4165-9FD7-A425AC9C739D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6445BC82-EF40-4951-AB37-B8433BBCA194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80D5F298-421C-433E-A7F5-813F3FB4D68A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0C32534C-C993-4FA9-BED1-D647641F34E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2F81821-1291-4DBC-929A-0A87854E8B64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87219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502707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0392088"/>
      </p:ext>
    </p:extLst>
  </p:cSld>
  <p:clrMapOvr>
    <a:masterClrMapping/>
  </p:clrMapOvr>
  <p:transition>
    <p:fade thruBlk="1"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896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184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577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56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Think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Think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9A53CD8C-2A1F-40D3-AF37-30D2F4AC941B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Think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97884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Group</a:t>
            </a:r>
            <a:endParaRPr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9229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2722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67344953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714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71633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5" r:id="rId7"/>
    <p:sldLayoutId id="2147483686" r:id="rId8"/>
    <p:sldLayoutId id="2147483679" r:id="rId9"/>
    <p:sldLayoutId id="2147483680" r:id="rId10"/>
    <p:sldLayoutId id="2147483681" r:id="rId11"/>
    <p:sldLayoutId id="2147483683" r:id="rId12"/>
    <p:sldLayoutId id="2147483667" r:id="rId13"/>
    <p:sldLayoutId id="2147483668" r:id="rId14"/>
    <p:sldLayoutId id="2147483684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.xm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0.png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customXml" Target="../ink/ink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artist/6HvZYsbFfjnjFrWF950C9d?si=ktPpAtK3RYejIpeyRqMly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10.png"/><Relationship Id="rId5" Type="http://schemas.openxmlformats.org/officeDocument/2006/relationships/hyperlink" Target="https://en.wikipedia.org/wiki/Confusion_matrix" TargetMode="External"/><Relationship Id="rId4" Type="http://schemas.openxmlformats.org/officeDocument/2006/relationships/image" Target="../media/image4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10.png"/><Relationship Id="rId4" Type="http://schemas.openxmlformats.org/officeDocument/2006/relationships/image" Target="../media/image610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1.png"/><Relationship Id="rId4" Type="http://schemas.openxmlformats.org/officeDocument/2006/relationships/image" Target="../media/image5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8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9" Type="http://schemas.openxmlformats.org/officeDocument/2006/relationships/image" Target="../media/image5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10.png"/><Relationship Id="rId10" Type="http://schemas.openxmlformats.org/officeDocument/2006/relationships/customXml" Target="../ink/ink3.xml"/><Relationship Id="rId4" Type="http://schemas.openxmlformats.org/officeDocument/2006/relationships/image" Target="../media/image610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dirty="0"/>
            </a:br>
            <a:r>
              <a:rPr lang="en" sz="1600" dirty="0"/>
              <a:t>Logistic Regression</a:t>
            </a:r>
            <a:br>
              <a:rPr lang="en" sz="1600" dirty="0"/>
            </a:br>
            <a:r>
              <a:rPr lang="en-US" sz="1400" b="0" dirty="0"/>
              <a:t>Pre-Class Videos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r>
              <a:rPr lang="en-US" sz="1000" dirty="0"/>
              <a:t>July 3, 2024</a:t>
            </a:r>
            <a:br>
              <a:rPr lang="en-US" sz="1000" dirty="0"/>
            </a:br>
            <a:endParaRPr sz="1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B67D4D8-6744-4C79-B780-8B2D3B9BBBED}"/>
                  </a:ext>
                </a:extLst>
              </p14:cNvPr>
              <p14:cNvContentPartPr/>
              <p14:nvPr/>
            </p14:nvContentPartPr>
            <p14:xfrm>
              <a:off x="2789640" y="37742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B67D4D8-6744-4C79-B780-8B2D3B9BBB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0280" y="37648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562222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88E-6A43-2F48-A580-A16A7EFB0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543F2-9D01-D540-92A2-5D75A0FE7E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DA1407D-4647-DF4E-9089-2A25AC142693}"/>
              </a:ext>
            </a:extLst>
          </p:cNvPr>
          <p:cNvCxnSpPr>
            <a:cxnSpLocks/>
          </p:cNvCxnSpPr>
          <p:nvPr/>
        </p:nvCxnSpPr>
        <p:spPr>
          <a:xfrm>
            <a:off x="3597216" y="879894"/>
            <a:ext cx="4563373" cy="0"/>
          </a:xfrm>
          <a:prstGeom prst="straightConnector1">
            <a:avLst/>
          </a:prstGeom>
          <a:ln w="28575">
            <a:solidFill>
              <a:srgbClr val="B57BA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20B50C9-D345-574D-896E-F04F20644487}"/>
                  </a:ext>
                </a:extLst>
              </p:cNvPr>
              <p:cNvSpPr/>
              <p:nvPr/>
            </p:nvSpPr>
            <p:spPr>
              <a:xfrm>
                <a:off x="4945890" y="483384"/>
                <a:ext cx="18660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𝑆𝑐𝑜𝑟𝑒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20B50C9-D345-574D-896E-F04F20644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90" y="483384"/>
                <a:ext cx="1866024" cy="3077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BAE64FE-877E-CF4D-8AAF-45145A6EF7C8}"/>
                  </a:ext>
                </a:extLst>
              </p:cNvPr>
              <p:cNvSpPr/>
              <p:nvPr/>
            </p:nvSpPr>
            <p:spPr>
              <a:xfrm>
                <a:off x="3352671" y="953776"/>
                <a:ext cx="52129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BAE64FE-877E-CF4D-8AAF-45145A6EF7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671" y="953776"/>
                <a:ext cx="521297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B9A6088-26B7-8549-A194-56F6760505C2}"/>
                  </a:ext>
                </a:extLst>
              </p:cNvPr>
              <p:cNvSpPr/>
              <p:nvPr/>
            </p:nvSpPr>
            <p:spPr>
              <a:xfrm>
                <a:off x="7897561" y="956348"/>
                <a:ext cx="3866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B9A6088-26B7-8549-A194-56F676050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561" y="956348"/>
                <a:ext cx="38664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86E0A99-30D5-4341-B9FE-94B54F7579B4}"/>
                  </a:ext>
                </a:extLst>
              </p:cNvPr>
              <p:cNvSpPr/>
              <p:nvPr/>
            </p:nvSpPr>
            <p:spPr>
              <a:xfrm>
                <a:off x="5712029" y="953775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86E0A99-30D5-4341-B9FE-94B54F757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029" y="953775"/>
                <a:ext cx="333746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FC0A7EB-6623-0942-B2E6-32981EFD93F4}"/>
                  </a:ext>
                </a:extLst>
              </p:cNvPr>
              <p:cNvSpPr/>
              <p:nvPr/>
            </p:nvSpPr>
            <p:spPr>
              <a:xfrm>
                <a:off x="4349850" y="953775"/>
                <a:ext cx="856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FC0A7EB-6623-0942-B2E6-32981EFD9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850" y="953775"/>
                <a:ext cx="856773" cy="307777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8B937F4-6D7B-FC45-861B-8AB79989A270}"/>
                  </a:ext>
                </a:extLst>
              </p:cNvPr>
              <p:cNvSpPr/>
              <p:nvPr/>
            </p:nvSpPr>
            <p:spPr>
              <a:xfrm>
                <a:off x="6543281" y="954857"/>
                <a:ext cx="856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8B937F4-6D7B-FC45-861B-8AB79989A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281" y="954857"/>
                <a:ext cx="856773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7557A83-E6A5-5A43-A7AD-52DF68A8E38A}"/>
              </a:ext>
            </a:extLst>
          </p:cNvPr>
          <p:cNvCxnSpPr/>
          <p:nvPr/>
        </p:nvCxnSpPr>
        <p:spPr>
          <a:xfrm>
            <a:off x="3629423" y="1327094"/>
            <a:ext cx="0" cy="931653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D2C531F-F13E-B84A-8465-778C8A21130B}"/>
              </a:ext>
            </a:extLst>
          </p:cNvPr>
          <p:cNvCxnSpPr/>
          <p:nvPr/>
        </p:nvCxnSpPr>
        <p:spPr>
          <a:xfrm>
            <a:off x="5866250" y="1354316"/>
            <a:ext cx="0" cy="931653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0EEA869-9615-2743-A55F-13951BC154C3}"/>
              </a:ext>
            </a:extLst>
          </p:cNvPr>
          <p:cNvCxnSpPr/>
          <p:nvPr/>
        </p:nvCxnSpPr>
        <p:spPr>
          <a:xfrm>
            <a:off x="8084539" y="1354316"/>
            <a:ext cx="0" cy="931653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A6E88DB-DD77-D64B-9362-CE6D188FB5EF}"/>
                  </a:ext>
                </a:extLst>
              </p:cNvPr>
              <p:cNvSpPr/>
              <p:nvPr/>
            </p:nvSpPr>
            <p:spPr>
              <a:xfrm>
                <a:off x="3161817" y="2375584"/>
                <a:ext cx="9444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Very sure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A6E88DB-DD77-D64B-9362-CE6D188FB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817" y="2375584"/>
                <a:ext cx="944489" cy="523220"/>
              </a:xfrm>
              <a:prstGeom prst="rect">
                <a:avLst/>
              </a:prstGeom>
              <a:blipFill>
                <a:blip r:embed="rId8"/>
                <a:stretch>
                  <a:fillRect l="-1333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419D88F-A095-6C44-8729-705AEA92A6A3}"/>
                  </a:ext>
                </a:extLst>
              </p:cNvPr>
              <p:cNvSpPr/>
              <p:nvPr/>
            </p:nvSpPr>
            <p:spPr>
              <a:xfrm>
                <a:off x="4994024" y="2370994"/>
                <a:ext cx="17444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Not sure if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=−1 </m:t>
                      </m:r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419D88F-A095-6C44-8729-705AEA92A6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024" y="2370994"/>
                <a:ext cx="1744452" cy="523220"/>
              </a:xfrm>
              <a:prstGeom prst="rect">
                <a:avLst/>
              </a:prstGeom>
              <a:blipFill>
                <a:blip r:embed="rId9"/>
                <a:stretch>
                  <a:fillRect t="-238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0DB74D1-D710-D24D-BE19-47E9A229B28E}"/>
                  </a:ext>
                </a:extLst>
              </p:cNvPr>
              <p:cNvSpPr/>
              <p:nvPr/>
            </p:nvSpPr>
            <p:spPr>
              <a:xfrm>
                <a:off x="7612295" y="2370994"/>
                <a:ext cx="9444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Very sure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0DB74D1-D710-D24D-BE19-47E9A229B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295" y="2370994"/>
                <a:ext cx="944489" cy="523220"/>
              </a:xfrm>
              <a:prstGeom prst="rect">
                <a:avLst/>
              </a:prstGeom>
              <a:blipFill>
                <a:blip r:embed="rId10"/>
                <a:stretch>
                  <a:fillRect t="-2381"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782AF40-C412-EA43-A754-B56F7103E949}"/>
              </a:ext>
            </a:extLst>
          </p:cNvPr>
          <p:cNvCxnSpPr>
            <a:cxnSpLocks/>
            <a:endCxn id="90" idx="0"/>
          </p:cNvCxnSpPr>
          <p:nvPr/>
        </p:nvCxnSpPr>
        <p:spPr>
          <a:xfrm>
            <a:off x="3629423" y="2971864"/>
            <a:ext cx="476883" cy="1079449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81B5F04-EF79-594C-91FF-871253322F92}"/>
              </a:ext>
            </a:extLst>
          </p:cNvPr>
          <p:cNvCxnSpPr>
            <a:cxnSpLocks/>
            <a:endCxn id="92" idx="0"/>
          </p:cNvCxnSpPr>
          <p:nvPr/>
        </p:nvCxnSpPr>
        <p:spPr>
          <a:xfrm flipH="1">
            <a:off x="5865942" y="2999086"/>
            <a:ext cx="308" cy="1052227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DCB61CE-25E3-CD44-BFAF-23C36C6B17EF}"/>
              </a:ext>
            </a:extLst>
          </p:cNvPr>
          <p:cNvCxnSpPr>
            <a:cxnSpLocks/>
            <a:endCxn id="93" idx="0"/>
          </p:cNvCxnSpPr>
          <p:nvPr/>
        </p:nvCxnSpPr>
        <p:spPr>
          <a:xfrm flipH="1">
            <a:off x="7625578" y="2999086"/>
            <a:ext cx="458962" cy="1052260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F5D5075-E2C9-0E4A-811A-D5FDCCE06D1D}"/>
                  </a:ext>
                </a:extLst>
              </p:cNvPr>
              <p:cNvSpPr/>
              <p:nvPr/>
            </p:nvSpPr>
            <p:spPr>
              <a:xfrm>
                <a:off x="3274540" y="4051313"/>
                <a:ext cx="1663532" cy="313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=+1|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F5D5075-E2C9-0E4A-811A-D5FDCCE06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540" y="4051313"/>
                <a:ext cx="1663532" cy="313612"/>
              </a:xfrm>
              <a:prstGeom prst="rect">
                <a:avLst/>
              </a:prstGeom>
              <a:blipFill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FA0E40D-E7C3-D544-8CCF-AF1FBA128D37}"/>
                  </a:ext>
                </a:extLst>
              </p:cNvPr>
              <p:cNvSpPr/>
              <p:nvPr/>
            </p:nvSpPr>
            <p:spPr>
              <a:xfrm>
                <a:off x="4966048" y="4051313"/>
                <a:ext cx="1799788" cy="313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=+1|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FA0E40D-E7C3-D544-8CCF-AF1FBA128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048" y="4051313"/>
                <a:ext cx="1799788" cy="313612"/>
              </a:xfrm>
              <a:prstGeom prst="rect">
                <a:avLst/>
              </a:prstGeom>
              <a:blipFill>
                <a:blip r:embed="rId1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00943AD-F65E-A04C-9190-F5F0A8814AB0}"/>
                  </a:ext>
                </a:extLst>
              </p:cNvPr>
              <p:cNvSpPr/>
              <p:nvPr/>
            </p:nvSpPr>
            <p:spPr>
              <a:xfrm>
                <a:off x="6793812" y="4051346"/>
                <a:ext cx="1663532" cy="313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=+1|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00943AD-F65E-A04C-9190-F5F0A8814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812" y="4051346"/>
                <a:ext cx="1663532" cy="313612"/>
              </a:xfrm>
              <a:prstGeom prst="rect">
                <a:avLst/>
              </a:prstGeom>
              <a:blipFill>
                <a:blip r:embed="rId1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F9454A9C-84ED-9046-96CE-32C2A0D0E353}"/>
              </a:ext>
            </a:extLst>
          </p:cNvPr>
          <p:cNvCxnSpPr>
            <a:cxnSpLocks/>
          </p:cNvCxnSpPr>
          <p:nvPr/>
        </p:nvCxnSpPr>
        <p:spPr>
          <a:xfrm>
            <a:off x="4093023" y="4527486"/>
            <a:ext cx="3519272" cy="33"/>
          </a:xfrm>
          <a:prstGeom prst="straightConnector1">
            <a:avLst/>
          </a:prstGeom>
          <a:ln w="28575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77A59CC-8712-2644-B732-2E8692982A36}"/>
                  </a:ext>
                </a:extLst>
              </p:cNvPr>
              <p:cNvSpPr/>
              <p:nvPr/>
            </p:nvSpPr>
            <p:spPr>
              <a:xfrm>
                <a:off x="5232371" y="4633039"/>
                <a:ext cx="1267142" cy="313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=+1 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77A59CC-8712-2644-B732-2E8692982A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71" y="4633039"/>
                <a:ext cx="1267142" cy="313612"/>
              </a:xfrm>
              <a:prstGeom prst="rect">
                <a:avLst/>
              </a:prstGeom>
              <a:blipFill>
                <a:blip r:embed="rId1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68C8F43-CFCE-7E4A-B138-500EE7B00E96}"/>
                  </a:ext>
                </a:extLst>
              </p:cNvPr>
              <p:cNvSpPr/>
              <p:nvPr/>
            </p:nvSpPr>
            <p:spPr>
              <a:xfrm>
                <a:off x="3939433" y="4558253"/>
                <a:ext cx="3337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68C8F43-CFCE-7E4A-B138-500EE7B00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433" y="4558253"/>
                <a:ext cx="33374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A620AB2-AC88-0341-ABF1-0B6D22BA7368}"/>
                  </a:ext>
                </a:extLst>
              </p:cNvPr>
              <p:cNvSpPr/>
              <p:nvPr/>
            </p:nvSpPr>
            <p:spPr>
              <a:xfrm>
                <a:off x="7400054" y="4558253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A620AB2-AC88-0341-ABF1-0B6D22BA7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054" y="4558253"/>
                <a:ext cx="333746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618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90" grpId="0"/>
      <p:bldP spid="92" grpId="0"/>
      <p:bldP spid="93" grpId="0"/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5629-D6DF-7E4F-9403-D129CC0C0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F92F6F-B12A-BB4E-9ADF-D52D670C6CC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Use a function that takes numbers arbitrarily large/small and maps them between 0 and 1.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𝑆𝑐𝑜𝑟𝑒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𝑆𝑐𝑜𝑟𝑒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F92F6F-B12A-BB4E-9ADF-D52D670C6C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D3CD2-191A-F84F-B502-F206119DB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13517B9-7287-C843-8272-745FC37F6B4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59318" y="1926018"/>
              <a:ext cx="2640818" cy="2896146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807922">
                      <a:extLst>
                        <a:ext uri="{9D8B030D-6E8A-4147-A177-3AD203B41FA5}">
                          <a16:colId xmlns:a16="http://schemas.microsoft.com/office/drawing/2014/main" val="699257331"/>
                        </a:ext>
                      </a:extLst>
                    </a:gridCol>
                    <a:gridCol w="1832896">
                      <a:extLst>
                        <a:ext uri="{9D8B030D-6E8A-4147-A177-3AD203B41FA5}">
                          <a16:colId xmlns:a16="http://schemas.microsoft.com/office/drawing/2014/main" val="3400756504"/>
                        </a:ext>
                      </a:extLst>
                    </a:gridCol>
                  </a:tblGrid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𝑆𝑐𝑜𝑟𝑒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𝑠𝑖𝑔𝑚𝑜𝑖𝑑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𝑆𝑐𝑜𝑟𝑒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189263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768626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4689765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4651049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0616753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0668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13517B9-7287-C843-8272-745FC37F6B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4972018"/>
                  </p:ext>
                </p:extLst>
              </p:nvPr>
            </p:nvGraphicFramePr>
            <p:xfrm>
              <a:off x="2759318" y="1926018"/>
              <a:ext cx="2640818" cy="2896146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807922">
                      <a:extLst>
                        <a:ext uri="{9D8B030D-6E8A-4147-A177-3AD203B41FA5}">
                          <a16:colId xmlns:a16="http://schemas.microsoft.com/office/drawing/2014/main" val="699257331"/>
                        </a:ext>
                      </a:extLst>
                    </a:gridCol>
                    <a:gridCol w="1832896">
                      <a:extLst>
                        <a:ext uri="{9D8B030D-6E8A-4147-A177-3AD203B41FA5}">
                          <a16:colId xmlns:a16="http://schemas.microsoft.com/office/drawing/2014/main" val="3400756504"/>
                        </a:ext>
                      </a:extLst>
                    </a:gridCol>
                  </a:tblGrid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r="-226563" b="-50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4828" b="-5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4189263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100000" r="-226563" b="-40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768626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194872" r="-226563" b="-2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4689765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302632" r="-22656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4651049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402632" r="-22656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0616753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502632" r="-226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06686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1C72B38-769A-5B40-95AA-62B69E12E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43" y="2216623"/>
            <a:ext cx="3273502" cy="23149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4C84F9E-1DC1-483C-B923-1E547148BEFB}"/>
                  </a:ext>
                </a:extLst>
              </p14:cNvPr>
              <p14:cNvContentPartPr/>
              <p14:nvPr/>
            </p14:nvContentPartPr>
            <p14:xfrm>
              <a:off x="3582720" y="75600"/>
              <a:ext cx="4451760" cy="4701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4C84F9E-1DC1-483C-B923-1E547148BE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3360" y="66240"/>
                <a:ext cx="4470480" cy="472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723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617-BDFF-494B-AE21-2699C80E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=+1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𝑆𝑐𝑜𝑟𝑒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Logistic Regression Classifier </a:t>
                </a:r>
              </a:p>
              <a:p>
                <a:pPr marL="139700" indent="0">
                  <a:buNone/>
                </a:pPr>
                <a:r>
                  <a:rPr lang="en-US" dirty="0"/>
                  <a:t>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: Sentence from review</a:t>
                </a:r>
              </a:p>
              <a:p>
                <a:r>
                  <a:rPr lang="en-US" dirty="0"/>
                  <a:t>Estimate class probability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𝑠𝑖𝑔𝑚𝑜𝑖𝑑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+1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Else: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b="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56295-2AF3-DB4E-BB7A-9557DD24B9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02A42A-01EB-794B-9D71-A8D18CAE53CA}"/>
              </a:ext>
            </a:extLst>
          </p:cNvPr>
          <p:cNvGrpSpPr/>
          <p:nvPr/>
        </p:nvGrpSpPr>
        <p:grpSpPr>
          <a:xfrm>
            <a:off x="5365655" y="2566000"/>
            <a:ext cx="3321170" cy="2331289"/>
            <a:chOff x="1110638" y="2011918"/>
            <a:chExt cx="6592078" cy="44812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91FF06-4178-C74F-B350-318D65A67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85" b="10652"/>
            <a:stretch/>
          </p:blipFill>
          <p:spPr>
            <a:xfrm>
              <a:off x="1836731" y="2011918"/>
              <a:ext cx="5865985" cy="3938222"/>
            </a:xfrm>
            <a:prstGeom prst="rect">
              <a:avLst/>
            </a:prstGeom>
          </p:spPr>
        </p:pic>
        <p:pic>
          <p:nvPicPr>
            <p:cNvPr id="7" name="Picture 6" descr="latex-image-1.pdf">
              <a:extLst>
                <a:ext uri="{FF2B5EF4-FFF2-40B4-BE49-F238E27FC236}">
                  <a16:creationId xmlns:a16="http://schemas.microsoft.com/office/drawing/2014/main" id="{803D696D-2A33-0D43-B64F-21C76BA4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1451" y="3572854"/>
              <a:ext cx="1993008" cy="75463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latex-image-1.pdf">
              <a:extLst>
                <a:ext uri="{FF2B5EF4-FFF2-40B4-BE49-F238E27FC236}">
                  <a16:creationId xmlns:a16="http://schemas.microsoft.com/office/drawing/2014/main" id="{6C67348D-61A7-734F-A7B4-2D01CEFCE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850" y="6074151"/>
              <a:ext cx="1217087" cy="418997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39FDA2-DE79-47DB-9282-9D4BBCFCF9C7}"/>
                  </a:ext>
                </a:extLst>
              </p14:cNvPr>
              <p14:cNvContentPartPr/>
              <p14:nvPr/>
            </p14:nvContentPartPr>
            <p14:xfrm>
              <a:off x="4357440" y="241920"/>
              <a:ext cx="1940040" cy="304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39FDA2-DE79-47DB-9282-9D4BBCFCF9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48080" y="232560"/>
                <a:ext cx="195876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FFA0473-FB76-4AB9-9377-1CF20330A629}"/>
                  </a:ext>
                </a:extLst>
              </p14:cNvPr>
              <p14:cNvContentPartPr/>
              <p14:nvPr/>
            </p14:nvContentPartPr>
            <p14:xfrm>
              <a:off x="4763160" y="1049760"/>
              <a:ext cx="2048400" cy="1168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FFA0473-FB76-4AB9-9377-1CF20330A6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53800" y="1040400"/>
                <a:ext cx="2067120" cy="118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75688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1D61AEE-385C-E601-B86D-71F835FD01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29F03E-B91B-515E-3FD4-D50B6AA53A0D}"/>
              </a:ext>
            </a:extLst>
          </p:cNvPr>
          <p:cNvSpPr txBox="1">
            <a:spLocks/>
          </p:cNvSpPr>
          <p:nvPr/>
        </p:nvSpPr>
        <p:spPr>
          <a:xfrm>
            <a:off x="83613" y="47312"/>
            <a:ext cx="2046288" cy="6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b="1">
                <a:solidFill>
                  <a:schemeClr val="accent6"/>
                </a:solidFill>
              </a:rPr>
              <a:t>ML Pipeline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E8D1B50-38A0-C8D2-B2FB-1B196A72F918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9ECD85B2-E48E-0CDB-48D5-B44246B858CC}"/>
              </a:ext>
            </a:extLst>
          </p:cNvPr>
          <p:cNvSpPr>
            <a:spLocks noChangeAspect="1"/>
          </p:cNvSpPr>
          <p:nvPr/>
        </p:nvSpPr>
        <p:spPr>
          <a:xfrm>
            <a:off x="1973253" y="1140369"/>
            <a:ext cx="1357539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B8227-8D3E-D6A6-4259-3504BE6907F7}"/>
              </a:ext>
            </a:extLst>
          </p:cNvPr>
          <p:cNvSpPr txBox="1">
            <a:spLocks noChangeAspect="1"/>
          </p:cNvSpPr>
          <p:nvPr/>
        </p:nvSpPr>
        <p:spPr>
          <a:xfrm>
            <a:off x="3886357" y="1381676"/>
            <a:ext cx="1370257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D2B411-A1F6-12DF-C2A9-EAF83EE6DF8C}"/>
              </a:ext>
            </a:extLst>
          </p:cNvPr>
          <p:cNvCxnSpPr>
            <a:cxnSpLocks noChangeAspect="1"/>
            <a:stCxn id="14" idx="4"/>
            <a:endCxn id="20" idx="1"/>
          </p:cNvCxnSpPr>
          <p:nvPr/>
        </p:nvCxnSpPr>
        <p:spPr>
          <a:xfrm flipV="1">
            <a:off x="3330792" y="1827952"/>
            <a:ext cx="555565" cy="65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5CEE35-30CE-B93D-7F2F-354CAB2D40E7}"/>
              </a:ext>
            </a:extLst>
          </p:cNvPr>
          <p:cNvSpPr txBox="1">
            <a:spLocks noChangeAspect="1"/>
          </p:cNvSpPr>
          <p:nvPr/>
        </p:nvSpPr>
        <p:spPr>
          <a:xfrm>
            <a:off x="6062841" y="1384754"/>
            <a:ext cx="880240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667B54-E8D9-631C-83AB-1736EFC63A06}"/>
              </a:ext>
            </a:extLst>
          </p:cNvPr>
          <p:cNvSpPr txBox="1">
            <a:spLocks noChangeAspect="1"/>
          </p:cNvSpPr>
          <p:nvPr/>
        </p:nvSpPr>
        <p:spPr>
          <a:xfrm>
            <a:off x="6025137" y="4036885"/>
            <a:ext cx="962407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E6EABC-04AF-9DF1-8134-D9EB99484BB5}"/>
              </a:ext>
            </a:extLst>
          </p:cNvPr>
          <p:cNvSpPr txBox="1">
            <a:spLocks noChangeAspect="1"/>
          </p:cNvSpPr>
          <p:nvPr/>
        </p:nvSpPr>
        <p:spPr>
          <a:xfrm>
            <a:off x="5666196" y="2788864"/>
            <a:ext cx="1673530" cy="89255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9AB847-0891-E06E-E21E-2665477B6371}"/>
              </a:ext>
            </a:extLst>
          </p:cNvPr>
          <p:cNvCxnSpPr>
            <a:cxnSpLocks noChangeAspect="1"/>
            <a:stCxn id="20" idx="3"/>
            <a:endCxn id="24" idx="1"/>
          </p:cNvCxnSpPr>
          <p:nvPr/>
        </p:nvCxnSpPr>
        <p:spPr>
          <a:xfrm>
            <a:off x="5256614" y="1827952"/>
            <a:ext cx="806227" cy="307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517288-7596-6252-D73E-5B6DEF76C93C}"/>
              </a:ext>
            </a:extLst>
          </p:cNvPr>
          <p:cNvCxnSpPr>
            <a:cxnSpLocks noChangeAspect="1"/>
            <a:stCxn id="24" idx="3"/>
            <a:endCxn id="42" idx="1"/>
          </p:cNvCxnSpPr>
          <p:nvPr/>
        </p:nvCxnSpPr>
        <p:spPr>
          <a:xfrm flipV="1">
            <a:off x="6943081" y="1827952"/>
            <a:ext cx="1273386" cy="307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F36AD7-3DEA-C7A8-A525-6584C5632D5C}"/>
              </a:ext>
            </a:extLst>
          </p:cNvPr>
          <p:cNvCxnSpPr>
            <a:cxnSpLocks noChangeAspect="1"/>
            <a:stCxn id="25" idx="0"/>
            <a:endCxn id="26" idx="2"/>
          </p:cNvCxnSpPr>
          <p:nvPr/>
        </p:nvCxnSpPr>
        <p:spPr>
          <a:xfrm flipH="1" flipV="1">
            <a:off x="6502961" y="3681416"/>
            <a:ext cx="3380" cy="355469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0660374F-64E9-E127-4973-5B93A9D686C2}"/>
              </a:ext>
            </a:extLst>
          </p:cNvPr>
          <p:cNvCxnSpPr>
            <a:cxnSpLocks noChangeAspect="1"/>
            <a:endCxn id="25" idx="3"/>
          </p:cNvCxnSpPr>
          <p:nvPr/>
        </p:nvCxnSpPr>
        <p:spPr>
          <a:xfrm rot="5400000">
            <a:off x="6080876" y="2758878"/>
            <a:ext cx="2630951" cy="8176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DB42AD-598C-D9ED-8FE0-7FE180B71883}"/>
              </a:ext>
            </a:extLst>
          </p:cNvPr>
          <p:cNvCxnSpPr>
            <a:cxnSpLocks noChangeAspect="1"/>
            <a:stCxn id="26" idx="0"/>
            <a:endCxn id="24" idx="2"/>
          </p:cNvCxnSpPr>
          <p:nvPr/>
        </p:nvCxnSpPr>
        <p:spPr>
          <a:xfrm flipV="1">
            <a:off x="6502961" y="2277306"/>
            <a:ext cx="0" cy="51155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C1C05A48-31C5-5581-2AD2-58290D312F93}"/>
              </a:ext>
            </a:extLst>
          </p:cNvPr>
          <p:cNvCxnSpPr>
            <a:cxnSpLocks noChangeAspect="1"/>
            <a:stCxn id="14" idx="3"/>
            <a:endCxn id="25" idx="1"/>
          </p:cNvCxnSpPr>
          <p:nvPr/>
        </p:nvCxnSpPr>
        <p:spPr>
          <a:xfrm rot="16200000" flipH="1">
            <a:off x="3355425" y="1813449"/>
            <a:ext cx="1966310" cy="33731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0" name="Picture 2" descr="World Earth Continents - Free vector graphic on Pixabay">
            <a:extLst>
              <a:ext uri="{FF2B5EF4-FFF2-40B4-BE49-F238E27FC236}">
                <a16:creationId xmlns:a16="http://schemas.microsoft.com/office/drawing/2014/main" id="{8D7E23AA-E5C2-7E30-D06F-49101ED81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222182" y="1175276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2B30A13-6DA8-0AF5-9A62-142A25644AC5}"/>
              </a:ext>
            </a:extLst>
          </p:cNvPr>
          <p:cNvCxnSpPr>
            <a:cxnSpLocks noChangeAspect="1"/>
            <a:stCxn id="40" idx="3"/>
            <a:endCxn id="14" idx="2"/>
          </p:cNvCxnSpPr>
          <p:nvPr/>
        </p:nvCxnSpPr>
        <p:spPr>
          <a:xfrm flipV="1">
            <a:off x="1451516" y="1828610"/>
            <a:ext cx="521737" cy="102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2" name="Picture 2" descr="World Earth Continents - Free vector graphic on Pixabay">
            <a:extLst>
              <a:ext uri="{FF2B5EF4-FFF2-40B4-BE49-F238E27FC236}">
                <a16:creationId xmlns:a16="http://schemas.microsoft.com/office/drawing/2014/main" id="{0CA9CFE7-7DAB-A314-C137-B724F433D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8216467" y="1173590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6C5EC-8D53-545C-1EAC-DEBA1C9E642C}"/>
                  </a:ext>
                </a:extLst>
              </p:cNvPr>
              <p:cNvSpPr txBox="1"/>
              <p:nvPr/>
            </p:nvSpPr>
            <p:spPr>
              <a:xfrm>
                <a:off x="2353597" y="104580"/>
                <a:ext cx="6294287" cy="7075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𝑷</m:t>
                          </m:r>
                        </m:e>
                      </m:acc>
                      <m:d>
                        <m:dPr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𝒚</m:t>
                          </m:r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=+</m:t>
                          </m:r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𝟏</m:t>
                          </m:r>
                        </m:e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𝒙</m:t>
                          </m:r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𝒘</m:t>
                              </m:r>
                            </m:e>
                          </m:acc>
                        </m:e>
                      </m:d>
                      <m:r>
                        <a:rPr lang="en-US" sz="2000" b="1" i="1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𝒔𝒊𝒈𝒎𝒐𝒊𝒅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1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𝑻</m:t>
                              </m:r>
                            </m:sup>
                          </m:sSup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𝒉</m:t>
                          </m:r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d>
                      <m:r>
                        <a:rPr lang="en-US" sz="2000" b="1" i="1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𝟏</m:t>
                          </m:r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b="1" i="1" smtClean="0">
                                          <a:solidFill>
                                            <a:srgbClr val="B57BA6"/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rgbClr val="B57BA6"/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000" b="1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𝑻</m:t>
                                  </m:r>
                                </m:sup>
                              </m:sSup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𝒉</m:t>
                              </m:r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(</m:t>
                              </m:r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𝒙</m:t>
                              </m:r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6C5EC-8D53-545C-1EAC-DEBA1C9E6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597" y="104580"/>
                <a:ext cx="6294287" cy="707566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E7EB8-3A42-9774-0E6F-625A5A784DD5}"/>
                  </a:ext>
                </a:extLst>
              </p:cNvPr>
              <p:cNvSpPr txBox="1"/>
              <p:nvPr/>
            </p:nvSpPr>
            <p:spPr>
              <a:xfrm>
                <a:off x="2764381" y="2937982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𝒚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E7EB8-3A42-9774-0E6F-625A5A78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381" y="2937982"/>
                <a:ext cx="405880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49EAFB-9658-F766-7C78-98E90AB3286A}"/>
                  </a:ext>
                </a:extLst>
              </p:cNvPr>
              <p:cNvSpPr txBox="1"/>
              <p:nvPr/>
            </p:nvSpPr>
            <p:spPr>
              <a:xfrm>
                <a:off x="5289872" y="1311148"/>
                <a:ext cx="772969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𝒉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(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49EAFB-9658-F766-7C78-98E90AB32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872" y="1311148"/>
                <a:ext cx="772969" cy="400110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6FEEEC-B06A-5087-41CF-894987C4A473}"/>
                  </a:ext>
                </a:extLst>
              </p:cNvPr>
              <p:cNvSpPr txBox="1"/>
              <p:nvPr/>
            </p:nvSpPr>
            <p:spPr>
              <a:xfrm>
                <a:off x="5982475" y="2371695"/>
                <a:ext cx="45397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𝒘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6FEEEC-B06A-5087-41CF-894987C4A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475" y="2371695"/>
                <a:ext cx="453970" cy="400110"/>
              </a:xfrm>
              <a:prstGeom prst="rect">
                <a:avLst/>
              </a:prstGeom>
              <a:blipFill>
                <a:blip r:embed="rId7"/>
                <a:stretch>
                  <a:fillRect t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3584C4-38AB-F0F2-5D6D-04D5D7016AF1}"/>
                  </a:ext>
                </a:extLst>
              </p:cNvPr>
              <p:cNvSpPr txBox="1"/>
              <p:nvPr/>
            </p:nvSpPr>
            <p:spPr>
              <a:xfrm>
                <a:off x="3393675" y="1348071"/>
                <a:ext cx="399468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3584C4-38AB-F0F2-5D6D-04D5D7016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675" y="1348071"/>
                <a:ext cx="399468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2E6971-0E1D-0948-F101-B290230A803E}"/>
                  </a:ext>
                </a:extLst>
              </p:cNvPr>
              <p:cNvSpPr txBox="1"/>
              <p:nvPr/>
            </p:nvSpPr>
            <p:spPr>
              <a:xfrm>
                <a:off x="7170747" y="1348071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2E6971-0E1D-0948-F101-B290230A8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747" y="1348071"/>
                <a:ext cx="405880" cy="400110"/>
              </a:xfrm>
              <a:prstGeom prst="rect">
                <a:avLst/>
              </a:prstGeom>
              <a:blipFill>
                <a:blip r:embed="rId9"/>
                <a:stretch>
                  <a:fillRect t="-6250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27204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dirty="0"/>
            </a:br>
            <a:r>
              <a:rPr lang="en" sz="1600" dirty="0"/>
              <a:t>Logistic Regression</a:t>
            </a:r>
            <a:br>
              <a:rPr lang="en" sz="1600" dirty="0"/>
            </a:b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r>
              <a:rPr lang="en-US" sz="1000"/>
              <a:t>June 3,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 or </a:t>
            </a:r>
            <a:r>
              <a:rPr lang="en-US" sz="1000" dirty="0" err="1"/>
              <a:t>sli.do</a:t>
            </a:r>
            <a:r>
              <a:rPr lang="en-US" sz="1000" dirty="0"/>
              <a:t> #cs416</a:t>
            </a:r>
            <a:br>
              <a:rPr lang="en-US" sz="1000" dirty="0"/>
            </a:br>
            <a:r>
              <a:rPr lang="en-US" sz="1000" dirty="0"/>
              <a:t>💬 Before Class: </a:t>
            </a:r>
            <a:r>
              <a:rPr lang="en-US" sz="1000" b="0" dirty="0"/>
              <a:t>Does a straw have two holes or one?</a:t>
            </a:r>
            <a:br>
              <a:rPr lang="en-US" sz="1000" dirty="0"/>
            </a:br>
            <a:r>
              <a:rPr lang="en-US" sz="1000" dirty="0"/>
              <a:t>🎵 Listening to: </a:t>
            </a:r>
            <a:r>
              <a:rPr lang="en-US" sz="1000" b="0" dirty="0">
                <a:hlinkClick r:id="rId3"/>
              </a:rPr>
              <a:t>New Jeans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00691027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D58088-8A95-4856-A084-4DF8FDB2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2EE81C-675A-46BD-BC4F-4909549BC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Coming up</a:t>
            </a:r>
          </a:p>
          <a:p>
            <a:pPr lvl="1"/>
            <a:r>
              <a:rPr lang="en-US" dirty="0"/>
              <a:t>Week 3: Societal Impacts of ML (Fairness and Bias)</a:t>
            </a:r>
          </a:p>
          <a:p>
            <a:pPr lvl="1"/>
            <a:r>
              <a:rPr lang="en-US" dirty="0"/>
              <a:t>Week 4: Other ML models for classification</a:t>
            </a:r>
          </a:p>
          <a:p>
            <a:pPr lvl="1"/>
            <a:r>
              <a:rPr lang="en-US" dirty="0"/>
              <a:t>Week 5: Deep Learning</a:t>
            </a:r>
          </a:p>
          <a:p>
            <a:r>
              <a:rPr lang="en-US" dirty="0"/>
              <a:t>HW3 released today, due next Tuesday</a:t>
            </a:r>
          </a:p>
          <a:p>
            <a:r>
              <a:rPr lang="en-US" dirty="0"/>
              <a:t>Midterm</a:t>
            </a:r>
          </a:p>
          <a:p>
            <a:pPr lvl="1"/>
            <a:r>
              <a:rPr lang="en-US" dirty="0"/>
              <a:t>Released Friday 4/21 at 8:30 am. Due Monday 4/24 at 11:59 pm.</a:t>
            </a:r>
          </a:p>
          <a:p>
            <a:pPr lvl="2"/>
            <a:r>
              <a:rPr lang="en-US" dirty="0"/>
              <a:t>Untimed, but would be good to time yourself as practice for the final</a:t>
            </a:r>
          </a:p>
          <a:p>
            <a:pPr lvl="2"/>
            <a:r>
              <a:rPr lang="en-US" dirty="0"/>
              <a:t>Should take ~1 hour if you know the material</a:t>
            </a:r>
          </a:p>
          <a:p>
            <a:pPr lvl="1"/>
            <a:r>
              <a:rPr lang="en-US" dirty="0"/>
              <a:t>Format: Think longer conceptual assignment from HW</a:t>
            </a:r>
          </a:p>
          <a:p>
            <a:pPr lvl="1"/>
            <a:r>
              <a:rPr lang="en-US" dirty="0"/>
              <a:t>Covers everything from Module 0 (Regression) to Module 3 (Societal Impact, Bias, Fairness)</a:t>
            </a:r>
          </a:p>
          <a:p>
            <a:pPr lvl="1"/>
            <a:r>
              <a:rPr lang="en-US" dirty="0"/>
              <a:t>Should follow our normal collaboration policy</a:t>
            </a:r>
          </a:p>
          <a:p>
            <a:pPr lvl="2"/>
            <a:r>
              <a:rPr lang="en-US" dirty="0"/>
              <a:t>Think of it as a trial run for the final exam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96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32E08-C1DA-4DB6-9E61-99DEFA1AEC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312389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CB4F-B3B9-C047-99BD-93F205B3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C5D89E-6E73-5A48-A93B-C053AB3D2B5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264877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For binary classification, there are only two types of mistakes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=+1,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=−1,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Generally we make a </a:t>
                </a:r>
                <a:r>
                  <a:rPr lang="en-US" b="1" dirty="0"/>
                  <a:t>confusion matrix </a:t>
                </a:r>
                <a:r>
                  <a:rPr lang="en-US" dirty="0"/>
                  <a:t>to understand mistakes.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C5D89E-6E73-5A48-A93B-C053AB3D2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264877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E5A09-86D6-A449-B773-8442D151CB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D4031D-074A-7E49-BA5D-53321BBF72BC}"/>
              </a:ext>
            </a:extLst>
          </p:cNvPr>
          <p:cNvGraphicFramePr>
            <a:graphicFrameLocks noGrp="1"/>
          </p:cNvGraphicFramePr>
          <p:nvPr/>
        </p:nvGraphicFramePr>
        <p:xfrm>
          <a:off x="3090624" y="2096246"/>
          <a:ext cx="5466159" cy="246025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822053">
                  <a:extLst>
                    <a:ext uri="{9D8B030D-6E8A-4147-A177-3AD203B41FA5}">
                      <a16:colId xmlns:a16="http://schemas.microsoft.com/office/drawing/2014/main" val="3243455969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3640482338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1914084577"/>
                    </a:ext>
                  </a:extLst>
                </a:gridCol>
              </a:tblGrid>
              <a:tr h="68987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57B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88840"/>
                  </a:ext>
                </a:extLst>
              </a:tr>
              <a:tr h="886680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Positive (TP)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Negative (FN)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44028"/>
                  </a:ext>
                </a:extLst>
              </a:tr>
              <a:tr h="88370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Positive (FP)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Negative (TN)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03727"/>
                  </a:ext>
                </a:extLst>
              </a:tr>
            </a:tbl>
          </a:graphicData>
        </a:graphic>
      </p:graphicFrame>
      <p:sp>
        <p:nvSpPr>
          <p:cNvPr id="6" name="Cross 5">
            <a:extLst>
              <a:ext uri="{FF2B5EF4-FFF2-40B4-BE49-F238E27FC236}">
                <a16:creationId xmlns:a16="http://schemas.microsoft.com/office/drawing/2014/main" id="{3BFCD779-67FF-244C-A7E9-12878195DFC9}"/>
              </a:ext>
            </a:extLst>
          </p:cNvPr>
          <p:cNvSpPr/>
          <p:nvPr/>
        </p:nvSpPr>
        <p:spPr>
          <a:xfrm>
            <a:off x="5619308" y="2266758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86FE9-CCE9-C64E-89C2-734C47660678}"/>
              </a:ext>
            </a:extLst>
          </p:cNvPr>
          <p:cNvSpPr/>
          <p:nvPr/>
        </p:nvSpPr>
        <p:spPr>
          <a:xfrm>
            <a:off x="7460365" y="2410870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CF79E5E6-E941-FE41-8C59-258F82C459BB}"/>
              </a:ext>
            </a:extLst>
          </p:cNvPr>
          <p:cNvSpPr/>
          <p:nvPr/>
        </p:nvSpPr>
        <p:spPr>
          <a:xfrm>
            <a:off x="3780970" y="3110817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B773E-D6D4-7E42-83DC-7D0E0AE852D3}"/>
              </a:ext>
            </a:extLst>
          </p:cNvPr>
          <p:cNvSpPr/>
          <p:nvPr/>
        </p:nvSpPr>
        <p:spPr>
          <a:xfrm>
            <a:off x="3764233" y="4072237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A2586-37DA-B747-9AA8-373AEF56D5EB}"/>
              </a:ext>
            </a:extLst>
          </p:cNvPr>
          <p:cNvSpPr/>
          <p:nvPr/>
        </p:nvSpPr>
        <p:spPr>
          <a:xfrm>
            <a:off x="6028097" y="1756536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Label</a:t>
            </a:r>
            <a:r>
              <a:rPr lang="en-US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38455D-70B5-044C-948D-DB2D336FE918}"/>
              </a:ext>
            </a:extLst>
          </p:cNvPr>
          <p:cNvSpPr/>
          <p:nvPr/>
        </p:nvSpPr>
        <p:spPr>
          <a:xfrm rot="16200000">
            <a:off x="2385141" y="3345867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True Label</a:t>
            </a:r>
            <a:r>
              <a:rPr lang="en-US" b="1" dirty="0"/>
              <a:t>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9177FB-3A48-E448-B458-E6D362723494}"/>
              </a:ext>
            </a:extLst>
          </p:cNvPr>
          <p:cNvSpPr txBox="1">
            <a:spLocks/>
          </p:cNvSpPr>
          <p:nvPr/>
        </p:nvSpPr>
        <p:spPr>
          <a:xfrm>
            <a:off x="3090624" y="4558558"/>
            <a:ext cx="5890537" cy="43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buFont typeface="Nunito Sans"/>
              <a:buNone/>
            </a:pPr>
            <a:r>
              <a:rPr lang="en-US" dirty="0"/>
              <a:t>Tip on remembering: complete the sentence “My prediction was a …”</a:t>
            </a:r>
          </a:p>
        </p:txBody>
      </p:sp>
    </p:spTree>
    <p:extLst>
      <p:ext uri="{BB962C8B-B14F-4D97-AF65-F5344CB8AC3E}">
        <p14:creationId xmlns:p14="http://schemas.microsoft.com/office/powerpoint/2010/main" val="3796961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CB4F-B3B9-C047-99BD-93F205B3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Confusion Matrix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E5A09-86D6-A449-B773-8442D151CB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D4031D-074A-7E49-BA5D-53321BBF72BC}"/>
              </a:ext>
            </a:extLst>
          </p:cNvPr>
          <p:cNvGraphicFramePr>
            <a:graphicFrameLocks noGrp="1"/>
          </p:cNvGraphicFramePr>
          <p:nvPr/>
        </p:nvGraphicFramePr>
        <p:xfrm>
          <a:off x="3220666" y="792940"/>
          <a:ext cx="5466159" cy="246025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822053">
                  <a:extLst>
                    <a:ext uri="{9D8B030D-6E8A-4147-A177-3AD203B41FA5}">
                      <a16:colId xmlns:a16="http://schemas.microsoft.com/office/drawing/2014/main" val="3243455969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3640482338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1914084577"/>
                    </a:ext>
                  </a:extLst>
                </a:gridCol>
              </a:tblGrid>
              <a:tr h="68987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57B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88840"/>
                  </a:ext>
                </a:extLst>
              </a:tr>
              <a:tr h="886680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Positive (TP)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Negative (FN)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44028"/>
                  </a:ext>
                </a:extLst>
              </a:tr>
              <a:tr h="88370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Positive (FP)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Negative (TN)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03727"/>
                  </a:ext>
                </a:extLst>
              </a:tr>
            </a:tbl>
          </a:graphicData>
        </a:graphic>
      </p:graphicFrame>
      <p:sp>
        <p:nvSpPr>
          <p:cNvPr id="6" name="Cross 5">
            <a:extLst>
              <a:ext uri="{FF2B5EF4-FFF2-40B4-BE49-F238E27FC236}">
                <a16:creationId xmlns:a16="http://schemas.microsoft.com/office/drawing/2014/main" id="{3BFCD779-67FF-244C-A7E9-12878195DFC9}"/>
              </a:ext>
            </a:extLst>
          </p:cNvPr>
          <p:cNvSpPr/>
          <p:nvPr/>
        </p:nvSpPr>
        <p:spPr>
          <a:xfrm>
            <a:off x="5749350" y="954358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86FE9-CCE9-C64E-89C2-734C47660678}"/>
              </a:ext>
            </a:extLst>
          </p:cNvPr>
          <p:cNvSpPr/>
          <p:nvPr/>
        </p:nvSpPr>
        <p:spPr>
          <a:xfrm>
            <a:off x="7590407" y="1098470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CF79E5E6-E941-FE41-8C59-258F82C459BB}"/>
              </a:ext>
            </a:extLst>
          </p:cNvPr>
          <p:cNvSpPr/>
          <p:nvPr/>
        </p:nvSpPr>
        <p:spPr>
          <a:xfrm>
            <a:off x="3911012" y="1798417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B773E-D6D4-7E42-83DC-7D0E0AE852D3}"/>
              </a:ext>
            </a:extLst>
          </p:cNvPr>
          <p:cNvSpPr/>
          <p:nvPr/>
        </p:nvSpPr>
        <p:spPr>
          <a:xfrm>
            <a:off x="3894275" y="2759837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A2586-37DA-B747-9AA8-373AEF56D5EB}"/>
              </a:ext>
            </a:extLst>
          </p:cNvPr>
          <p:cNvSpPr/>
          <p:nvPr/>
        </p:nvSpPr>
        <p:spPr>
          <a:xfrm>
            <a:off x="6158139" y="453230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Label</a:t>
            </a:r>
            <a:r>
              <a:rPr lang="en-US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38455D-70B5-044C-948D-DB2D336FE918}"/>
              </a:ext>
            </a:extLst>
          </p:cNvPr>
          <p:cNvSpPr/>
          <p:nvPr/>
        </p:nvSpPr>
        <p:spPr>
          <a:xfrm rot="16200000">
            <a:off x="2515183" y="2042561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True Label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851741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DCDF-9367-9641-9A94-58F019631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Worse?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045D6-61B4-AE4E-B3EB-0396595DA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What’s worse, a false negative or a false positive?</a:t>
            </a:r>
          </a:p>
          <a:p>
            <a:r>
              <a:rPr lang="en-US" dirty="0"/>
              <a:t>It entirely depends on your application!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In almost every case, how treat errors depends on your context.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61089-8A88-0A4F-BCF2-15DC1F7D66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8C534F4-2D59-2D42-AB6B-AED537D5C825}"/>
              </a:ext>
            </a:extLst>
          </p:cNvPr>
          <p:cNvSpPr txBox="1">
            <a:spLocks/>
          </p:cNvSpPr>
          <p:nvPr/>
        </p:nvSpPr>
        <p:spPr>
          <a:xfrm>
            <a:off x="2795752" y="1641236"/>
            <a:ext cx="6113798" cy="2405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buFont typeface="Nunito Sans"/>
              <a:buNone/>
            </a:pPr>
            <a:r>
              <a:rPr lang="en-US" b="1" dirty="0"/>
              <a:t>Detecting Spam</a:t>
            </a:r>
          </a:p>
          <a:p>
            <a:pPr marL="139700" indent="0">
              <a:buFont typeface="Nunito Sans"/>
              <a:buNone/>
            </a:pPr>
            <a:r>
              <a:rPr lang="en-US" dirty="0"/>
              <a:t>False Negative: Annoying</a:t>
            </a:r>
          </a:p>
          <a:p>
            <a:pPr marL="139700" indent="0">
              <a:buFont typeface="Nunito Sans"/>
              <a:buNone/>
            </a:pPr>
            <a:r>
              <a:rPr lang="en-US" dirty="0"/>
              <a:t>False Positive: Email lost</a:t>
            </a:r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r>
              <a:rPr lang="en-US" b="1" dirty="0"/>
              <a:t>Medical Diagnosis</a:t>
            </a:r>
          </a:p>
          <a:p>
            <a:pPr marL="139700" indent="0">
              <a:buFont typeface="Nunito Sans"/>
              <a:buNone/>
            </a:pPr>
            <a:r>
              <a:rPr lang="en-US" dirty="0"/>
              <a:t>False Negative: Disease not treated</a:t>
            </a:r>
          </a:p>
          <a:p>
            <a:pPr marL="139700" indent="0">
              <a:buFont typeface="Nunito Sans"/>
              <a:buNone/>
            </a:pPr>
            <a:r>
              <a:rPr lang="en-US" dirty="0"/>
              <a:t>False Positive: Wasteful treatment</a:t>
            </a:r>
          </a:p>
        </p:txBody>
      </p:sp>
    </p:spTree>
    <p:extLst>
      <p:ext uri="{BB962C8B-B14F-4D97-AF65-F5344CB8AC3E}">
        <p14:creationId xmlns:p14="http://schemas.microsoft.com/office/powerpoint/2010/main" val="3003247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4DCD-A417-42FD-9694-F48E57CA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and Fairness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747F1-5DAA-4D7A-9C99-8765C99AF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4077182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We mentioned on the first day how ML is being used in many contexts that impact crucial aspects of our lives.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Models making errors is a given, what we do about that is a choice:</a:t>
            </a:r>
          </a:p>
          <a:p>
            <a:r>
              <a:rPr lang="en-US" dirty="0"/>
              <a:t>Are the errors consequential enough that we shouldn’t use a model in the first place?</a:t>
            </a:r>
          </a:p>
          <a:p>
            <a:r>
              <a:rPr lang="en-US" dirty="0"/>
              <a:t>Do different demographic groups experience errors at different rates?</a:t>
            </a:r>
          </a:p>
          <a:p>
            <a:pPr lvl="1"/>
            <a:r>
              <a:rPr lang="en-US" dirty="0"/>
              <a:t>If so, we would hopefully want to avoid that model!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Will talk more about how to define whether or a not a model is fair / discriminatory next week. Will use these notions of error as a starting point!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CFC80-4FA5-4205-BDE7-48DA45BDF0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4957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185FD-8DCF-D347-A281-92ADBFE9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Sentiment Classifier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2D82C-CE5D-F645-88A4-757E69477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In our example, we want to classify a restaurant review as positive or negative.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E3F50-BEE7-6544-A9CF-0D5301C7AD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509A2-2548-E548-B32D-9FB5C89598B1}"/>
              </a:ext>
            </a:extLst>
          </p:cNvPr>
          <p:cNvSpPr/>
          <p:nvPr/>
        </p:nvSpPr>
        <p:spPr>
          <a:xfrm>
            <a:off x="3305930" y="2141810"/>
            <a:ext cx="1373646" cy="1371600"/>
          </a:xfrm>
          <a:prstGeom prst="rect">
            <a:avLst/>
          </a:prstGeom>
          <a:solidFill>
            <a:srgbClr val="B57BA6"/>
          </a:solidFill>
          <a:ln>
            <a:solidFill>
              <a:srgbClr val="95698A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Sentence from review</a:t>
            </a:r>
            <a:endParaRPr lang="en-US" i="1" dirty="0">
              <a:solidFill>
                <a:schemeClr val="bg1"/>
              </a:solidFill>
              <a:latin typeface="Nunito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D14B34-CE8B-754E-8DE9-5C95EB6D8732}"/>
              </a:ext>
            </a:extLst>
          </p:cNvPr>
          <p:cNvSpPr/>
          <p:nvPr/>
        </p:nvSpPr>
        <p:spPr>
          <a:xfrm>
            <a:off x="5489451" y="2566000"/>
            <a:ext cx="914400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Nunito Sans" pitchFamily="2" charset="77"/>
              </a:rPr>
              <a:t>Classifier Model</a:t>
            </a: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DDEF1BCF-3A06-6349-8A2B-411B01BE084B}"/>
              </a:ext>
            </a:extLst>
          </p:cNvPr>
          <p:cNvSpPr/>
          <p:nvPr/>
        </p:nvSpPr>
        <p:spPr>
          <a:xfrm>
            <a:off x="7229137" y="1942794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CBE22-7FB0-6F4F-AF1E-9277636B2A6A}"/>
              </a:ext>
            </a:extLst>
          </p:cNvPr>
          <p:cNvSpPr/>
          <p:nvPr/>
        </p:nvSpPr>
        <p:spPr>
          <a:xfrm>
            <a:off x="7229137" y="3393759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07DA51-7ACF-B04B-AD5F-88C507AA2249}"/>
              </a:ext>
            </a:extLst>
          </p:cNvPr>
          <p:cNvCxnSpPr>
            <a:stCxn id="9" idx="3"/>
          </p:cNvCxnSpPr>
          <p:nvPr/>
        </p:nvCxnSpPr>
        <p:spPr>
          <a:xfrm flipV="1">
            <a:off x="6403851" y="2141810"/>
            <a:ext cx="685438" cy="685800"/>
          </a:xfrm>
          <a:prstGeom prst="straightConnector1">
            <a:avLst/>
          </a:prstGeom>
          <a:ln>
            <a:solidFill>
              <a:srgbClr val="9569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2DDAD7-CCF8-424B-A13C-2498BC24C34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403851" y="2827610"/>
            <a:ext cx="722568" cy="621052"/>
          </a:xfrm>
          <a:prstGeom prst="straightConnector1">
            <a:avLst/>
          </a:prstGeom>
          <a:ln>
            <a:solidFill>
              <a:srgbClr val="9569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FE3824-4019-414B-A59D-1BA529440B55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679576" y="2827610"/>
            <a:ext cx="809875" cy="0"/>
          </a:xfrm>
          <a:prstGeom prst="straightConnector1">
            <a:avLst/>
          </a:prstGeom>
          <a:ln>
            <a:solidFill>
              <a:srgbClr val="9569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F99E1A6-A33B-7D4C-8B97-82FC65FB74D8}"/>
              </a:ext>
            </a:extLst>
          </p:cNvPr>
          <p:cNvSpPr/>
          <p:nvPr/>
        </p:nvSpPr>
        <p:spPr>
          <a:xfrm>
            <a:off x="3589437" y="4044780"/>
            <a:ext cx="806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Input: 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8E66D3-3C80-6D4A-AAFC-F0F34955D95E}"/>
              </a:ext>
            </a:extLst>
          </p:cNvPr>
          <p:cNvSpPr/>
          <p:nvPr/>
        </p:nvSpPr>
        <p:spPr>
          <a:xfrm>
            <a:off x="6736866" y="4019760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Output: y</a:t>
            </a:r>
          </a:p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class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DC6E195-7F37-4840-9ED0-0F2817A9C55C}"/>
                  </a:ext>
                </a:extLst>
              </p14:cNvPr>
              <p14:cNvContentPartPr/>
              <p14:nvPr/>
            </p14:nvContentPartPr>
            <p14:xfrm>
              <a:off x="3358440" y="3752640"/>
              <a:ext cx="2605320" cy="919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DC6E195-7F37-4840-9ED0-0F2817A9C5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9080" y="3743280"/>
                <a:ext cx="2624040" cy="93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264542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43867-A4EF-6046-8D81-4966DF3B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Classification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CB3EDC-0605-FC42-A691-1959D979F2F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75251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Notation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FP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FN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sub>
                    </m:sSub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CB3EDC-0605-FC42-A691-1959D979F2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75251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C460D-096A-AC48-A846-385C83877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2429C7A-E119-584E-B811-86E3CA4053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1680176"/>
                <a:ext cx="2879251" cy="2876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Error Rate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Accuracy Rate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False Positive rate (FPR)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False Negative Rate (FNR)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2429C7A-E119-584E-B811-86E3CA405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1680176"/>
                <a:ext cx="2879251" cy="2876324"/>
              </a:xfrm>
              <a:prstGeom prst="rect">
                <a:avLst/>
              </a:prstGeom>
              <a:blipFill>
                <a:blip r:embed="rId4"/>
                <a:stretch>
                  <a:fillRect b="-158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AD47176-E352-B841-B87E-55D2B59C6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9876" y="1680176"/>
                <a:ext cx="2586908" cy="2876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sz="1200" b="1" dirty="0"/>
                  <a:t>True Positive Rate or Recall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Precision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br>
                  <a:rPr lang="en-US" b="1" dirty="0"/>
                </a:br>
                <a:r>
                  <a:rPr lang="en-US" b="1" dirty="0"/>
                  <a:t>F1-Score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2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𝑃𝑟𝑒𝑐𝑖𝑠𝑜𝑛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hlinkClick r:id="rId5"/>
                  </a:rPr>
                  <a:t>See more!</a:t>
                </a: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AD47176-E352-B841-B87E-55D2B59C6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876" y="1680176"/>
                <a:ext cx="2586908" cy="2876324"/>
              </a:xfrm>
              <a:prstGeom prst="rect">
                <a:avLst/>
              </a:prstGeom>
              <a:blipFill>
                <a:blip r:embed="rId6"/>
                <a:stretch>
                  <a:fillRect b="-211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691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82A7-FFC7-864D-B3AB-B477C61E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Confusion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9962F-D449-EF4E-9355-A508D73B6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Consider predicting (</a:t>
            </a:r>
            <a:r>
              <a:rPr lang="en-US" i="1" dirty="0"/>
              <a:t>Healthy, Cold, Flu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978DB-6713-3141-92EB-24C80FADBA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8F848A-D619-A245-A6EE-547D6A2FAF48}"/>
              </a:ext>
            </a:extLst>
          </p:cNvPr>
          <p:cNvGraphicFramePr>
            <a:graphicFrameLocks noGrp="1"/>
          </p:cNvGraphicFramePr>
          <p:nvPr/>
        </p:nvGraphicFramePr>
        <p:xfrm>
          <a:off x="3090625" y="1650124"/>
          <a:ext cx="5466160" cy="3343956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366540">
                  <a:extLst>
                    <a:ext uri="{9D8B030D-6E8A-4147-A177-3AD203B41FA5}">
                      <a16:colId xmlns:a16="http://schemas.microsoft.com/office/drawing/2014/main" val="3243455969"/>
                    </a:ext>
                  </a:extLst>
                </a:gridCol>
                <a:gridCol w="1366540">
                  <a:extLst>
                    <a:ext uri="{9D8B030D-6E8A-4147-A177-3AD203B41FA5}">
                      <a16:colId xmlns:a16="http://schemas.microsoft.com/office/drawing/2014/main" val="3640482338"/>
                    </a:ext>
                  </a:extLst>
                </a:gridCol>
                <a:gridCol w="1366540">
                  <a:extLst>
                    <a:ext uri="{9D8B030D-6E8A-4147-A177-3AD203B41FA5}">
                      <a16:colId xmlns:a16="http://schemas.microsoft.com/office/drawing/2014/main" val="1914084577"/>
                    </a:ext>
                  </a:extLst>
                </a:gridCol>
                <a:gridCol w="1366540">
                  <a:extLst>
                    <a:ext uri="{9D8B030D-6E8A-4147-A177-3AD203B41FA5}">
                      <a16:colId xmlns:a16="http://schemas.microsoft.com/office/drawing/2014/main" val="3050325552"/>
                    </a:ext>
                  </a:extLst>
                </a:gridCol>
              </a:tblGrid>
              <a:tr h="68987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Healthy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Flu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57B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88840"/>
                  </a:ext>
                </a:extLst>
              </a:tr>
              <a:tr h="88668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Healthy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44028"/>
                  </a:ext>
                </a:extLst>
              </a:tr>
              <a:tr h="88370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Cold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03727"/>
                  </a:ext>
                </a:extLst>
              </a:tr>
              <a:tr h="88370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Flu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16139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151AD2F-1D5C-6146-ADDD-4DD26CB90775}"/>
              </a:ext>
            </a:extLst>
          </p:cNvPr>
          <p:cNvSpPr/>
          <p:nvPr/>
        </p:nvSpPr>
        <p:spPr>
          <a:xfrm>
            <a:off x="5786360" y="1302884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Label</a:t>
            </a:r>
            <a:r>
              <a:rPr lang="en-US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904038-3A11-4E4C-99ED-36CB6C156765}"/>
              </a:ext>
            </a:extLst>
          </p:cNvPr>
          <p:cNvSpPr/>
          <p:nvPr/>
        </p:nvSpPr>
        <p:spPr>
          <a:xfrm rot="16200000">
            <a:off x="2311569" y="3518215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True Label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18621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1B271-6E78-194F-8986-808AE9212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87311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Suppose we trained a classifier and computed its confusion matrix on the training dataset. </a:t>
            </a:r>
            <a:r>
              <a:rPr lang="en-US" b="1" dirty="0"/>
              <a:t>Is there a class imbalance in the dataset and if so, which class has the highest representation?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01702-8422-5743-A44D-2625FD16D5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7BF987-7248-2842-92D9-50DB1511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84CDD7-F97F-BC43-9C2B-0F035880012F}"/>
              </a:ext>
            </a:extLst>
          </p:cNvPr>
          <p:cNvGraphicFramePr>
            <a:graphicFrameLocks noGrp="1"/>
          </p:cNvGraphicFramePr>
          <p:nvPr/>
        </p:nvGraphicFramePr>
        <p:xfrm>
          <a:off x="3090625" y="1674956"/>
          <a:ext cx="3931920" cy="228600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982980">
                  <a:extLst>
                    <a:ext uri="{9D8B030D-6E8A-4147-A177-3AD203B41FA5}">
                      <a16:colId xmlns:a16="http://schemas.microsoft.com/office/drawing/2014/main" val="3243455969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3640482338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1914084577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3050325552"/>
                    </a:ext>
                  </a:extLst>
                </a:gridCol>
              </a:tblGrid>
              <a:tr h="471613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Pupper</a:t>
                      </a:r>
                      <a:endParaRPr lang="en-US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Doggo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Woofer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57B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88840"/>
                  </a:ext>
                </a:extLst>
              </a:tr>
              <a:tr h="606155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Pupper</a:t>
                      </a:r>
                      <a:endParaRPr lang="en-US" b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44028"/>
                  </a:ext>
                </a:extLst>
              </a:tr>
              <a:tr h="604116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Doggo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03727"/>
                  </a:ext>
                </a:extLst>
              </a:tr>
              <a:tr h="604116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Woofer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16139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208BA8F-F2DE-B240-908A-DD59262CEDB5}"/>
              </a:ext>
            </a:extLst>
          </p:cNvPr>
          <p:cNvSpPr/>
          <p:nvPr/>
        </p:nvSpPr>
        <p:spPr>
          <a:xfrm>
            <a:off x="4808898" y="1298992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Label</a:t>
            </a:r>
            <a:r>
              <a:rPr lang="en-US" b="1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C0AAC-E521-DC4E-B424-232AEB4CC443}"/>
              </a:ext>
            </a:extLst>
          </p:cNvPr>
          <p:cNvSpPr/>
          <p:nvPr/>
        </p:nvSpPr>
        <p:spPr>
          <a:xfrm rot="16200000">
            <a:off x="2290548" y="2903108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True Label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838739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01702-8422-5743-A44D-2625FD16D5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7BF987-7248-2842-92D9-50DB1511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84CDD7-F97F-BC43-9C2B-0F035880012F}"/>
              </a:ext>
            </a:extLst>
          </p:cNvPr>
          <p:cNvGraphicFramePr>
            <a:graphicFrameLocks noGrp="1"/>
          </p:cNvGraphicFramePr>
          <p:nvPr/>
        </p:nvGraphicFramePr>
        <p:xfrm>
          <a:off x="3090625" y="1674956"/>
          <a:ext cx="3931920" cy="228600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982980">
                  <a:extLst>
                    <a:ext uri="{9D8B030D-6E8A-4147-A177-3AD203B41FA5}">
                      <a16:colId xmlns:a16="http://schemas.microsoft.com/office/drawing/2014/main" val="3243455969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3640482338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1914084577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3050325552"/>
                    </a:ext>
                  </a:extLst>
                </a:gridCol>
              </a:tblGrid>
              <a:tr h="471613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Pupper</a:t>
                      </a:r>
                      <a:endParaRPr lang="en-US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Doggo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Woofer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57B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88840"/>
                  </a:ext>
                </a:extLst>
              </a:tr>
              <a:tr h="606155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Pupper</a:t>
                      </a:r>
                      <a:endParaRPr lang="en-US" b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44028"/>
                  </a:ext>
                </a:extLst>
              </a:tr>
              <a:tr h="604116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Doggo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03727"/>
                  </a:ext>
                </a:extLst>
              </a:tr>
              <a:tr h="604116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Woofer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16139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208BA8F-F2DE-B240-908A-DD59262CEDB5}"/>
              </a:ext>
            </a:extLst>
          </p:cNvPr>
          <p:cNvSpPr/>
          <p:nvPr/>
        </p:nvSpPr>
        <p:spPr>
          <a:xfrm>
            <a:off x="4808898" y="1298992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Label</a:t>
            </a:r>
            <a:r>
              <a:rPr lang="en-US" b="1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C0AAC-E521-DC4E-B424-232AEB4CC443}"/>
              </a:ext>
            </a:extLst>
          </p:cNvPr>
          <p:cNvSpPr/>
          <p:nvPr/>
        </p:nvSpPr>
        <p:spPr>
          <a:xfrm rot="16200000">
            <a:off x="2290548" y="2903108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True Label</a:t>
            </a:r>
            <a:r>
              <a:rPr lang="en-US" b="1" dirty="0"/>
              <a:t> 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35708C3-6362-77E7-2AA7-45E2BCC77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87311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Suppose we trained a classifier and computed its confusion matrix on the training dataset. </a:t>
            </a:r>
            <a:r>
              <a:rPr lang="en-US" b="1" dirty="0"/>
              <a:t>Is there a class imbalance in the dataset and if so, which class has the highest representation?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157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F0CB-3370-7846-A2CC-3AB7AC5837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 Theory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1F9BB-BA46-2E4D-86FD-040522EB2E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60F1-3E0D-734D-87D0-AD22486EE3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248073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F46053-3B33-0844-BD8E-AF2B72A4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data?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BF62AE-724B-814D-912C-7B8AB720A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more the merrier</a:t>
            </a:r>
          </a:p>
          <a:p>
            <a:r>
              <a:rPr lang="en-US" dirty="0"/>
              <a:t>But data quality is also an extremely important factor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Theoretical techniques can bound how much data is needed </a:t>
            </a:r>
          </a:p>
          <a:p>
            <a:r>
              <a:rPr lang="en-US" dirty="0"/>
              <a:t>Typically too loose for practical applications</a:t>
            </a:r>
          </a:p>
          <a:p>
            <a:r>
              <a:rPr lang="en-US" dirty="0"/>
              <a:t>But does provide some theoretical guarantee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In practice</a:t>
            </a:r>
          </a:p>
          <a:p>
            <a:r>
              <a:rPr lang="en-US" dirty="0"/>
              <a:t>More complex models need more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1C6DF-74CC-7846-88DC-F9827A6032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713720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8742F-90E4-9F43-96AD-2A31A7C1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539D6-A071-BC48-A12A-BAB34A055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How does the true error of a model relate to the amount of training data we give it?</a:t>
            </a:r>
          </a:p>
          <a:p>
            <a:r>
              <a:rPr lang="en-US" dirty="0"/>
              <a:t>Hint: We’ve seen this picture before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89E92-286D-434D-A48E-F5E1807D14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5" name="Left-Up Arrow 4">
            <a:extLst>
              <a:ext uri="{FF2B5EF4-FFF2-40B4-BE49-F238E27FC236}">
                <a16:creationId xmlns:a16="http://schemas.microsoft.com/office/drawing/2014/main" id="{D560E983-E8A3-7C4C-856A-1B1352A610AA}"/>
              </a:ext>
            </a:extLst>
          </p:cNvPr>
          <p:cNvSpPr/>
          <p:nvPr/>
        </p:nvSpPr>
        <p:spPr>
          <a:xfrm flipH="1">
            <a:off x="3049167" y="2357901"/>
            <a:ext cx="4939278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E99FF-A33A-8642-94A1-0BE8A5C80567}"/>
              </a:ext>
            </a:extLst>
          </p:cNvPr>
          <p:cNvSpPr/>
          <p:nvPr/>
        </p:nvSpPr>
        <p:spPr>
          <a:xfrm>
            <a:off x="6194050" y="4749851"/>
            <a:ext cx="2146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Amount of training data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973999-D09F-D34E-B1B0-FF0C1EC71372}"/>
              </a:ext>
            </a:extLst>
          </p:cNvPr>
          <p:cNvSpPr/>
          <p:nvPr/>
        </p:nvSpPr>
        <p:spPr>
          <a:xfrm rot="16200000">
            <a:off x="2426908" y="2818835"/>
            <a:ext cx="984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True error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9335DF1-220E-5A42-AA62-F85B1AD32886}"/>
              </a:ext>
            </a:extLst>
          </p:cNvPr>
          <p:cNvSpPr/>
          <p:nvPr/>
        </p:nvSpPr>
        <p:spPr>
          <a:xfrm>
            <a:off x="3363310" y="2480441"/>
            <a:ext cx="4540469" cy="1736192"/>
          </a:xfrm>
          <a:custGeom>
            <a:avLst/>
            <a:gdLst>
              <a:gd name="connsiteX0" fmla="*/ 0 w 4540469"/>
              <a:gd name="connsiteY0" fmla="*/ 0 h 1736192"/>
              <a:gd name="connsiteX1" fmla="*/ 105104 w 4540469"/>
              <a:gd name="connsiteY1" fmla="*/ 641131 h 1736192"/>
              <a:gd name="connsiteX2" fmla="*/ 451945 w 4540469"/>
              <a:gd name="connsiteY2" fmla="*/ 1124607 h 1736192"/>
              <a:gd name="connsiteX3" fmla="*/ 1345324 w 4540469"/>
              <a:gd name="connsiteY3" fmla="*/ 1397876 h 1736192"/>
              <a:gd name="connsiteX4" fmla="*/ 2816773 w 4540469"/>
              <a:gd name="connsiteY4" fmla="*/ 1639614 h 1736192"/>
              <a:gd name="connsiteX5" fmla="*/ 3878318 w 4540469"/>
              <a:gd name="connsiteY5" fmla="*/ 1723697 h 1736192"/>
              <a:gd name="connsiteX6" fmla="*/ 4540469 w 4540469"/>
              <a:gd name="connsiteY6" fmla="*/ 1734207 h 17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0469" h="1736192">
                <a:moveTo>
                  <a:pt x="0" y="0"/>
                </a:moveTo>
                <a:cubicBezTo>
                  <a:pt x="14890" y="226848"/>
                  <a:pt x="29780" y="453697"/>
                  <a:pt x="105104" y="641131"/>
                </a:cubicBezTo>
                <a:cubicBezTo>
                  <a:pt x="180428" y="828566"/>
                  <a:pt x="245242" y="998483"/>
                  <a:pt x="451945" y="1124607"/>
                </a:cubicBezTo>
                <a:cubicBezTo>
                  <a:pt x="658648" y="1250731"/>
                  <a:pt x="951186" y="1312042"/>
                  <a:pt x="1345324" y="1397876"/>
                </a:cubicBezTo>
                <a:cubicBezTo>
                  <a:pt x="1739462" y="1483710"/>
                  <a:pt x="2394607" y="1585311"/>
                  <a:pt x="2816773" y="1639614"/>
                </a:cubicBezTo>
                <a:cubicBezTo>
                  <a:pt x="3238939" y="1693917"/>
                  <a:pt x="3591035" y="1707932"/>
                  <a:pt x="3878318" y="1723697"/>
                </a:cubicBezTo>
                <a:cubicBezTo>
                  <a:pt x="4165601" y="1739462"/>
                  <a:pt x="4353035" y="1736834"/>
                  <a:pt x="4540469" y="1734207"/>
                </a:cubicBezTo>
              </a:path>
            </a:pathLst>
          </a:custGeom>
          <a:noFill/>
          <a:ln w="28575">
            <a:solidFill>
              <a:srgbClr val="B57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0998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8742F-90E4-9F43-96AD-2A31A7C1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539D6-A071-BC48-A12A-BAB34A055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if we use a more complex model?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89E92-286D-434D-A48E-F5E1807D14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5" name="Left-Up Arrow 4">
            <a:extLst>
              <a:ext uri="{FF2B5EF4-FFF2-40B4-BE49-F238E27FC236}">
                <a16:creationId xmlns:a16="http://schemas.microsoft.com/office/drawing/2014/main" id="{D560E983-E8A3-7C4C-856A-1B1352A610AA}"/>
              </a:ext>
            </a:extLst>
          </p:cNvPr>
          <p:cNvSpPr/>
          <p:nvPr/>
        </p:nvSpPr>
        <p:spPr>
          <a:xfrm flipH="1">
            <a:off x="3049167" y="2357901"/>
            <a:ext cx="4939278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E99FF-A33A-8642-94A1-0BE8A5C80567}"/>
              </a:ext>
            </a:extLst>
          </p:cNvPr>
          <p:cNvSpPr/>
          <p:nvPr/>
        </p:nvSpPr>
        <p:spPr>
          <a:xfrm>
            <a:off x="6194050" y="4749851"/>
            <a:ext cx="2146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Amount of training data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973999-D09F-D34E-B1B0-FF0C1EC71372}"/>
              </a:ext>
            </a:extLst>
          </p:cNvPr>
          <p:cNvSpPr/>
          <p:nvPr/>
        </p:nvSpPr>
        <p:spPr>
          <a:xfrm rot="16200000">
            <a:off x="2426908" y="2818835"/>
            <a:ext cx="984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True error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9335DF1-220E-5A42-AA62-F85B1AD32886}"/>
              </a:ext>
            </a:extLst>
          </p:cNvPr>
          <p:cNvSpPr/>
          <p:nvPr/>
        </p:nvSpPr>
        <p:spPr>
          <a:xfrm>
            <a:off x="3363310" y="2480441"/>
            <a:ext cx="4540469" cy="1736192"/>
          </a:xfrm>
          <a:custGeom>
            <a:avLst/>
            <a:gdLst>
              <a:gd name="connsiteX0" fmla="*/ 0 w 4540469"/>
              <a:gd name="connsiteY0" fmla="*/ 0 h 1736192"/>
              <a:gd name="connsiteX1" fmla="*/ 105104 w 4540469"/>
              <a:gd name="connsiteY1" fmla="*/ 641131 h 1736192"/>
              <a:gd name="connsiteX2" fmla="*/ 451945 w 4540469"/>
              <a:gd name="connsiteY2" fmla="*/ 1124607 h 1736192"/>
              <a:gd name="connsiteX3" fmla="*/ 1345324 w 4540469"/>
              <a:gd name="connsiteY3" fmla="*/ 1397876 h 1736192"/>
              <a:gd name="connsiteX4" fmla="*/ 2816773 w 4540469"/>
              <a:gd name="connsiteY4" fmla="*/ 1639614 h 1736192"/>
              <a:gd name="connsiteX5" fmla="*/ 3878318 w 4540469"/>
              <a:gd name="connsiteY5" fmla="*/ 1723697 h 1736192"/>
              <a:gd name="connsiteX6" fmla="*/ 4540469 w 4540469"/>
              <a:gd name="connsiteY6" fmla="*/ 1734207 h 17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0469" h="1736192">
                <a:moveTo>
                  <a:pt x="0" y="0"/>
                </a:moveTo>
                <a:cubicBezTo>
                  <a:pt x="14890" y="226848"/>
                  <a:pt x="29780" y="453697"/>
                  <a:pt x="105104" y="641131"/>
                </a:cubicBezTo>
                <a:cubicBezTo>
                  <a:pt x="180428" y="828566"/>
                  <a:pt x="245242" y="998483"/>
                  <a:pt x="451945" y="1124607"/>
                </a:cubicBezTo>
                <a:cubicBezTo>
                  <a:pt x="658648" y="1250731"/>
                  <a:pt x="951186" y="1312042"/>
                  <a:pt x="1345324" y="1397876"/>
                </a:cubicBezTo>
                <a:cubicBezTo>
                  <a:pt x="1739462" y="1483710"/>
                  <a:pt x="2394607" y="1585311"/>
                  <a:pt x="2816773" y="1639614"/>
                </a:cubicBezTo>
                <a:cubicBezTo>
                  <a:pt x="3238939" y="1693917"/>
                  <a:pt x="3591035" y="1707932"/>
                  <a:pt x="3878318" y="1723697"/>
                </a:cubicBezTo>
                <a:cubicBezTo>
                  <a:pt x="4165601" y="1739462"/>
                  <a:pt x="4353035" y="1736834"/>
                  <a:pt x="4540469" y="1734207"/>
                </a:cubicBezTo>
              </a:path>
            </a:pathLst>
          </a:custGeom>
          <a:noFill/>
          <a:ln w="28575">
            <a:solidFill>
              <a:srgbClr val="B57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9892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classification so far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Describe high level idea and metrics for classification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Applications of classification</a:t>
            </a:r>
          </a:p>
          <a:p>
            <a:r>
              <a:rPr lang="en-US" dirty="0"/>
              <a:t>Linear classifier</a:t>
            </a:r>
          </a:p>
          <a:p>
            <a:r>
              <a:rPr lang="en-US" dirty="0"/>
              <a:t>Decision boundaries</a:t>
            </a:r>
          </a:p>
          <a:p>
            <a:r>
              <a:rPr lang="en-US" dirty="0"/>
              <a:t>Classification error / Classification accuracy</a:t>
            </a:r>
          </a:p>
          <a:p>
            <a:r>
              <a:rPr lang="en-US" dirty="0"/>
              <a:t>Class imbalance</a:t>
            </a:r>
          </a:p>
          <a:p>
            <a:r>
              <a:rPr lang="en-US" dirty="0"/>
              <a:t>Confusion matrix</a:t>
            </a:r>
          </a:p>
          <a:p>
            <a:r>
              <a:rPr lang="en-US" dirty="0"/>
              <a:t>Learning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661944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D4E97A-2565-0C4D-9E1B-88CD7FCB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 Same?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C853A05-ED32-D04D-B1C7-EF0C648E67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841655" y="137511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One idea is to just model the processing of finding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based on what we discussed in linear regression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𝕀</m:t>
                              </m:r>
                            </m:e>
                          </m:nary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Will this work? </a:t>
                </a:r>
              </a:p>
              <a:p>
                <a:pPr marL="139700" indent="0">
                  <a:buNone/>
                </a:pPr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𝑎𝑤𝑒𝑠𝑜𝑚𝑒</m:t>
                    </m:r>
                  </m:oMath>
                </a14:m>
                <a:r>
                  <a:rPr lang="en-US" dirty="0"/>
                  <a:t>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its coefficient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fixed.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C853A05-ED32-D04D-B1C7-EF0C648E67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41655" y="137511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7FC85-2518-D340-A17E-F06F1E6AA0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B6B8DB1-A477-5641-975D-27F26D9D55C7}"/>
              </a:ext>
            </a:extLst>
          </p:cNvPr>
          <p:cNvSpPr/>
          <p:nvPr/>
        </p:nvSpPr>
        <p:spPr>
          <a:xfrm>
            <a:off x="3090624" y="2571744"/>
            <a:ext cx="2420783" cy="2074105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E3A9BD9-9D19-0143-810A-76EEB7AAD188}"/>
              </a:ext>
            </a:extLst>
          </p:cNvPr>
          <p:cNvSpPr/>
          <p:nvPr/>
        </p:nvSpPr>
        <p:spPr>
          <a:xfrm rot="10800000">
            <a:off x="3090625" y="2571750"/>
            <a:ext cx="2420784" cy="2094654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Up Arrow 8">
            <a:extLst>
              <a:ext uri="{FF2B5EF4-FFF2-40B4-BE49-F238E27FC236}">
                <a16:creationId xmlns:a16="http://schemas.microsoft.com/office/drawing/2014/main" id="{BE2DC9F2-DD88-C44C-AAE7-C85913697B60}"/>
              </a:ext>
            </a:extLst>
          </p:cNvPr>
          <p:cNvSpPr/>
          <p:nvPr/>
        </p:nvSpPr>
        <p:spPr>
          <a:xfrm flipH="1">
            <a:off x="3047596" y="2494318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1063AC-E4ED-D24E-9899-B32EA5AA635C}"/>
                  </a:ext>
                </a:extLst>
              </p:cNvPr>
              <p:cNvSpPr/>
              <p:nvPr/>
            </p:nvSpPr>
            <p:spPr>
              <a:xfrm>
                <a:off x="2972585" y="4698510"/>
                <a:ext cx="2613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1063AC-E4ED-D24E-9899-B32EA5AA63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585" y="4698510"/>
                <a:ext cx="2613815" cy="307777"/>
              </a:xfrm>
              <a:prstGeom prst="rect">
                <a:avLst/>
              </a:prstGeom>
              <a:blipFill>
                <a:blip r:embed="rId4"/>
                <a:stretch>
                  <a:fillRect l="-4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DA86550B-610B-0649-BC92-A36A2A8E6D93}"/>
              </a:ext>
            </a:extLst>
          </p:cNvPr>
          <p:cNvSpPr/>
          <p:nvPr/>
        </p:nvSpPr>
        <p:spPr>
          <a:xfrm>
            <a:off x="3047596" y="2867326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A86F3A-0CEF-F644-969B-565B7323C219}"/>
              </a:ext>
            </a:extLst>
          </p:cNvPr>
          <p:cNvSpPr/>
          <p:nvPr/>
        </p:nvSpPr>
        <p:spPr>
          <a:xfrm>
            <a:off x="3435667" y="350432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65C8CA-7A9E-E147-ABC8-FE7EFB70A2DA}"/>
              </a:ext>
            </a:extLst>
          </p:cNvPr>
          <p:cNvSpPr/>
          <p:nvPr/>
        </p:nvSpPr>
        <p:spPr>
          <a:xfrm>
            <a:off x="3702879" y="350534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2EBB0C-8EEB-644A-B5D3-3B5B050058E2}"/>
              </a:ext>
            </a:extLst>
          </p:cNvPr>
          <p:cNvSpPr/>
          <p:nvPr/>
        </p:nvSpPr>
        <p:spPr>
          <a:xfrm>
            <a:off x="3702879" y="315562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1CC575-E934-3A44-92F4-51F3359D5F80}"/>
              </a:ext>
            </a:extLst>
          </p:cNvPr>
          <p:cNvSpPr/>
          <p:nvPr/>
        </p:nvSpPr>
        <p:spPr>
          <a:xfrm>
            <a:off x="4098234" y="286706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E49298-E694-7543-8983-46244B20A497}"/>
              </a:ext>
            </a:extLst>
          </p:cNvPr>
          <p:cNvSpPr/>
          <p:nvPr/>
        </p:nvSpPr>
        <p:spPr>
          <a:xfrm>
            <a:off x="3702879" y="4226842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329549-4621-CF42-9BAC-69D58B9FAA2B}"/>
              </a:ext>
            </a:extLst>
          </p:cNvPr>
          <p:cNvSpPr/>
          <p:nvPr/>
        </p:nvSpPr>
        <p:spPr>
          <a:xfrm>
            <a:off x="4439569" y="391524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B11E6E-D9FF-C740-9EFC-BAB6DAF4AC7C}"/>
              </a:ext>
            </a:extLst>
          </p:cNvPr>
          <p:cNvSpPr/>
          <p:nvPr/>
        </p:nvSpPr>
        <p:spPr>
          <a:xfrm>
            <a:off x="4439036" y="422032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C49DB3-55CE-A549-B4BA-BAC8B5DA93AA}"/>
              </a:ext>
            </a:extLst>
          </p:cNvPr>
          <p:cNvSpPr/>
          <p:nvPr/>
        </p:nvSpPr>
        <p:spPr>
          <a:xfrm>
            <a:off x="4098234" y="4589275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D669BD-703C-6142-AB67-8FE5F65B312F}"/>
              </a:ext>
            </a:extLst>
          </p:cNvPr>
          <p:cNvSpPr/>
          <p:nvPr/>
        </p:nvSpPr>
        <p:spPr>
          <a:xfrm>
            <a:off x="4816070" y="391524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D445B5-F42D-1149-BE8F-5A837E716CD7}"/>
              </a:ext>
            </a:extLst>
          </p:cNvPr>
          <p:cNvSpPr/>
          <p:nvPr/>
        </p:nvSpPr>
        <p:spPr>
          <a:xfrm>
            <a:off x="3702879" y="422032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B7CF82-926A-4148-A7E0-9E5DE56BF64A}"/>
              </a:ext>
            </a:extLst>
          </p:cNvPr>
          <p:cNvCxnSpPr>
            <a:cxnSpLocks/>
          </p:cNvCxnSpPr>
          <p:nvPr/>
        </p:nvCxnSpPr>
        <p:spPr>
          <a:xfrm flipV="1">
            <a:off x="3090626" y="2571750"/>
            <a:ext cx="2420783" cy="20946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302749-23FF-1B4A-98C4-EF23163F510F}"/>
                  </a:ext>
                </a:extLst>
              </p:cNvPr>
              <p:cNvSpPr txBox="1"/>
              <p:nvPr/>
            </p:nvSpPr>
            <p:spPr>
              <a:xfrm rot="19050726">
                <a:off x="3153459" y="3353874"/>
                <a:ext cx="22733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𝑎𝑤𝑒𝑠𝑜𝑚𝑒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−1.5⋅#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𝑎𝑤𝑓𝑢𝑙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1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302749-23FF-1B4A-98C4-EF23163F5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0726">
                <a:off x="3153459" y="3353874"/>
                <a:ext cx="2273315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815EB095-52E9-E140-A0F2-D8680320AD0D}"/>
              </a:ext>
            </a:extLst>
          </p:cNvPr>
          <p:cNvSpPr/>
          <p:nvPr/>
        </p:nvSpPr>
        <p:spPr>
          <a:xfrm>
            <a:off x="2764942" y="2193249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4E97DA-6CE9-014B-B3F6-B2698931EDB9}"/>
              </a:ext>
            </a:extLst>
          </p:cNvPr>
          <p:cNvSpPr/>
          <p:nvPr/>
        </p:nvSpPr>
        <p:spPr>
          <a:xfrm>
            <a:off x="4892228" y="4710395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  <p:sp>
        <p:nvSpPr>
          <p:cNvPr id="26" name="Left-Up Arrow 25">
            <a:extLst>
              <a:ext uri="{FF2B5EF4-FFF2-40B4-BE49-F238E27FC236}">
                <a16:creationId xmlns:a16="http://schemas.microsoft.com/office/drawing/2014/main" id="{D98964C8-666B-DF46-8FBC-753CFB1517E3}"/>
              </a:ext>
            </a:extLst>
          </p:cNvPr>
          <p:cNvSpPr/>
          <p:nvPr/>
        </p:nvSpPr>
        <p:spPr>
          <a:xfrm flipH="1">
            <a:off x="6110404" y="2513437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F77AD6-B615-D347-9B9C-F051F8BEC2CD}"/>
                  </a:ext>
                </a:extLst>
              </p:cNvPr>
              <p:cNvSpPr/>
              <p:nvPr/>
            </p:nvSpPr>
            <p:spPr>
              <a:xfrm>
                <a:off x="8576670" y="4512515"/>
                <a:ext cx="4400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F77AD6-B615-D347-9B9C-F051F8BEC2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670" y="4512515"/>
                <a:ext cx="44005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5D79B9-F170-4845-B7E9-468A24E11DDA}"/>
                  </a:ext>
                </a:extLst>
              </p:cNvPr>
              <p:cNvSpPr/>
              <p:nvPr/>
            </p:nvSpPr>
            <p:spPr>
              <a:xfrm>
                <a:off x="5974541" y="4719457"/>
                <a:ext cx="3337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5D79B9-F170-4845-B7E9-468A24E11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541" y="4719457"/>
                <a:ext cx="333745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EA8E2C3-8302-6543-9EC7-4BA7E41818EA}"/>
                  </a:ext>
                </a:extLst>
              </p:cNvPr>
              <p:cNvSpPr/>
              <p:nvPr/>
            </p:nvSpPr>
            <p:spPr>
              <a:xfrm>
                <a:off x="5822455" y="4544621"/>
                <a:ext cx="3337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EA8E2C3-8302-6543-9EC7-4BA7E4181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55" y="4544621"/>
                <a:ext cx="333745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97FF9A3E-C212-874B-BC93-259E2364B71C}"/>
              </a:ext>
            </a:extLst>
          </p:cNvPr>
          <p:cNvSpPr/>
          <p:nvPr/>
        </p:nvSpPr>
        <p:spPr>
          <a:xfrm>
            <a:off x="5825284" y="2234796"/>
            <a:ext cx="570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error</a:t>
            </a: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C1E265-E2C4-EE4C-90F1-989951F82316}"/>
              </a:ext>
            </a:extLst>
          </p:cNvPr>
          <p:cNvCxnSpPr>
            <a:cxnSpLocks/>
          </p:cNvCxnSpPr>
          <p:nvPr/>
        </p:nvCxnSpPr>
        <p:spPr>
          <a:xfrm>
            <a:off x="6148516" y="3759345"/>
            <a:ext cx="152086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7ED00D-96E1-9843-9C9A-4D0E3BCB0D5E}"/>
              </a:ext>
            </a:extLst>
          </p:cNvPr>
          <p:cNvCxnSpPr>
            <a:cxnSpLocks/>
          </p:cNvCxnSpPr>
          <p:nvPr/>
        </p:nvCxnSpPr>
        <p:spPr>
          <a:xfrm>
            <a:off x="6289075" y="3747819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41F1AF-6CC4-E24E-8792-677F173427C7}"/>
              </a:ext>
            </a:extLst>
          </p:cNvPr>
          <p:cNvCxnSpPr>
            <a:cxnSpLocks/>
          </p:cNvCxnSpPr>
          <p:nvPr/>
        </p:nvCxnSpPr>
        <p:spPr>
          <a:xfrm>
            <a:off x="6273707" y="3954760"/>
            <a:ext cx="255800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66D0363-FE64-FC42-8F24-3F82C5CF69D0}"/>
              </a:ext>
            </a:extLst>
          </p:cNvPr>
          <p:cNvCxnSpPr>
            <a:cxnSpLocks/>
          </p:cNvCxnSpPr>
          <p:nvPr/>
        </p:nvCxnSpPr>
        <p:spPr>
          <a:xfrm>
            <a:off x="6515449" y="3940817"/>
            <a:ext cx="0" cy="34747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2EA56A4-6675-AC44-A28D-9C93A0F4035C}"/>
              </a:ext>
            </a:extLst>
          </p:cNvPr>
          <p:cNvCxnSpPr>
            <a:cxnSpLocks/>
          </p:cNvCxnSpPr>
          <p:nvPr/>
        </p:nvCxnSpPr>
        <p:spPr>
          <a:xfrm>
            <a:off x="6503923" y="4276763"/>
            <a:ext cx="153462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56783B-8BA1-0E46-8582-F7F42B9E9BCE}"/>
              </a:ext>
            </a:extLst>
          </p:cNvPr>
          <p:cNvCxnSpPr>
            <a:cxnSpLocks/>
          </p:cNvCxnSpPr>
          <p:nvPr/>
        </p:nvCxnSpPr>
        <p:spPr>
          <a:xfrm flipH="1">
            <a:off x="6657385" y="4263017"/>
            <a:ext cx="1523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CE8D815-DF75-B445-81BA-26038A1B1403}"/>
              </a:ext>
            </a:extLst>
          </p:cNvPr>
          <p:cNvCxnSpPr>
            <a:cxnSpLocks/>
          </p:cNvCxnSpPr>
          <p:nvPr/>
        </p:nvCxnSpPr>
        <p:spPr>
          <a:xfrm>
            <a:off x="6643026" y="4476806"/>
            <a:ext cx="289472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81642CD-065F-D94A-BED4-D71F9AA07272}"/>
              </a:ext>
            </a:extLst>
          </p:cNvPr>
          <p:cNvCxnSpPr>
            <a:cxnSpLocks/>
          </p:cNvCxnSpPr>
          <p:nvPr/>
        </p:nvCxnSpPr>
        <p:spPr>
          <a:xfrm>
            <a:off x="6920148" y="4476806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4A96269-26F9-C844-939A-83778A1327E8}"/>
              </a:ext>
            </a:extLst>
          </p:cNvPr>
          <p:cNvCxnSpPr>
            <a:cxnSpLocks/>
          </p:cNvCxnSpPr>
          <p:nvPr/>
        </p:nvCxnSpPr>
        <p:spPr>
          <a:xfrm>
            <a:off x="6920148" y="4677930"/>
            <a:ext cx="614503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70839E9-157A-5046-B8AB-A550B8A5AD04}"/>
              </a:ext>
            </a:extLst>
          </p:cNvPr>
          <p:cNvCxnSpPr>
            <a:cxnSpLocks/>
          </p:cNvCxnSpPr>
          <p:nvPr/>
        </p:nvCxnSpPr>
        <p:spPr>
          <a:xfrm flipV="1">
            <a:off x="7523125" y="4344136"/>
            <a:ext cx="0" cy="34747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B1D8970-FED2-8842-8E1F-AEF658C6A26B}"/>
              </a:ext>
            </a:extLst>
          </p:cNvPr>
          <p:cNvCxnSpPr>
            <a:cxnSpLocks/>
          </p:cNvCxnSpPr>
          <p:nvPr/>
        </p:nvCxnSpPr>
        <p:spPr>
          <a:xfrm>
            <a:off x="7515442" y="4359504"/>
            <a:ext cx="300299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7E2C49E-47F6-3D40-B881-3922AB03F015}"/>
              </a:ext>
            </a:extLst>
          </p:cNvPr>
          <p:cNvCxnSpPr>
            <a:cxnSpLocks/>
          </p:cNvCxnSpPr>
          <p:nvPr/>
        </p:nvCxnSpPr>
        <p:spPr>
          <a:xfrm flipV="1">
            <a:off x="7810422" y="4165559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2B85275-7AE4-4343-AAB8-B179F9F3C97D}"/>
              </a:ext>
            </a:extLst>
          </p:cNvPr>
          <p:cNvCxnSpPr>
            <a:cxnSpLocks/>
          </p:cNvCxnSpPr>
          <p:nvPr/>
        </p:nvCxnSpPr>
        <p:spPr>
          <a:xfrm flipH="1">
            <a:off x="7798897" y="4177084"/>
            <a:ext cx="236056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0B491B-9A19-2241-A481-D81AFA5AB1DF}"/>
              </a:ext>
            </a:extLst>
          </p:cNvPr>
          <p:cNvCxnSpPr>
            <a:cxnSpLocks/>
          </p:cNvCxnSpPr>
          <p:nvPr/>
        </p:nvCxnSpPr>
        <p:spPr>
          <a:xfrm>
            <a:off x="8027268" y="3975456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53B62EE-500A-7D4E-BBFF-AB611C7B3422}"/>
              </a:ext>
            </a:extLst>
          </p:cNvPr>
          <p:cNvCxnSpPr>
            <a:cxnSpLocks/>
          </p:cNvCxnSpPr>
          <p:nvPr/>
        </p:nvCxnSpPr>
        <p:spPr>
          <a:xfrm>
            <a:off x="8015742" y="3986655"/>
            <a:ext cx="391905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C459118-811C-DD43-851B-5160CA034A69}"/>
              </a:ext>
            </a:extLst>
          </p:cNvPr>
          <p:cNvCxnSpPr>
            <a:cxnSpLocks/>
          </p:cNvCxnSpPr>
          <p:nvPr/>
        </p:nvCxnSpPr>
        <p:spPr>
          <a:xfrm flipV="1">
            <a:off x="8393242" y="3793036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B8944AF-55AC-534C-990F-33BCBBDC7C7D}"/>
                  </a:ext>
                </a:extLst>
              </p:cNvPr>
              <p:cNvSpPr/>
              <p:nvPr/>
            </p:nvSpPr>
            <p:spPr>
              <a:xfrm>
                <a:off x="5822454" y="2787970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B8944AF-55AC-534C-990F-33BCBBDC7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54" y="2787970"/>
                <a:ext cx="33374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034E65E-B9EB-8F45-BD2C-4FDED891C65B}"/>
              </a:ext>
            </a:extLst>
          </p:cNvPr>
          <p:cNvCxnSpPr>
            <a:cxnSpLocks/>
          </p:cNvCxnSpPr>
          <p:nvPr/>
        </p:nvCxnSpPr>
        <p:spPr>
          <a:xfrm>
            <a:off x="8393242" y="3793036"/>
            <a:ext cx="152086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220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1" grpId="0"/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0A78-18BA-FE4D-8D8C-1197661A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8369E-0784-504F-915A-99BB69800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Consider if only two words had non-zero coefficients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68161-4C5D-4B4A-A21C-371CAE7028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4D424E4-C38C-CB4F-88CA-1A091D1BF87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57037" y="1098664"/>
              <a:ext cx="3014595" cy="148336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1002915">
                      <a:extLst>
                        <a:ext uri="{9D8B030D-6E8A-4147-A177-3AD203B41FA5}">
                          <a16:colId xmlns:a16="http://schemas.microsoft.com/office/drawing/2014/main" val="4004187701"/>
                        </a:ext>
                      </a:extLst>
                    </a:gridCol>
                    <a:gridCol w="1194099">
                      <a:extLst>
                        <a:ext uri="{9D8B030D-6E8A-4147-A177-3AD203B41FA5}">
                          <a16:colId xmlns:a16="http://schemas.microsoft.com/office/drawing/2014/main" val="3451905919"/>
                        </a:ext>
                      </a:extLst>
                    </a:gridCol>
                    <a:gridCol w="817581">
                      <a:extLst>
                        <a:ext uri="{9D8B030D-6E8A-4147-A177-3AD203B41FA5}">
                          <a16:colId xmlns:a16="http://schemas.microsoft.com/office/drawing/2014/main" val="41862571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Coefficient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191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0009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awesome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53250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awful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-1.5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88460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4D424E4-C38C-CB4F-88CA-1A091D1BF8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3025990"/>
                  </p:ext>
                </p:extLst>
              </p:nvPr>
            </p:nvGraphicFramePr>
            <p:xfrm>
              <a:off x="2957037" y="1098664"/>
              <a:ext cx="3014595" cy="148336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1002915">
                      <a:extLst>
                        <a:ext uri="{9D8B030D-6E8A-4147-A177-3AD203B41FA5}">
                          <a16:colId xmlns:a16="http://schemas.microsoft.com/office/drawing/2014/main" val="4004187701"/>
                        </a:ext>
                      </a:extLst>
                    </a:gridCol>
                    <a:gridCol w="1194099">
                      <a:extLst>
                        <a:ext uri="{9D8B030D-6E8A-4147-A177-3AD203B41FA5}">
                          <a16:colId xmlns:a16="http://schemas.microsoft.com/office/drawing/2014/main" val="3451905919"/>
                        </a:ext>
                      </a:extLst>
                    </a:gridCol>
                    <a:gridCol w="817581">
                      <a:extLst>
                        <a:ext uri="{9D8B030D-6E8A-4147-A177-3AD203B41FA5}">
                          <a16:colId xmlns:a16="http://schemas.microsoft.com/office/drawing/2014/main" val="41862571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Coefficient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191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5106" t="-106897" r="-6914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0009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awesome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5106" t="-200000" r="-6914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53250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awful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5106" t="-310345" r="-69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-1.5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88460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4D5158-E5D6-C144-B887-25732E164953}"/>
                  </a:ext>
                </a:extLst>
              </p:cNvPr>
              <p:cNvSpPr txBox="1"/>
              <p:nvPr/>
            </p:nvSpPr>
            <p:spPr>
              <a:xfrm>
                <a:off x="6058195" y="1098664"/>
                <a:ext cx="28309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=1⋅#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𝑎𝑤𝑒𝑠𝑜𝑚𝑒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−1.5⋅#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𝑎𝑤𝑓𝑢𝑙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4D5158-E5D6-C144-B887-25732E164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195" y="1098664"/>
                <a:ext cx="283096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eform 25">
            <a:extLst>
              <a:ext uri="{FF2B5EF4-FFF2-40B4-BE49-F238E27FC236}">
                <a16:creationId xmlns:a16="http://schemas.microsoft.com/office/drawing/2014/main" id="{09F15342-CB56-094A-A7FA-A880B83536DB}"/>
              </a:ext>
            </a:extLst>
          </p:cNvPr>
          <p:cNvSpPr/>
          <p:nvPr/>
        </p:nvSpPr>
        <p:spPr>
          <a:xfrm>
            <a:off x="3980327" y="2809868"/>
            <a:ext cx="2420783" cy="2074105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CEB23CC-04D2-1D49-965A-7ADA53EDD2BA}"/>
              </a:ext>
            </a:extLst>
          </p:cNvPr>
          <p:cNvSpPr/>
          <p:nvPr/>
        </p:nvSpPr>
        <p:spPr>
          <a:xfrm rot="10800000">
            <a:off x="3980328" y="2809874"/>
            <a:ext cx="2420784" cy="2094654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Up Arrow 6">
            <a:extLst>
              <a:ext uri="{FF2B5EF4-FFF2-40B4-BE49-F238E27FC236}">
                <a16:creationId xmlns:a16="http://schemas.microsoft.com/office/drawing/2014/main" id="{88049D46-6924-3340-8ED9-D3953FEFEB8B}"/>
              </a:ext>
            </a:extLst>
          </p:cNvPr>
          <p:cNvSpPr/>
          <p:nvPr/>
        </p:nvSpPr>
        <p:spPr>
          <a:xfrm flipH="1">
            <a:off x="3937299" y="2732442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9095B42-72AA-C041-AFE7-015154500A39}"/>
                  </a:ext>
                </a:extLst>
              </p:cNvPr>
              <p:cNvSpPr/>
              <p:nvPr/>
            </p:nvSpPr>
            <p:spPr>
              <a:xfrm rot="16200000">
                <a:off x="2555380" y="3456356"/>
                <a:ext cx="261381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b="0" dirty="0">
                  <a:solidFill>
                    <a:srgbClr val="666666"/>
                  </a:solidFill>
                  <a:latin typeface="Nunito Sans" pitchFamily="2" charset="77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9095B42-72AA-C041-AFE7-015154500A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555380" y="3456356"/>
                <a:ext cx="261381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6D15C63-3AA4-534D-912D-D1CD9D5213C1}"/>
                  </a:ext>
                </a:extLst>
              </p:cNvPr>
              <p:cNvSpPr/>
              <p:nvPr/>
            </p:nvSpPr>
            <p:spPr>
              <a:xfrm>
                <a:off x="3862288" y="4936634"/>
                <a:ext cx="2613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6D15C63-3AA4-534D-912D-D1CD9D521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288" y="4936634"/>
                <a:ext cx="2613815" cy="307777"/>
              </a:xfrm>
              <a:prstGeom prst="rect">
                <a:avLst/>
              </a:prstGeom>
              <a:blipFill>
                <a:blip r:embed="rId5"/>
                <a:stretch>
                  <a:fillRect l="-4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FECB37E0-F439-E64D-AFB0-1CFB7BC6EF38}"/>
              </a:ext>
            </a:extLst>
          </p:cNvPr>
          <p:cNvSpPr/>
          <p:nvPr/>
        </p:nvSpPr>
        <p:spPr>
          <a:xfrm>
            <a:off x="3937299" y="310545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6DFCFC-B59C-F44F-982D-7BB32A90D7F3}"/>
              </a:ext>
            </a:extLst>
          </p:cNvPr>
          <p:cNvSpPr/>
          <p:nvPr/>
        </p:nvSpPr>
        <p:spPr>
          <a:xfrm>
            <a:off x="4325370" y="374245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C0D04D-CAE2-C640-8555-0526634D75BE}"/>
              </a:ext>
            </a:extLst>
          </p:cNvPr>
          <p:cNvSpPr/>
          <p:nvPr/>
        </p:nvSpPr>
        <p:spPr>
          <a:xfrm>
            <a:off x="4592582" y="374347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6AEDB9-58B0-1F49-A58B-EBD4542B81BA}"/>
              </a:ext>
            </a:extLst>
          </p:cNvPr>
          <p:cNvSpPr/>
          <p:nvPr/>
        </p:nvSpPr>
        <p:spPr>
          <a:xfrm>
            <a:off x="4592582" y="3393745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2CA9F7-94FA-4D40-9C8A-B4D6635EBE11}"/>
              </a:ext>
            </a:extLst>
          </p:cNvPr>
          <p:cNvSpPr/>
          <p:nvPr/>
        </p:nvSpPr>
        <p:spPr>
          <a:xfrm>
            <a:off x="4987937" y="3105188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23819B-84D0-B34D-8393-D2D9D0C5F392}"/>
              </a:ext>
            </a:extLst>
          </p:cNvPr>
          <p:cNvSpPr/>
          <p:nvPr/>
        </p:nvSpPr>
        <p:spPr>
          <a:xfrm>
            <a:off x="4592582" y="4464966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52B429-BE15-A349-8646-443CA03FAFFF}"/>
              </a:ext>
            </a:extLst>
          </p:cNvPr>
          <p:cNvSpPr/>
          <p:nvPr/>
        </p:nvSpPr>
        <p:spPr>
          <a:xfrm>
            <a:off x="5329272" y="415336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4B7E53-3F5B-3643-9E08-5DA56E845161}"/>
              </a:ext>
            </a:extLst>
          </p:cNvPr>
          <p:cNvSpPr/>
          <p:nvPr/>
        </p:nvSpPr>
        <p:spPr>
          <a:xfrm>
            <a:off x="5328739" y="445845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F08BA5-1662-D743-944D-F76DC3EAA9EE}"/>
              </a:ext>
            </a:extLst>
          </p:cNvPr>
          <p:cNvSpPr/>
          <p:nvPr/>
        </p:nvSpPr>
        <p:spPr>
          <a:xfrm>
            <a:off x="4987937" y="4827399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D85176-4CE8-B34A-BBD3-582301E945B9}"/>
              </a:ext>
            </a:extLst>
          </p:cNvPr>
          <p:cNvSpPr/>
          <p:nvPr/>
        </p:nvSpPr>
        <p:spPr>
          <a:xfrm>
            <a:off x="5705773" y="415336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4F3FED-5C7D-4D4B-A16F-B55DF260413E}"/>
              </a:ext>
            </a:extLst>
          </p:cNvPr>
          <p:cNvSpPr/>
          <p:nvPr/>
        </p:nvSpPr>
        <p:spPr>
          <a:xfrm>
            <a:off x="4592582" y="445845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260045-AC80-E84E-B2AF-B7821AD110BB}"/>
              </a:ext>
            </a:extLst>
          </p:cNvPr>
          <p:cNvCxnSpPr>
            <a:cxnSpLocks/>
          </p:cNvCxnSpPr>
          <p:nvPr/>
        </p:nvCxnSpPr>
        <p:spPr>
          <a:xfrm flipV="1">
            <a:off x="3980329" y="2809874"/>
            <a:ext cx="2420783" cy="20946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59DB1-3229-2948-B05A-34FA6E7B5C42}"/>
                  </a:ext>
                </a:extLst>
              </p:cNvPr>
              <p:cNvSpPr txBox="1"/>
              <p:nvPr/>
            </p:nvSpPr>
            <p:spPr>
              <a:xfrm rot="19050726">
                <a:off x="4043162" y="3591998"/>
                <a:ext cx="22733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𝑎𝑤𝑒𝑠𝑜𝑚𝑒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−1.5⋅#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𝑎𝑤𝑓𝑢𝑙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1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59DB1-3229-2948-B05A-34FA6E7B5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0726">
                <a:off x="4043162" y="3591998"/>
                <a:ext cx="2273315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5591F6FD-E3C0-0047-946C-FC83EE2B1E52}"/>
              </a:ext>
            </a:extLst>
          </p:cNvPr>
          <p:cNvSpPr/>
          <p:nvPr/>
        </p:nvSpPr>
        <p:spPr>
          <a:xfrm>
            <a:off x="3266574" y="2638406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920D1B-1C66-0646-88FC-88D94104F225}"/>
              </a:ext>
            </a:extLst>
          </p:cNvPr>
          <p:cNvSpPr/>
          <p:nvPr/>
        </p:nvSpPr>
        <p:spPr>
          <a:xfrm>
            <a:off x="6476103" y="4760444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92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06B28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06B28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06B28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06B28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617-BDFF-494B-AE21-2699C80E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=+1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𝑆𝑐𝑜𝑟𝑒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Logistic Regression Classifier </a:t>
                </a:r>
              </a:p>
              <a:p>
                <a:pPr marL="139700" indent="0">
                  <a:buNone/>
                </a:pPr>
                <a:r>
                  <a:rPr lang="en-US" dirty="0"/>
                  <a:t>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: Sentence from review</a:t>
                </a:r>
              </a:p>
              <a:p>
                <a:r>
                  <a:rPr lang="en-US" dirty="0"/>
                  <a:t>Estimate class probability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𝑠𝑖𝑔𝑚𝑜𝑖𝑑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+1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Else: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b="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56295-2AF3-DB4E-BB7A-9557DD24B9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02A42A-01EB-794B-9D71-A8D18CAE53CA}"/>
              </a:ext>
            </a:extLst>
          </p:cNvPr>
          <p:cNvGrpSpPr/>
          <p:nvPr/>
        </p:nvGrpSpPr>
        <p:grpSpPr>
          <a:xfrm>
            <a:off x="5365655" y="2566000"/>
            <a:ext cx="3321170" cy="2331289"/>
            <a:chOff x="1110638" y="2011918"/>
            <a:chExt cx="6592078" cy="44812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91FF06-4178-C74F-B350-318D65A67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85" b="10652"/>
            <a:stretch/>
          </p:blipFill>
          <p:spPr>
            <a:xfrm>
              <a:off x="1836731" y="2011918"/>
              <a:ext cx="5865985" cy="3938222"/>
            </a:xfrm>
            <a:prstGeom prst="rect">
              <a:avLst/>
            </a:prstGeom>
          </p:spPr>
        </p:pic>
        <p:pic>
          <p:nvPicPr>
            <p:cNvPr id="7" name="Picture 6" descr="latex-image-1.pdf">
              <a:extLst>
                <a:ext uri="{FF2B5EF4-FFF2-40B4-BE49-F238E27FC236}">
                  <a16:creationId xmlns:a16="http://schemas.microsoft.com/office/drawing/2014/main" id="{803D696D-2A33-0D43-B64F-21C76BA4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1451" y="3572854"/>
              <a:ext cx="1993008" cy="75463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latex-image-1.pdf">
              <a:extLst>
                <a:ext uri="{FF2B5EF4-FFF2-40B4-BE49-F238E27FC236}">
                  <a16:creationId xmlns:a16="http://schemas.microsoft.com/office/drawing/2014/main" id="{6C67348D-61A7-734F-A7B4-2D01CEFCE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850" y="6074151"/>
              <a:ext cx="1217087" cy="418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76881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3F26BE-A16C-4628-B925-892D5C4F6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7A64D-D511-4ED8-B383-D9B99EE22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Show logistic demo (see course website)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F1923-62CD-4279-8E4F-0D93578278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421704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059CB20-7467-E347-BF21-D406EBF1F4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96928" y="46116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What would the Logistic Regression model predict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?</a:t>
                </a:r>
                <a:endParaRPr lang="en-US" dirty="0"/>
              </a:p>
              <a:p>
                <a:pPr marL="139700" indent="0">
                  <a:buClr>
                    <a:schemeClr val="bg2"/>
                  </a:buClr>
                  <a:buNone/>
                </a:pPr>
                <a:br>
                  <a:rPr lang="en-US" dirty="0"/>
                </a:br>
                <a:r>
                  <a:rPr lang="en-US" dirty="0"/>
                  <a:t>”Sushi was great, the food was awesome, but the </a:t>
                </a:r>
                <a:br>
                  <a:rPr lang="en-US" dirty="0"/>
                </a:br>
                <a:r>
                  <a:rPr lang="en-US" dirty="0"/>
                  <a:t>service was terrible”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482600" indent="-342900">
                  <a:buFont typeface="+mj-lt"/>
                  <a:buAutoNum type="alphaLcParenR"/>
                </a:pPr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059CB20-7467-E347-BF21-D406EBF1F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96928" y="461160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D5400-63A4-9E43-8E98-865F8EF14D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F0FB6E-E3F1-2244-A470-C4B625FB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A5A00C1-ABAC-3744-9962-7B7E19A696E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80773" y="1041451"/>
              <a:ext cx="1824711" cy="370840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1003077">
                      <a:extLst>
                        <a:ext uri="{9D8B030D-6E8A-4147-A177-3AD203B41FA5}">
                          <a16:colId xmlns:a16="http://schemas.microsoft.com/office/drawing/2014/main" val="995267734"/>
                        </a:ext>
                      </a:extLst>
                    </a:gridCol>
                    <a:gridCol w="821634">
                      <a:extLst>
                        <a:ext uri="{9D8B030D-6E8A-4147-A177-3AD203B41FA5}">
                          <a16:colId xmlns:a16="http://schemas.microsoft.com/office/drawing/2014/main" val="4492981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1842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sushi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5336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9684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great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253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31194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food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1876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awesome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4921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5927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service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96314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terrible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5602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A5A00C1-ABAC-3744-9962-7B7E19A696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6194303"/>
                  </p:ext>
                </p:extLst>
              </p:nvPr>
            </p:nvGraphicFramePr>
            <p:xfrm>
              <a:off x="7280773" y="1041451"/>
              <a:ext cx="1824711" cy="370840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1003077">
                      <a:extLst>
                        <a:ext uri="{9D8B030D-6E8A-4147-A177-3AD203B41FA5}">
                          <a16:colId xmlns:a16="http://schemas.microsoft.com/office/drawing/2014/main" val="995267734"/>
                        </a:ext>
                      </a:extLst>
                    </a:gridCol>
                    <a:gridCol w="821634">
                      <a:extLst>
                        <a:ext uri="{9D8B030D-6E8A-4147-A177-3AD203B41FA5}">
                          <a16:colId xmlns:a16="http://schemas.microsoft.com/office/drawing/2014/main" val="4492981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1842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sushi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100000" r="-3077" b="-7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5336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206897" r="-3077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684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great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306897" r="-3077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253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393333" r="-3077" b="-4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1194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food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510345" r="-3077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876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awesome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610345" r="-3077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4921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710345" r="-307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27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service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783333" r="-307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6314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terrible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913793" r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5602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87E71F2-F462-5C42-AC75-9832898FAF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7433913"/>
                  </p:ext>
                </p:extLst>
              </p:nvPr>
            </p:nvGraphicFramePr>
            <p:xfrm>
              <a:off x="371429" y="2214015"/>
              <a:ext cx="6426719" cy="111252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724483">
                      <a:extLst>
                        <a:ext uri="{9D8B030D-6E8A-4147-A177-3AD203B41FA5}">
                          <a16:colId xmlns:a16="http://schemas.microsoft.com/office/drawing/2014/main" val="415269678"/>
                        </a:ext>
                      </a:extLst>
                    </a:gridCol>
                    <a:gridCol w="571651">
                      <a:extLst>
                        <a:ext uri="{9D8B030D-6E8A-4147-A177-3AD203B41FA5}">
                          <a16:colId xmlns:a16="http://schemas.microsoft.com/office/drawing/2014/main" val="3109832557"/>
                        </a:ext>
                      </a:extLst>
                    </a:gridCol>
                    <a:gridCol w="671692">
                      <a:extLst>
                        <a:ext uri="{9D8B030D-6E8A-4147-A177-3AD203B41FA5}">
                          <a16:colId xmlns:a16="http://schemas.microsoft.com/office/drawing/2014/main" val="309491997"/>
                        </a:ext>
                      </a:extLst>
                    </a:gridCol>
                    <a:gridCol w="567067">
                      <a:extLst>
                        <a:ext uri="{9D8B030D-6E8A-4147-A177-3AD203B41FA5}">
                          <a16:colId xmlns:a16="http://schemas.microsoft.com/office/drawing/2014/main" val="2202799733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419342649"/>
                        </a:ext>
                      </a:extLst>
                    </a:gridCol>
                    <a:gridCol w="1014593">
                      <a:extLst>
                        <a:ext uri="{9D8B030D-6E8A-4147-A177-3AD203B41FA5}">
                          <a16:colId xmlns:a16="http://schemas.microsoft.com/office/drawing/2014/main" val="3560579529"/>
                        </a:ext>
                      </a:extLst>
                    </a:gridCol>
                    <a:gridCol w="557361">
                      <a:extLst>
                        <a:ext uri="{9D8B030D-6E8A-4147-A177-3AD203B41FA5}">
                          <a16:colId xmlns:a16="http://schemas.microsoft.com/office/drawing/2014/main" val="2313117338"/>
                        </a:ext>
                      </a:extLst>
                    </a:gridCol>
                    <a:gridCol w="857480">
                      <a:extLst>
                        <a:ext uri="{9D8B030D-6E8A-4147-A177-3AD203B41FA5}">
                          <a16:colId xmlns:a16="http://schemas.microsoft.com/office/drawing/2014/main" val="2643276320"/>
                        </a:ext>
                      </a:extLst>
                    </a:gridCol>
                    <a:gridCol w="857481">
                      <a:extLst>
                        <a:ext uri="{9D8B030D-6E8A-4147-A177-3AD203B41FA5}">
                          <a16:colId xmlns:a16="http://schemas.microsoft.com/office/drawing/2014/main" val="2404801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577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sushi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was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great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the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food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awesome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but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service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terrible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992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6886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87E71F2-F462-5C42-AC75-9832898FAF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7433913"/>
                  </p:ext>
                </p:extLst>
              </p:nvPr>
            </p:nvGraphicFramePr>
            <p:xfrm>
              <a:off x="371429" y="2214015"/>
              <a:ext cx="6426719" cy="111252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724483">
                      <a:extLst>
                        <a:ext uri="{9D8B030D-6E8A-4147-A177-3AD203B41FA5}">
                          <a16:colId xmlns:a16="http://schemas.microsoft.com/office/drawing/2014/main" val="415269678"/>
                        </a:ext>
                      </a:extLst>
                    </a:gridCol>
                    <a:gridCol w="571651">
                      <a:extLst>
                        <a:ext uri="{9D8B030D-6E8A-4147-A177-3AD203B41FA5}">
                          <a16:colId xmlns:a16="http://schemas.microsoft.com/office/drawing/2014/main" val="3109832557"/>
                        </a:ext>
                      </a:extLst>
                    </a:gridCol>
                    <a:gridCol w="671692">
                      <a:extLst>
                        <a:ext uri="{9D8B030D-6E8A-4147-A177-3AD203B41FA5}">
                          <a16:colId xmlns:a16="http://schemas.microsoft.com/office/drawing/2014/main" val="309491997"/>
                        </a:ext>
                      </a:extLst>
                    </a:gridCol>
                    <a:gridCol w="567067">
                      <a:extLst>
                        <a:ext uri="{9D8B030D-6E8A-4147-A177-3AD203B41FA5}">
                          <a16:colId xmlns:a16="http://schemas.microsoft.com/office/drawing/2014/main" val="2202799733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419342649"/>
                        </a:ext>
                      </a:extLst>
                    </a:gridCol>
                    <a:gridCol w="1014593">
                      <a:extLst>
                        <a:ext uri="{9D8B030D-6E8A-4147-A177-3AD203B41FA5}">
                          <a16:colId xmlns:a16="http://schemas.microsoft.com/office/drawing/2014/main" val="3560579529"/>
                        </a:ext>
                      </a:extLst>
                    </a:gridCol>
                    <a:gridCol w="557361">
                      <a:extLst>
                        <a:ext uri="{9D8B030D-6E8A-4147-A177-3AD203B41FA5}">
                          <a16:colId xmlns:a16="http://schemas.microsoft.com/office/drawing/2014/main" val="2313117338"/>
                        </a:ext>
                      </a:extLst>
                    </a:gridCol>
                    <a:gridCol w="857480">
                      <a:extLst>
                        <a:ext uri="{9D8B030D-6E8A-4147-A177-3AD203B41FA5}">
                          <a16:colId xmlns:a16="http://schemas.microsoft.com/office/drawing/2014/main" val="2643276320"/>
                        </a:ext>
                      </a:extLst>
                    </a:gridCol>
                    <a:gridCol w="857481">
                      <a:extLst>
                        <a:ext uri="{9D8B030D-6E8A-4147-A177-3AD203B41FA5}">
                          <a16:colId xmlns:a16="http://schemas.microsoft.com/office/drawing/2014/main" val="2404801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54" t="-3448" r="-79122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8889" t="-3448" r="-902222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94340" t="-3448" r="-66603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6667" t="-3448" r="-684444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18750" t="-3448" r="-541667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11250" t="-3448" r="-225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47727" t="-3448" r="-30909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56716" t="-3448" r="-102985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47059" t="-3448" r="-1471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577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sushi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was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great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the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food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awesome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but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service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terrible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992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6886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414590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059CB20-7467-E347-BF21-D406EBF1F4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96928" y="46116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What would the Logistic Regression model predict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?</a:t>
                </a:r>
                <a:endParaRPr lang="en-US" dirty="0"/>
              </a:p>
              <a:p>
                <a:pPr marL="139700" indent="0">
                  <a:buClr>
                    <a:schemeClr val="bg2"/>
                  </a:buClr>
                  <a:buNone/>
                </a:pPr>
                <a:br>
                  <a:rPr lang="en-US" dirty="0"/>
                </a:br>
                <a:r>
                  <a:rPr lang="en-US" dirty="0"/>
                  <a:t>”Sushi was great, the food was awesome, but the </a:t>
                </a:r>
                <a:br>
                  <a:rPr lang="en-US" dirty="0"/>
                </a:br>
                <a:r>
                  <a:rPr lang="en-US" dirty="0"/>
                  <a:t>service was terrible”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482600" indent="-342900">
                  <a:buFont typeface="+mj-lt"/>
                  <a:buAutoNum type="alphaLcParenR"/>
                </a:pPr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059CB20-7467-E347-BF21-D406EBF1F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96928" y="461160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D5400-63A4-9E43-8E98-865F8EF14D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F0FB6E-E3F1-2244-A470-C4B625FB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A5A00C1-ABAC-3744-9962-7B7E19A696E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80773" y="1041451"/>
              <a:ext cx="1824711" cy="370840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1003077">
                      <a:extLst>
                        <a:ext uri="{9D8B030D-6E8A-4147-A177-3AD203B41FA5}">
                          <a16:colId xmlns:a16="http://schemas.microsoft.com/office/drawing/2014/main" val="995267734"/>
                        </a:ext>
                      </a:extLst>
                    </a:gridCol>
                    <a:gridCol w="821634">
                      <a:extLst>
                        <a:ext uri="{9D8B030D-6E8A-4147-A177-3AD203B41FA5}">
                          <a16:colId xmlns:a16="http://schemas.microsoft.com/office/drawing/2014/main" val="4492981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1842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sushi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5336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9684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great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253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31194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food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1876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awesome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4921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5927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service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96314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terrible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5602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A5A00C1-ABAC-3744-9962-7B7E19A696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6194303"/>
                  </p:ext>
                </p:extLst>
              </p:nvPr>
            </p:nvGraphicFramePr>
            <p:xfrm>
              <a:off x="7280773" y="1041451"/>
              <a:ext cx="1824711" cy="370840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1003077">
                      <a:extLst>
                        <a:ext uri="{9D8B030D-6E8A-4147-A177-3AD203B41FA5}">
                          <a16:colId xmlns:a16="http://schemas.microsoft.com/office/drawing/2014/main" val="995267734"/>
                        </a:ext>
                      </a:extLst>
                    </a:gridCol>
                    <a:gridCol w="821634">
                      <a:extLst>
                        <a:ext uri="{9D8B030D-6E8A-4147-A177-3AD203B41FA5}">
                          <a16:colId xmlns:a16="http://schemas.microsoft.com/office/drawing/2014/main" val="4492981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1842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sushi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100000" r="-3077" b="-7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5336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206897" r="-3077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684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great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306897" r="-3077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253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393333" r="-3077" b="-4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1194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food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510345" r="-3077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876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awesome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610345" r="-3077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4921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710345" r="-307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27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service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783333" r="-307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6314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terrible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913793" r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5602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87E71F2-F462-5C42-AC75-9832898FAF1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1429" y="2214015"/>
              <a:ext cx="6426719" cy="111252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724483">
                      <a:extLst>
                        <a:ext uri="{9D8B030D-6E8A-4147-A177-3AD203B41FA5}">
                          <a16:colId xmlns:a16="http://schemas.microsoft.com/office/drawing/2014/main" val="415269678"/>
                        </a:ext>
                      </a:extLst>
                    </a:gridCol>
                    <a:gridCol w="571651">
                      <a:extLst>
                        <a:ext uri="{9D8B030D-6E8A-4147-A177-3AD203B41FA5}">
                          <a16:colId xmlns:a16="http://schemas.microsoft.com/office/drawing/2014/main" val="3109832557"/>
                        </a:ext>
                      </a:extLst>
                    </a:gridCol>
                    <a:gridCol w="671692">
                      <a:extLst>
                        <a:ext uri="{9D8B030D-6E8A-4147-A177-3AD203B41FA5}">
                          <a16:colId xmlns:a16="http://schemas.microsoft.com/office/drawing/2014/main" val="309491997"/>
                        </a:ext>
                      </a:extLst>
                    </a:gridCol>
                    <a:gridCol w="567067">
                      <a:extLst>
                        <a:ext uri="{9D8B030D-6E8A-4147-A177-3AD203B41FA5}">
                          <a16:colId xmlns:a16="http://schemas.microsoft.com/office/drawing/2014/main" val="2202799733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419342649"/>
                        </a:ext>
                      </a:extLst>
                    </a:gridCol>
                    <a:gridCol w="1014593">
                      <a:extLst>
                        <a:ext uri="{9D8B030D-6E8A-4147-A177-3AD203B41FA5}">
                          <a16:colId xmlns:a16="http://schemas.microsoft.com/office/drawing/2014/main" val="3560579529"/>
                        </a:ext>
                      </a:extLst>
                    </a:gridCol>
                    <a:gridCol w="557361">
                      <a:extLst>
                        <a:ext uri="{9D8B030D-6E8A-4147-A177-3AD203B41FA5}">
                          <a16:colId xmlns:a16="http://schemas.microsoft.com/office/drawing/2014/main" val="2313117338"/>
                        </a:ext>
                      </a:extLst>
                    </a:gridCol>
                    <a:gridCol w="857480">
                      <a:extLst>
                        <a:ext uri="{9D8B030D-6E8A-4147-A177-3AD203B41FA5}">
                          <a16:colId xmlns:a16="http://schemas.microsoft.com/office/drawing/2014/main" val="2643276320"/>
                        </a:ext>
                      </a:extLst>
                    </a:gridCol>
                    <a:gridCol w="857481">
                      <a:extLst>
                        <a:ext uri="{9D8B030D-6E8A-4147-A177-3AD203B41FA5}">
                          <a16:colId xmlns:a16="http://schemas.microsoft.com/office/drawing/2014/main" val="2404801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577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sushi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was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great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the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food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awesome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but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service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terrible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992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6886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87E71F2-F462-5C42-AC75-9832898FAF1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1429" y="2214015"/>
              <a:ext cx="6426719" cy="111252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724483">
                      <a:extLst>
                        <a:ext uri="{9D8B030D-6E8A-4147-A177-3AD203B41FA5}">
                          <a16:colId xmlns:a16="http://schemas.microsoft.com/office/drawing/2014/main" val="415269678"/>
                        </a:ext>
                      </a:extLst>
                    </a:gridCol>
                    <a:gridCol w="571651">
                      <a:extLst>
                        <a:ext uri="{9D8B030D-6E8A-4147-A177-3AD203B41FA5}">
                          <a16:colId xmlns:a16="http://schemas.microsoft.com/office/drawing/2014/main" val="3109832557"/>
                        </a:ext>
                      </a:extLst>
                    </a:gridCol>
                    <a:gridCol w="671692">
                      <a:extLst>
                        <a:ext uri="{9D8B030D-6E8A-4147-A177-3AD203B41FA5}">
                          <a16:colId xmlns:a16="http://schemas.microsoft.com/office/drawing/2014/main" val="309491997"/>
                        </a:ext>
                      </a:extLst>
                    </a:gridCol>
                    <a:gridCol w="567067">
                      <a:extLst>
                        <a:ext uri="{9D8B030D-6E8A-4147-A177-3AD203B41FA5}">
                          <a16:colId xmlns:a16="http://schemas.microsoft.com/office/drawing/2014/main" val="2202799733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419342649"/>
                        </a:ext>
                      </a:extLst>
                    </a:gridCol>
                    <a:gridCol w="1014593">
                      <a:extLst>
                        <a:ext uri="{9D8B030D-6E8A-4147-A177-3AD203B41FA5}">
                          <a16:colId xmlns:a16="http://schemas.microsoft.com/office/drawing/2014/main" val="3560579529"/>
                        </a:ext>
                      </a:extLst>
                    </a:gridCol>
                    <a:gridCol w="557361">
                      <a:extLst>
                        <a:ext uri="{9D8B030D-6E8A-4147-A177-3AD203B41FA5}">
                          <a16:colId xmlns:a16="http://schemas.microsoft.com/office/drawing/2014/main" val="2313117338"/>
                        </a:ext>
                      </a:extLst>
                    </a:gridCol>
                    <a:gridCol w="857480">
                      <a:extLst>
                        <a:ext uri="{9D8B030D-6E8A-4147-A177-3AD203B41FA5}">
                          <a16:colId xmlns:a16="http://schemas.microsoft.com/office/drawing/2014/main" val="2643276320"/>
                        </a:ext>
                      </a:extLst>
                    </a:gridCol>
                    <a:gridCol w="857481">
                      <a:extLst>
                        <a:ext uri="{9D8B030D-6E8A-4147-A177-3AD203B41FA5}">
                          <a16:colId xmlns:a16="http://schemas.microsoft.com/office/drawing/2014/main" val="2404801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54" t="-3448" r="-79122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8889" t="-3448" r="-902222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94340" t="-3448" r="-66603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6667" t="-3448" r="-684444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18750" t="-3448" r="-541667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11250" t="-3448" r="-225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47727" t="-3448" r="-30909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56716" t="-3448" r="-102985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47059" t="-3448" r="-1471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577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sushi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was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great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the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food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awesome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but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service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terrible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992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6886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277589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7742-2106-754E-AAC0-184ABDB6E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Quality Metric =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763D99-4AF5-964F-8E92-4FE915A248E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Want to compute the probability of seeing our dataset for every possible setting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.  Find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that makes data most likely!  (e.g., </a:t>
                </a:r>
                <a:r>
                  <a:rPr lang="en-US" i="1" dirty="0"/>
                  <a:t>maximize </a:t>
                </a:r>
                <a:r>
                  <a:rPr lang="en-US" dirty="0"/>
                  <a:t>this likelihood metric)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763D99-4AF5-964F-8E92-4FE915A248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6BFC4-661B-904B-AF76-0F932C5D6D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4B1612E-80E9-7440-A471-A45942AA02A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055333" y="1744781"/>
              <a:ext cx="5596200" cy="185420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1119240">
                      <a:extLst>
                        <a:ext uri="{9D8B030D-6E8A-4147-A177-3AD203B41FA5}">
                          <a16:colId xmlns:a16="http://schemas.microsoft.com/office/drawing/2014/main" val="1250502294"/>
                        </a:ext>
                      </a:extLst>
                    </a:gridCol>
                    <a:gridCol w="733071">
                      <a:extLst>
                        <a:ext uri="{9D8B030D-6E8A-4147-A177-3AD203B41FA5}">
                          <a16:colId xmlns:a16="http://schemas.microsoft.com/office/drawing/2014/main" val="3651429643"/>
                        </a:ext>
                      </a:extLst>
                    </a:gridCol>
                    <a:gridCol w="793630">
                      <a:extLst>
                        <a:ext uri="{9D8B030D-6E8A-4147-A177-3AD203B41FA5}">
                          <a16:colId xmlns:a16="http://schemas.microsoft.com/office/drawing/2014/main" val="2102139368"/>
                        </a:ext>
                      </a:extLst>
                    </a:gridCol>
                    <a:gridCol w="629728">
                      <a:extLst>
                        <a:ext uri="{9D8B030D-6E8A-4147-A177-3AD203B41FA5}">
                          <a16:colId xmlns:a16="http://schemas.microsoft.com/office/drawing/2014/main" val="3837499113"/>
                        </a:ext>
                      </a:extLst>
                    </a:gridCol>
                    <a:gridCol w="2320531">
                      <a:extLst>
                        <a:ext uri="{9D8B030D-6E8A-4147-A177-3AD203B41FA5}">
                          <a16:colId xmlns:a16="http://schemas.microsoft.com/office/drawing/2014/main" val="16190706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 Point</a:t>
                          </a:r>
                          <a:endParaRPr lang="en-US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Choose 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dirty="0"/>
                            <a:t> to maximize</a:t>
                          </a:r>
                          <a:endParaRPr lang="en-US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94958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=+1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05982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=−1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18123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=−1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2926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=+1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41934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4B1612E-80E9-7440-A471-A45942AA02A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055333" y="1744781"/>
              <a:ext cx="5596200" cy="185420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1119240">
                      <a:extLst>
                        <a:ext uri="{9D8B030D-6E8A-4147-A177-3AD203B41FA5}">
                          <a16:colId xmlns:a16="http://schemas.microsoft.com/office/drawing/2014/main" val="1250502294"/>
                        </a:ext>
                      </a:extLst>
                    </a:gridCol>
                    <a:gridCol w="733071">
                      <a:extLst>
                        <a:ext uri="{9D8B030D-6E8A-4147-A177-3AD203B41FA5}">
                          <a16:colId xmlns:a16="http://schemas.microsoft.com/office/drawing/2014/main" val="3651429643"/>
                        </a:ext>
                      </a:extLst>
                    </a:gridCol>
                    <a:gridCol w="793630">
                      <a:extLst>
                        <a:ext uri="{9D8B030D-6E8A-4147-A177-3AD203B41FA5}">
                          <a16:colId xmlns:a16="http://schemas.microsoft.com/office/drawing/2014/main" val="2102139368"/>
                        </a:ext>
                      </a:extLst>
                    </a:gridCol>
                    <a:gridCol w="629728">
                      <a:extLst>
                        <a:ext uri="{9D8B030D-6E8A-4147-A177-3AD203B41FA5}">
                          <a16:colId xmlns:a16="http://schemas.microsoft.com/office/drawing/2014/main" val="3837499113"/>
                        </a:ext>
                      </a:extLst>
                    </a:gridCol>
                    <a:gridCol w="2320531">
                      <a:extLst>
                        <a:ext uri="{9D8B030D-6E8A-4147-A177-3AD203B41FA5}">
                          <a16:colId xmlns:a16="http://schemas.microsoft.com/office/drawing/2014/main" val="16190706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 Point</a:t>
                          </a:r>
                          <a:endParaRPr lang="en-US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6897" r="-512069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6897" r="-371429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6897" r="-368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6897" r="-546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94958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3333" r="-403409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103333" r="-512069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103333" r="-371429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103333" r="-368000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103333" r="-546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05982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10345" r="-40340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210345" r="-51206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210345" r="-37142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210345" r="-36800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210345" r="-546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18123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00000" r="-4034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300000" r="-51206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300000" r="-37142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300000" r="-3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300000" r="-54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2926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413793" r="-40340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413793" r="-51206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413793" r="-37142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413793" r="-368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413793" r="-546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41934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3128931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87AF56-3CE2-E74D-88D3-3A69E1E950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Learn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87AF56-3CE2-E74D-88D3-3A69E1E950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69E0AC3-1A84-7944-8A39-3F7204B76FD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Now that we have our new model, we will talk about how to choose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to be the “best fit”. </a:t>
                </a:r>
              </a:p>
              <a:p>
                <a:r>
                  <a:rPr lang="en-US" dirty="0"/>
                  <a:t>The choice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affects how likely seeing our dataset is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69E0AC3-1A84-7944-8A39-3F7204B76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B73B2-ECBE-0E4A-9772-CC093142DA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sp>
        <p:nvSpPr>
          <p:cNvPr id="7" name="Left-Up Arrow 6">
            <a:extLst>
              <a:ext uri="{FF2B5EF4-FFF2-40B4-BE49-F238E27FC236}">
                <a16:creationId xmlns:a16="http://schemas.microsoft.com/office/drawing/2014/main" id="{656BD256-2F52-1246-B9B5-CC9EEA9DF195}"/>
              </a:ext>
            </a:extLst>
          </p:cNvPr>
          <p:cNvSpPr/>
          <p:nvPr/>
        </p:nvSpPr>
        <p:spPr>
          <a:xfrm flipH="1">
            <a:off x="3318580" y="2126235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C35755-5580-A74C-A8FE-03359DA82884}"/>
                  </a:ext>
                </a:extLst>
              </p:cNvPr>
              <p:cNvSpPr/>
              <p:nvPr/>
            </p:nvSpPr>
            <p:spPr>
              <a:xfrm>
                <a:off x="3243569" y="4330427"/>
                <a:ext cx="2613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C35755-5580-A74C-A8FE-03359DA828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569" y="4330427"/>
                <a:ext cx="2613815" cy="307777"/>
              </a:xfrm>
              <a:prstGeom prst="rect">
                <a:avLst/>
              </a:prstGeom>
              <a:blipFill>
                <a:blip r:embed="rId4"/>
                <a:stretch>
                  <a:fillRect l="-4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235F948-5E39-6047-BA0E-A1A9FC2D340B}"/>
              </a:ext>
            </a:extLst>
          </p:cNvPr>
          <p:cNvSpPr/>
          <p:nvPr/>
        </p:nvSpPr>
        <p:spPr>
          <a:xfrm>
            <a:off x="3318580" y="2499243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22F92-69EC-9F4D-AC33-78E5CF9EDDA1}"/>
              </a:ext>
            </a:extLst>
          </p:cNvPr>
          <p:cNvSpPr/>
          <p:nvPr/>
        </p:nvSpPr>
        <p:spPr>
          <a:xfrm>
            <a:off x="3706651" y="3136244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866233-EB5C-E342-810E-8F031477826E}"/>
              </a:ext>
            </a:extLst>
          </p:cNvPr>
          <p:cNvSpPr/>
          <p:nvPr/>
        </p:nvSpPr>
        <p:spPr>
          <a:xfrm>
            <a:off x="3973863" y="3137264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323432-ED4F-EC4A-AE2B-4EE2049C976C}"/>
              </a:ext>
            </a:extLst>
          </p:cNvPr>
          <p:cNvSpPr/>
          <p:nvPr/>
        </p:nvSpPr>
        <p:spPr>
          <a:xfrm>
            <a:off x="3973863" y="2787538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B73E9B-F926-EC41-B565-48FC54887594}"/>
              </a:ext>
            </a:extLst>
          </p:cNvPr>
          <p:cNvSpPr/>
          <p:nvPr/>
        </p:nvSpPr>
        <p:spPr>
          <a:xfrm>
            <a:off x="4369218" y="2498981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F35E9C7F-DF1B-4042-8382-08340E9EE6FE}"/>
              </a:ext>
            </a:extLst>
          </p:cNvPr>
          <p:cNvSpPr/>
          <p:nvPr/>
        </p:nvSpPr>
        <p:spPr>
          <a:xfrm>
            <a:off x="4710553" y="3547157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9D4B3ABC-1F8A-3E48-8D79-0B82FE003BFD}"/>
              </a:ext>
            </a:extLst>
          </p:cNvPr>
          <p:cNvSpPr/>
          <p:nvPr/>
        </p:nvSpPr>
        <p:spPr>
          <a:xfrm>
            <a:off x="4710020" y="3852244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5D222386-F3EF-664F-B5F8-1C81E6252813}"/>
              </a:ext>
            </a:extLst>
          </p:cNvPr>
          <p:cNvSpPr/>
          <p:nvPr/>
        </p:nvSpPr>
        <p:spPr>
          <a:xfrm>
            <a:off x="4369218" y="4221192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F860DE18-F672-7A42-9375-F400BB1BC805}"/>
              </a:ext>
            </a:extLst>
          </p:cNvPr>
          <p:cNvSpPr/>
          <p:nvPr/>
        </p:nvSpPr>
        <p:spPr>
          <a:xfrm>
            <a:off x="5087054" y="3547157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007C4C43-2CD3-2445-8EE0-C3A077B2AB82}"/>
              </a:ext>
            </a:extLst>
          </p:cNvPr>
          <p:cNvSpPr/>
          <p:nvPr/>
        </p:nvSpPr>
        <p:spPr>
          <a:xfrm>
            <a:off x="3890607" y="3889261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5DA50A-BE31-9441-9142-9E316B57F55D}"/>
              </a:ext>
            </a:extLst>
          </p:cNvPr>
          <p:cNvSpPr/>
          <p:nvPr/>
        </p:nvSpPr>
        <p:spPr>
          <a:xfrm>
            <a:off x="3035926" y="1825166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CEEA21-C375-524A-A503-67419C9AAD0E}"/>
              </a:ext>
            </a:extLst>
          </p:cNvPr>
          <p:cNvSpPr/>
          <p:nvPr/>
        </p:nvSpPr>
        <p:spPr>
          <a:xfrm>
            <a:off x="5163212" y="4342312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A7E32C-8A57-594D-BF75-687C711F4BCB}"/>
                  </a:ext>
                </a:extLst>
              </p:cNvPr>
              <p:cNvSpPr txBox="1"/>
              <p:nvPr/>
            </p:nvSpPr>
            <p:spPr>
              <a:xfrm>
                <a:off x="6284340" y="1752804"/>
                <a:ext cx="2872068" cy="2252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=+1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A7E32C-8A57-594D-BF75-687C711F4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40" y="1752804"/>
                <a:ext cx="2872068" cy="2252348"/>
              </a:xfrm>
              <a:prstGeom prst="rect">
                <a:avLst/>
              </a:prstGeom>
              <a:blipFill>
                <a:blip r:embed="rId5"/>
                <a:stretch>
                  <a:fillRect t="-29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31628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769F-B1EC-954A-B94E-392A57AD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Estimate (MLE)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33BA92-E99C-6043-9779-B2ABA43830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Find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that maximizes the likelihood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func>
                            <m:func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argmax</m:t>
                                  </m:r>
                                </m:e>
                                <m:li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∏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Generally, we maximize the log-likelihood which looks like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Also commonly written by separating out positive/negative terms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35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135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35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350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=1:</m:t>
                              </m:r>
                              <m:sSub>
                                <m:sSubPr>
                                  <m:ctrl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+1 </m:t>
                              </m:r>
                            </m:sub>
                            <m:sup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350" b="0" i="0" dirty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35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35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135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=1:</m:t>
                                  </m:r>
                                  <m:sSub>
                                    <m:sSubPr>
                                      <m:ctrl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23"/>
                                        </m:r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m:rPr>
                                      <m:brk m:alnAt="23"/>
                                    </m:r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350" b="0" i="0" dirty="0" smtClean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35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𝑤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1+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𝑤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33BA92-E99C-6043-9779-B2ABA43830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t="-5414" b="-20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8E35D-CD41-E845-BBD6-9952E63BF2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3759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EDF9F94-FFAA-7F47-9A5D-8C2CACBDD64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Which setting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dirty="0"/>
                  <a:t> should we use?</a:t>
                </a:r>
              </a:p>
              <a:p>
                <a:pPr marL="139700" indent="0"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EDF9F94-FFAA-7F47-9A5D-8C2CACBDD6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2F6EAA-24A3-B241-A9FC-8255F55468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FA1F0C-13AB-E14E-A37D-B5B0E921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67" name="Left-Up Arrow 66">
            <a:extLst>
              <a:ext uri="{FF2B5EF4-FFF2-40B4-BE49-F238E27FC236}">
                <a16:creationId xmlns:a16="http://schemas.microsoft.com/office/drawing/2014/main" id="{F83F2D66-9D9C-6A40-8891-DA788E825115}"/>
              </a:ext>
            </a:extLst>
          </p:cNvPr>
          <p:cNvSpPr/>
          <p:nvPr/>
        </p:nvSpPr>
        <p:spPr>
          <a:xfrm flipH="1">
            <a:off x="3090625" y="1588401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0C674D1-D22F-5848-9498-5AC7F5583C2F}"/>
              </a:ext>
            </a:extLst>
          </p:cNvPr>
          <p:cNvSpPr/>
          <p:nvPr/>
        </p:nvSpPr>
        <p:spPr>
          <a:xfrm>
            <a:off x="3090625" y="1961409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4FFCAA-1F8B-134F-A642-8DE11BD070EA}"/>
              </a:ext>
            </a:extLst>
          </p:cNvPr>
          <p:cNvSpPr/>
          <p:nvPr/>
        </p:nvSpPr>
        <p:spPr>
          <a:xfrm>
            <a:off x="3478696" y="2598410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47355E3-A652-C74D-A555-F918E339A6E9}"/>
              </a:ext>
            </a:extLst>
          </p:cNvPr>
          <p:cNvSpPr/>
          <p:nvPr/>
        </p:nvSpPr>
        <p:spPr>
          <a:xfrm>
            <a:off x="3745908" y="2599430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CCB120-2D51-3944-A51B-FF9F73EB3732}"/>
              </a:ext>
            </a:extLst>
          </p:cNvPr>
          <p:cNvSpPr/>
          <p:nvPr/>
        </p:nvSpPr>
        <p:spPr>
          <a:xfrm>
            <a:off x="3745908" y="2249704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0883BD5-AE3A-AF4E-B4D4-70D9F5EBBEB0}"/>
              </a:ext>
            </a:extLst>
          </p:cNvPr>
          <p:cNvSpPr/>
          <p:nvPr/>
        </p:nvSpPr>
        <p:spPr>
          <a:xfrm>
            <a:off x="4141263" y="1961147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ross 74">
            <a:extLst>
              <a:ext uri="{FF2B5EF4-FFF2-40B4-BE49-F238E27FC236}">
                <a16:creationId xmlns:a16="http://schemas.microsoft.com/office/drawing/2014/main" id="{596B9511-7565-5A45-B7D6-5B6C6C71996B}"/>
              </a:ext>
            </a:extLst>
          </p:cNvPr>
          <p:cNvSpPr/>
          <p:nvPr/>
        </p:nvSpPr>
        <p:spPr>
          <a:xfrm>
            <a:off x="4482598" y="3009323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ross 75">
            <a:extLst>
              <a:ext uri="{FF2B5EF4-FFF2-40B4-BE49-F238E27FC236}">
                <a16:creationId xmlns:a16="http://schemas.microsoft.com/office/drawing/2014/main" id="{6AE0454D-ACB0-FE4F-BFF7-DB9B97A96FC2}"/>
              </a:ext>
            </a:extLst>
          </p:cNvPr>
          <p:cNvSpPr/>
          <p:nvPr/>
        </p:nvSpPr>
        <p:spPr>
          <a:xfrm>
            <a:off x="4482065" y="3314410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ross 78">
            <a:extLst>
              <a:ext uri="{FF2B5EF4-FFF2-40B4-BE49-F238E27FC236}">
                <a16:creationId xmlns:a16="http://schemas.microsoft.com/office/drawing/2014/main" id="{97FEA82C-F379-B54B-B792-3C33FCA7C259}"/>
              </a:ext>
            </a:extLst>
          </p:cNvPr>
          <p:cNvSpPr/>
          <p:nvPr/>
        </p:nvSpPr>
        <p:spPr>
          <a:xfrm>
            <a:off x="4141263" y="3683358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ross 79">
            <a:extLst>
              <a:ext uri="{FF2B5EF4-FFF2-40B4-BE49-F238E27FC236}">
                <a16:creationId xmlns:a16="http://schemas.microsoft.com/office/drawing/2014/main" id="{3467523F-C1CC-254C-A8E7-2CEB6AF00FE5}"/>
              </a:ext>
            </a:extLst>
          </p:cNvPr>
          <p:cNvSpPr/>
          <p:nvPr/>
        </p:nvSpPr>
        <p:spPr>
          <a:xfrm>
            <a:off x="4859099" y="3009323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ross 80">
            <a:extLst>
              <a:ext uri="{FF2B5EF4-FFF2-40B4-BE49-F238E27FC236}">
                <a16:creationId xmlns:a16="http://schemas.microsoft.com/office/drawing/2014/main" id="{2AC424C0-A0E7-A546-84E9-AA3B0C2C4E17}"/>
              </a:ext>
            </a:extLst>
          </p:cNvPr>
          <p:cNvSpPr/>
          <p:nvPr/>
        </p:nvSpPr>
        <p:spPr>
          <a:xfrm>
            <a:off x="3662652" y="3351427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561FED4-CA3C-4A47-AF52-FE9BAD1EEE97}"/>
              </a:ext>
            </a:extLst>
          </p:cNvPr>
          <p:cNvSpPr/>
          <p:nvPr/>
        </p:nvSpPr>
        <p:spPr>
          <a:xfrm>
            <a:off x="2807971" y="1287332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B8165CA-883C-584A-A672-0302066B2BCB}"/>
              </a:ext>
            </a:extLst>
          </p:cNvPr>
          <p:cNvSpPr/>
          <p:nvPr/>
        </p:nvSpPr>
        <p:spPr>
          <a:xfrm>
            <a:off x="4935257" y="3804478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7EFCE99-2469-B14E-9EBC-8EDA5921996F}"/>
              </a:ext>
            </a:extLst>
          </p:cNvPr>
          <p:cNvSpPr/>
          <p:nvPr/>
        </p:nvSpPr>
        <p:spPr>
          <a:xfrm>
            <a:off x="4482065" y="2743020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A330749-81C4-2243-8A1D-028E3A65DE4E}"/>
              </a:ext>
            </a:extLst>
          </p:cNvPr>
          <p:cNvSpPr/>
          <p:nvPr/>
        </p:nvSpPr>
        <p:spPr>
          <a:xfrm>
            <a:off x="4088769" y="3082359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ross 85">
            <a:extLst>
              <a:ext uri="{FF2B5EF4-FFF2-40B4-BE49-F238E27FC236}">
                <a16:creationId xmlns:a16="http://schemas.microsoft.com/office/drawing/2014/main" id="{0E9A49FF-E9F9-EF4C-8086-6F36BFDAF982}"/>
              </a:ext>
            </a:extLst>
          </p:cNvPr>
          <p:cNvSpPr/>
          <p:nvPr/>
        </p:nvSpPr>
        <p:spPr>
          <a:xfrm>
            <a:off x="5274242" y="2598410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ross 86">
            <a:extLst>
              <a:ext uri="{FF2B5EF4-FFF2-40B4-BE49-F238E27FC236}">
                <a16:creationId xmlns:a16="http://schemas.microsoft.com/office/drawing/2014/main" id="{B13AE5A9-B231-BD47-8F75-E065879E20D0}"/>
              </a:ext>
            </a:extLst>
          </p:cNvPr>
          <p:cNvSpPr/>
          <p:nvPr/>
        </p:nvSpPr>
        <p:spPr>
          <a:xfrm>
            <a:off x="4111522" y="2644130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0EDBA24-0B9E-E04D-8744-37633E945F1C}"/>
              </a:ext>
            </a:extLst>
          </p:cNvPr>
          <p:cNvCxnSpPr>
            <a:cxnSpLocks/>
          </p:cNvCxnSpPr>
          <p:nvPr/>
        </p:nvCxnSpPr>
        <p:spPr>
          <a:xfrm flipV="1">
            <a:off x="3138673" y="1745091"/>
            <a:ext cx="2619665" cy="2029707"/>
          </a:xfrm>
          <a:prstGeom prst="line">
            <a:avLst/>
          </a:prstGeom>
          <a:ln w="28575">
            <a:solidFill>
              <a:srgbClr val="9569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CA13B13-73C6-5840-9D27-FAA9383F4F54}"/>
              </a:ext>
            </a:extLst>
          </p:cNvPr>
          <p:cNvCxnSpPr>
            <a:cxnSpLocks/>
          </p:cNvCxnSpPr>
          <p:nvPr/>
        </p:nvCxnSpPr>
        <p:spPr>
          <a:xfrm flipV="1">
            <a:off x="3138673" y="1586534"/>
            <a:ext cx="2135569" cy="1819316"/>
          </a:xfrm>
          <a:prstGeom prst="line">
            <a:avLst/>
          </a:prstGeom>
          <a:ln w="28575">
            <a:solidFill>
              <a:srgbClr val="9569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7C6BF54-3E2A-D84C-B139-3641B2264466}"/>
              </a:ext>
            </a:extLst>
          </p:cNvPr>
          <p:cNvCxnSpPr>
            <a:cxnSpLocks/>
          </p:cNvCxnSpPr>
          <p:nvPr/>
        </p:nvCxnSpPr>
        <p:spPr>
          <a:xfrm flipV="1">
            <a:off x="3138673" y="2341144"/>
            <a:ext cx="2718711" cy="1126158"/>
          </a:xfrm>
          <a:prstGeom prst="line">
            <a:avLst/>
          </a:prstGeom>
          <a:ln w="28575">
            <a:solidFill>
              <a:srgbClr val="9569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E46A627-1BF8-5B40-8BDE-93517EA0EF14}"/>
                  </a:ext>
                </a:extLst>
              </p:cNvPr>
              <p:cNvSpPr/>
              <p:nvPr/>
            </p:nvSpPr>
            <p:spPr>
              <a:xfrm>
                <a:off x="4180209" y="1238519"/>
                <a:ext cx="1434752" cy="3395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ℓ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  <m:t>𝑤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E46A627-1BF8-5B40-8BDE-93517EA0EF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209" y="1238519"/>
                <a:ext cx="1434752" cy="3395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0D9C2E-1FF2-D142-AFA7-4E8149FA76E3}"/>
                  </a:ext>
                </a:extLst>
              </p:cNvPr>
              <p:cNvSpPr/>
              <p:nvPr/>
            </p:nvSpPr>
            <p:spPr>
              <a:xfrm>
                <a:off x="5758338" y="1439762"/>
                <a:ext cx="1434752" cy="3395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ℓ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  <m:t>𝑤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0D9C2E-1FF2-D142-AFA7-4E8149FA7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338" y="1439762"/>
                <a:ext cx="1434752" cy="3395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3F70DC5-679F-CF43-9CBA-AAE5B6BDE4F2}"/>
                  </a:ext>
                </a:extLst>
              </p:cNvPr>
              <p:cNvSpPr/>
              <p:nvPr/>
            </p:nvSpPr>
            <p:spPr>
              <a:xfrm>
                <a:off x="5857384" y="2156546"/>
                <a:ext cx="1434752" cy="3395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ℓ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  <m:t>𝑤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3F70DC5-679F-CF43-9CBA-AAE5B6BDE4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384" y="2156546"/>
                <a:ext cx="1434752" cy="3395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09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C02EA-5D54-3141-821C-63F6AC454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9CBE2-51E8-3B46-8F68-157B97B34D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75" y="3752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4847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2" name="Magnetic Disk 1">
            <a:extLst>
              <a:ext uri="{FF2B5EF4-FFF2-40B4-BE49-F238E27FC236}">
                <a16:creationId xmlns:a16="http://schemas.microsoft.com/office/drawing/2014/main" id="{7707EB4E-A195-DD4A-5D1D-0B8804E954F6}"/>
              </a:ext>
            </a:extLst>
          </p:cNvPr>
          <p:cNvSpPr>
            <a:spLocks noChangeAspect="1"/>
          </p:cNvSpPr>
          <p:nvPr/>
        </p:nvSpPr>
        <p:spPr>
          <a:xfrm>
            <a:off x="1973253" y="1140369"/>
            <a:ext cx="1357539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376B8-61FB-86FA-6724-362DD3C5855C}"/>
              </a:ext>
            </a:extLst>
          </p:cNvPr>
          <p:cNvSpPr txBox="1">
            <a:spLocks noChangeAspect="1"/>
          </p:cNvSpPr>
          <p:nvPr/>
        </p:nvSpPr>
        <p:spPr>
          <a:xfrm>
            <a:off x="3886357" y="1381676"/>
            <a:ext cx="1370257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E7008F-F395-35E9-E9F6-AFBB599F9F0D}"/>
              </a:ext>
            </a:extLst>
          </p:cNvPr>
          <p:cNvCxnSpPr>
            <a:cxnSpLocks noChangeAspect="1"/>
            <a:stCxn id="2" idx="4"/>
            <a:endCxn id="3" idx="1"/>
          </p:cNvCxnSpPr>
          <p:nvPr/>
        </p:nvCxnSpPr>
        <p:spPr>
          <a:xfrm flipV="1">
            <a:off x="3330792" y="1827952"/>
            <a:ext cx="555565" cy="65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B0C2AD-25B4-AC24-0A52-82BDACF4B691}"/>
              </a:ext>
            </a:extLst>
          </p:cNvPr>
          <p:cNvSpPr txBox="1">
            <a:spLocks noChangeAspect="1"/>
          </p:cNvSpPr>
          <p:nvPr/>
        </p:nvSpPr>
        <p:spPr>
          <a:xfrm>
            <a:off x="6062841" y="1384754"/>
            <a:ext cx="880240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87EE33-5F26-FE82-34FC-681D92EA2FD2}"/>
              </a:ext>
            </a:extLst>
          </p:cNvPr>
          <p:cNvSpPr txBox="1">
            <a:spLocks noChangeAspect="1"/>
          </p:cNvSpPr>
          <p:nvPr/>
        </p:nvSpPr>
        <p:spPr>
          <a:xfrm>
            <a:off x="6025137" y="4036885"/>
            <a:ext cx="962407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410380-3B0B-D264-A51A-95DE737702DB}"/>
              </a:ext>
            </a:extLst>
          </p:cNvPr>
          <p:cNvSpPr txBox="1">
            <a:spLocks noChangeAspect="1"/>
          </p:cNvSpPr>
          <p:nvPr/>
        </p:nvSpPr>
        <p:spPr>
          <a:xfrm>
            <a:off x="5666196" y="2788864"/>
            <a:ext cx="1673530" cy="89255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80D754-D96B-83C5-9BE4-8E5798239509}"/>
              </a:ext>
            </a:extLst>
          </p:cNvPr>
          <p:cNvCxnSpPr>
            <a:cxnSpLocks noChangeAspect="1"/>
            <a:stCxn id="3" idx="3"/>
            <a:endCxn id="14" idx="1"/>
          </p:cNvCxnSpPr>
          <p:nvPr/>
        </p:nvCxnSpPr>
        <p:spPr>
          <a:xfrm>
            <a:off x="5256614" y="1827952"/>
            <a:ext cx="806227" cy="307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8E9A0C-7834-04F8-E82C-969AA520A016}"/>
              </a:ext>
            </a:extLst>
          </p:cNvPr>
          <p:cNvCxnSpPr>
            <a:cxnSpLocks noChangeAspect="1"/>
            <a:stCxn id="14" idx="3"/>
          </p:cNvCxnSpPr>
          <p:nvPr/>
        </p:nvCxnSpPr>
        <p:spPr>
          <a:xfrm flipV="1">
            <a:off x="6943081" y="1827952"/>
            <a:ext cx="1273386" cy="307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D40CEC-9E41-A67C-2683-F6C13B4832D0}"/>
              </a:ext>
            </a:extLst>
          </p:cNvPr>
          <p:cNvCxnSpPr>
            <a:cxnSpLocks noChangeAspect="1"/>
            <a:stCxn id="19" idx="0"/>
            <a:endCxn id="20" idx="2"/>
          </p:cNvCxnSpPr>
          <p:nvPr/>
        </p:nvCxnSpPr>
        <p:spPr>
          <a:xfrm flipH="1" flipV="1">
            <a:off x="6502961" y="3681416"/>
            <a:ext cx="3380" cy="355469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92C9F28-BCAE-6272-897D-DC8779B3A51B}"/>
              </a:ext>
            </a:extLst>
          </p:cNvPr>
          <p:cNvCxnSpPr>
            <a:cxnSpLocks noChangeAspect="1"/>
            <a:endCxn id="19" idx="3"/>
          </p:cNvCxnSpPr>
          <p:nvPr/>
        </p:nvCxnSpPr>
        <p:spPr>
          <a:xfrm rot="5400000">
            <a:off x="6080876" y="2758878"/>
            <a:ext cx="2630951" cy="8176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FBF971-BE04-9824-07FA-648806DFEA6C}"/>
              </a:ext>
            </a:extLst>
          </p:cNvPr>
          <p:cNvCxnSpPr>
            <a:cxnSpLocks noChangeAspect="1"/>
            <a:stCxn id="20" idx="0"/>
            <a:endCxn id="14" idx="2"/>
          </p:cNvCxnSpPr>
          <p:nvPr/>
        </p:nvCxnSpPr>
        <p:spPr>
          <a:xfrm flipV="1">
            <a:off x="6502961" y="2277306"/>
            <a:ext cx="0" cy="51155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535FC6FB-0C71-FB9C-07CF-0BCE3FC4A203}"/>
              </a:ext>
            </a:extLst>
          </p:cNvPr>
          <p:cNvCxnSpPr>
            <a:cxnSpLocks noChangeAspect="1"/>
            <a:stCxn id="2" idx="3"/>
            <a:endCxn id="19" idx="1"/>
          </p:cNvCxnSpPr>
          <p:nvPr/>
        </p:nvCxnSpPr>
        <p:spPr>
          <a:xfrm rot="16200000" flipH="1">
            <a:off x="3355425" y="1813449"/>
            <a:ext cx="1966310" cy="33731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8" name="Picture 2" descr="World Earth Continents - Free vector graphic on Pixabay">
            <a:extLst>
              <a:ext uri="{FF2B5EF4-FFF2-40B4-BE49-F238E27FC236}">
                <a16:creationId xmlns:a16="http://schemas.microsoft.com/office/drawing/2014/main" id="{AA9C5CA8-3F40-781B-E0AB-A1D259AF9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222182" y="1175276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EBDBE48-9B7A-AB3E-5AA1-01B646D39C1A}"/>
              </a:ext>
            </a:extLst>
          </p:cNvPr>
          <p:cNvCxnSpPr>
            <a:cxnSpLocks noChangeAspect="1"/>
            <a:stCxn id="28" idx="3"/>
            <a:endCxn id="2" idx="2"/>
          </p:cNvCxnSpPr>
          <p:nvPr/>
        </p:nvCxnSpPr>
        <p:spPr>
          <a:xfrm flipV="1">
            <a:off x="1451516" y="1828610"/>
            <a:ext cx="521737" cy="102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05C368-0E2C-78CC-E462-736F827D5924}"/>
                  </a:ext>
                </a:extLst>
              </p:cNvPr>
              <p:cNvSpPr txBox="1"/>
              <p:nvPr/>
            </p:nvSpPr>
            <p:spPr>
              <a:xfrm>
                <a:off x="2764381" y="2937982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𝒚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05C368-0E2C-78CC-E462-736F827D5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381" y="2937982"/>
                <a:ext cx="405880" cy="400110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20CB69-BA79-7F00-A4DD-3BB694405745}"/>
                  </a:ext>
                </a:extLst>
              </p:cNvPr>
              <p:cNvSpPr txBox="1"/>
              <p:nvPr/>
            </p:nvSpPr>
            <p:spPr>
              <a:xfrm>
                <a:off x="5289872" y="1311148"/>
                <a:ext cx="772969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𝒉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(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20CB69-BA79-7F00-A4DD-3BB694405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872" y="1311148"/>
                <a:ext cx="772969" cy="400110"/>
              </a:xfrm>
              <a:prstGeom prst="rect">
                <a:avLst/>
              </a:prstGeom>
              <a:blipFill>
                <a:blip r:embed="rId5"/>
                <a:stretch>
                  <a:fillRect b="-15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B5C005C-F918-7523-55CA-15F4E746DA73}"/>
                  </a:ext>
                </a:extLst>
              </p:cNvPr>
              <p:cNvSpPr txBox="1"/>
              <p:nvPr/>
            </p:nvSpPr>
            <p:spPr>
              <a:xfrm>
                <a:off x="5982475" y="2371695"/>
                <a:ext cx="45397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𝒘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B5C005C-F918-7523-55CA-15F4E746D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475" y="2371695"/>
                <a:ext cx="453970" cy="400110"/>
              </a:xfrm>
              <a:prstGeom prst="rect">
                <a:avLst/>
              </a:prstGeom>
              <a:blipFill>
                <a:blip r:embed="rId6"/>
                <a:stretch>
                  <a:fillRect t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4558A44-3CBF-CD81-3C41-C13801FDFC88}"/>
                  </a:ext>
                </a:extLst>
              </p:cNvPr>
              <p:cNvSpPr txBox="1"/>
              <p:nvPr/>
            </p:nvSpPr>
            <p:spPr>
              <a:xfrm>
                <a:off x="3393675" y="1348071"/>
                <a:ext cx="399468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4558A44-3CBF-CD81-3C41-C13801FDF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675" y="1348071"/>
                <a:ext cx="39946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8A2A0D-61E4-13ED-324A-3D403D7E6D23}"/>
                  </a:ext>
                </a:extLst>
              </p:cNvPr>
              <p:cNvSpPr txBox="1"/>
              <p:nvPr/>
            </p:nvSpPr>
            <p:spPr>
              <a:xfrm>
                <a:off x="7170747" y="1348071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8A2A0D-61E4-13ED-324A-3D403D7E6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747" y="1348071"/>
                <a:ext cx="405880" cy="400110"/>
              </a:xfrm>
              <a:prstGeom prst="rect">
                <a:avLst/>
              </a:prstGeom>
              <a:blipFill>
                <a:blip r:embed="rId8"/>
                <a:stretch>
                  <a:fillRect t="-6250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2" descr="World Earth Continents - Free vector graphic on Pixabay">
            <a:extLst>
              <a:ext uri="{FF2B5EF4-FFF2-40B4-BE49-F238E27FC236}">
                <a16:creationId xmlns:a16="http://schemas.microsoft.com/office/drawing/2014/main" id="{58DFCF1F-6D07-E7AA-4E67-365E8EF82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8260930" y="1175276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251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581EAE-1536-8B49-8F99-AE4629073521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dirty="0"/>
                  <a:t>Learning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581EAE-1536-8B49-8F99-AE46290735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 l="-4375" b="-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C653B8EB-EC38-3642-A4BF-6C4E032F9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36C59-F456-7244-8335-E131804324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716065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93859F-14F3-2E46-8171-AE1CBC875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0FE36B0-AD4D-C24D-92DA-A957553E063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 closed-form solution, have to use an iterative method.</a:t>
                </a:r>
              </a:p>
              <a:p>
                <a:pPr marL="139700" indent="0">
                  <a:buNone/>
                </a:pPr>
                <a:r>
                  <a:rPr lang="en-US" dirty="0"/>
                  <a:t>Since we are </a:t>
                </a:r>
                <a:r>
                  <a:rPr lang="en-US" b="1" u="sng" dirty="0"/>
                  <a:t>maximizing</a:t>
                </a:r>
                <a:r>
                  <a:rPr lang="en-US" dirty="0"/>
                  <a:t> likelihood, we use gradient </a:t>
                </a:r>
                <a:r>
                  <a:rPr lang="en-US" b="1" u="sng" dirty="0"/>
                  <a:t>ascent</a:t>
                </a:r>
                <a:r>
                  <a:rPr lang="en-US" dirty="0"/>
                  <a:t>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0FE36B0-AD4D-C24D-92DA-A957553E06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D0CCC4-5483-0641-AA80-C35DCFCCDE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 dirty="0"/>
          </a:p>
        </p:txBody>
      </p:sp>
      <p:pic>
        <p:nvPicPr>
          <p:cNvPr id="7" name="Picture 6" descr="Pasted image at 2016_01_12 10_15 AM.png">
            <a:extLst>
              <a:ext uri="{FF2B5EF4-FFF2-40B4-BE49-F238E27FC236}">
                <a16:creationId xmlns:a16="http://schemas.microsoft.com/office/drawing/2014/main" id="{7B325E83-7EEF-8343-8196-EA14DB123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/>
          <a:stretch/>
        </p:blipFill>
        <p:spPr>
          <a:xfrm>
            <a:off x="2775843" y="2287559"/>
            <a:ext cx="4503042" cy="2659092"/>
          </a:xfrm>
          <a:prstGeom prst="rect">
            <a:avLst/>
          </a:prstGeom>
        </p:spPr>
      </p:pic>
      <p:pic>
        <p:nvPicPr>
          <p:cNvPr id="4" name="running-up-that-hill-(short)-By-tuna.voicemod.net.mp3" descr="running-up-that-hill-(short)-By-tuna.voicemod.net.mp3">
            <a:hlinkClick r:id="" action="ppaction://media"/>
            <a:extLst>
              <a:ext uri="{FF2B5EF4-FFF2-40B4-BE49-F238E27FC236}">
                <a16:creationId xmlns:a16="http://schemas.microsoft.com/office/drawing/2014/main" id="{0AB6D487-2A0B-6BA3-3C8A-CB4A5ED21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0705" y="4570531"/>
            <a:ext cx="376120" cy="3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03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3558-9FF6-CD4C-97AB-3C6B9608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88D35DE-2AF3-0C4F-874D-BFD6F230D56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Gradient ascent is the same as gradient descent, but we go ”up the hill”.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is just describing going up the hill step by step.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controls how big of steps we take, and picking it is crucial for how well the model you learn does!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88D35DE-2AF3-0C4F-874D-BFD6F230D5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2487B-B9FD-8748-8918-FFCFF5E8E0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A19F4248-DE17-2D48-A79D-4F0DFCFF60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1478398"/>
                <a:ext cx="5596200" cy="152359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start at some (random)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</m:oMath>
                </a14:m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while we haven’t converged</a:t>
                </a:r>
              </a:p>
              <a:p>
                <a:pPr marL="139700" indent="0">
                  <a:buFont typeface="Nunito Sans"/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(ℓ(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dirty="0"/>
                  <a:t>   </a:t>
                </a:r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A19F4248-DE17-2D48-A79D-4F0DFCFF6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1478398"/>
                <a:ext cx="5596200" cy="15235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71289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199D-8D64-A043-BEFD-4B7DACE8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E934E-FAE5-EE41-AA19-D09D43A2E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A22-BC2C-5044-9AE6-B9D3D66B60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062C1-E6FF-5349-8F68-FCD141B2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5" y="1224814"/>
            <a:ext cx="5596200" cy="26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4422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E934E-FAE5-EE41-AA19-D09D43A2E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Step-size too small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A22-BC2C-5044-9AE6-B9D3D66B60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60F6C-EB54-4844-8835-A5644B1B2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1224813"/>
            <a:ext cx="5596200" cy="26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5486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E934E-FAE5-EE41-AA19-D09D43A2E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about a larger step-size?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A22-BC2C-5044-9AE6-B9D3D66B60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4090E-65AB-7142-B92F-66DDC41CD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1219063"/>
            <a:ext cx="5596201" cy="26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2798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E934E-FAE5-EE41-AA19-D09D43A2E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about a larger step-size?</a:t>
            </a:r>
          </a:p>
          <a:p>
            <a:pPr marL="139700" indent="0">
              <a:buNone/>
            </a:pPr>
            <a:r>
              <a:rPr lang="en-US" dirty="0"/>
              <a:t>	Can cause divergence!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A22-BC2C-5044-9AE6-B9D3D66B60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0DCFA3-818C-4E41-91C2-24C26B201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1219063"/>
            <a:ext cx="5596200" cy="26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34963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5210E17-B160-374C-A6AD-13E0890354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5210E17-B160-374C-A6AD-13E0890354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5C6D5A5-A094-9E4E-ACBB-B2549E3A983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Unfortunately, you have to do a lot of trial and error </a:t>
                </a:r>
                <a:r>
                  <a:rPr lang="en-US" dirty="0">
                    <a:sym typeface="Wingdings" pitchFamily="2" charset="2"/>
                  </a:rPr>
                  <a:t> </a:t>
                </a: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r>
                  <a:rPr lang="en-US" dirty="0">
                    <a:sym typeface="Wingdings" pitchFamily="2" charset="2"/>
                  </a:rPr>
                  <a:t>Try several values (generally exponentially spaced)</a:t>
                </a:r>
              </a:p>
              <a:p>
                <a:r>
                  <a:rPr lang="en-US" dirty="0">
                    <a:sym typeface="Wingdings" pitchFamily="2" charset="2"/>
                  </a:rPr>
                  <a:t>Find one that is too small and one that is too large to narrow search range. Try values in between! 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r>
                  <a:rPr lang="en-US" i="1" dirty="0">
                    <a:sym typeface="Wingdings" pitchFamily="2" charset="2"/>
                  </a:rPr>
                  <a:t>Advanced: </a:t>
                </a:r>
                <a:r>
                  <a:rPr lang="en-US" dirty="0">
                    <a:sym typeface="Wingdings" pitchFamily="2" charset="2"/>
                  </a:rPr>
                  <a:t>Divergence with large step sizes tends to happen at the end, close to the optimal point. You can use a decreasing step size to avoid this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i="1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5C6D5A5-A094-9E4E-ACBB-B2549E3A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D5AA1-CA69-D040-B7DF-139AE5513E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4512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FD17-DB44-489B-91E6-01B96267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FAE0EA7-4B83-4780-961C-719097086FE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We have introduced yet another hyperparameter that you have to choose, that will affect which predictor is ultimately learned.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If you want to tune both a Ridge penalty and a learning rate (step size for gradient descent), you will need to try all pairs of settings!</a:t>
                </a:r>
              </a:p>
              <a:p>
                <a:r>
                  <a:rPr lang="en-US" dirty="0"/>
                  <a:t>For example, suppose you wanted to try using a validation set to select the right settings out of: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0.01, 0.1, 1, 10, 100</m:t>
                        </m:r>
                      </m:e>
                    </m:d>
                  </m:oMath>
                </a14:m>
                <a:endParaRPr lang="en-US" b="0" dirty="0">
                  <a:sym typeface="Wingdings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0.001, 0.01, 0.1, 1,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You will need to train 30 different models and evaluate each one!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FAE0EA7-4B83-4780-961C-719097086F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64EBB-502B-4909-A371-124E94EE84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8569983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1A7C2-51CB-9647-9662-5F1FBD877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A810B-C3A1-E84B-BBD4-14E8611CFE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90" y="1306009"/>
            <a:ext cx="3612386" cy="25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31972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440448-1848-F647-9852-40FDE562A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Overfitting - Classification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1F81B0-4A27-FF44-8D91-563704BA3E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CF010-037F-B344-95B2-0CB81EF0D7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775665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D4E97A-2565-0C4D-9E1B-88CD7FCB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 Same?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C853A05-ED32-D04D-B1C7-EF0C648E67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214961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One idea is to just model the processing of finding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based on what we discussed in linear regression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𝕀</m:t>
                              </m:r>
                            </m:e>
                          </m:nary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Will this work? </a:t>
                </a:r>
              </a:p>
              <a:p>
                <a:pPr marL="139700" indent="0">
                  <a:buNone/>
                </a:pPr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𝑎𝑤𝑒𝑠𝑜𝑚𝑒</m:t>
                    </m:r>
                  </m:oMath>
                </a14:m>
                <a:r>
                  <a:rPr lang="en-US" dirty="0"/>
                  <a:t>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its coefficient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fixed.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C853A05-ED32-D04D-B1C7-EF0C648E67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214961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7FC85-2518-D340-A17E-F06F1E6AA0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B6B8DB1-A477-5641-975D-27F26D9D55C7}"/>
              </a:ext>
            </a:extLst>
          </p:cNvPr>
          <p:cNvSpPr/>
          <p:nvPr/>
        </p:nvSpPr>
        <p:spPr>
          <a:xfrm>
            <a:off x="3090624" y="2571744"/>
            <a:ext cx="2420783" cy="2074105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E3A9BD9-9D19-0143-810A-76EEB7AAD188}"/>
              </a:ext>
            </a:extLst>
          </p:cNvPr>
          <p:cNvSpPr/>
          <p:nvPr/>
        </p:nvSpPr>
        <p:spPr>
          <a:xfrm rot="10800000">
            <a:off x="3090625" y="2571750"/>
            <a:ext cx="2420784" cy="2094654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Up Arrow 8">
            <a:extLst>
              <a:ext uri="{FF2B5EF4-FFF2-40B4-BE49-F238E27FC236}">
                <a16:creationId xmlns:a16="http://schemas.microsoft.com/office/drawing/2014/main" id="{BE2DC9F2-DD88-C44C-AAE7-C85913697B60}"/>
              </a:ext>
            </a:extLst>
          </p:cNvPr>
          <p:cNvSpPr/>
          <p:nvPr/>
        </p:nvSpPr>
        <p:spPr>
          <a:xfrm flipH="1">
            <a:off x="3047596" y="2494318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1063AC-E4ED-D24E-9899-B32EA5AA635C}"/>
                  </a:ext>
                </a:extLst>
              </p:cNvPr>
              <p:cNvSpPr/>
              <p:nvPr/>
            </p:nvSpPr>
            <p:spPr>
              <a:xfrm>
                <a:off x="2972585" y="4698510"/>
                <a:ext cx="2613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1063AC-E4ED-D24E-9899-B32EA5AA63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585" y="4698510"/>
                <a:ext cx="2613815" cy="307777"/>
              </a:xfrm>
              <a:prstGeom prst="rect">
                <a:avLst/>
              </a:prstGeom>
              <a:blipFill>
                <a:blip r:embed="rId4"/>
                <a:stretch>
                  <a:fillRect l="-4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DA86550B-610B-0649-BC92-A36A2A8E6D93}"/>
              </a:ext>
            </a:extLst>
          </p:cNvPr>
          <p:cNvSpPr/>
          <p:nvPr/>
        </p:nvSpPr>
        <p:spPr>
          <a:xfrm>
            <a:off x="3047596" y="2867326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A86F3A-0CEF-F644-969B-565B7323C219}"/>
              </a:ext>
            </a:extLst>
          </p:cNvPr>
          <p:cNvSpPr/>
          <p:nvPr/>
        </p:nvSpPr>
        <p:spPr>
          <a:xfrm>
            <a:off x="3435667" y="350432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65C8CA-7A9E-E147-ABC8-FE7EFB70A2DA}"/>
              </a:ext>
            </a:extLst>
          </p:cNvPr>
          <p:cNvSpPr/>
          <p:nvPr/>
        </p:nvSpPr>
        <p:spPr>
          <a:xfrm>
            <a:off x="3702879" y="350534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2EBB0C-8EEB-644A-B5D3-3B5B050058E2}"/>
              </a:ext>
            </a:extLst>
          </p:cNvPr>
          <p:cNvSpPr/>
          <p:nvPr/>
        </p:nvSpPr>
        <p:spPr>
          <a:xfrm>
            <a:off x="3702879" y="315562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1CC575-E934-3A44-92F4-51F3359D5F80}"/>
              </a:ext>
            </a:extLst>
          </p:cNvPr>
          <p:cNvSpPr/>
          <p:nvPr/>
        </p:nvSpPr>
        <p:spPr>
          <a:xfrm>
            <a:off x="4098234" y="286706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E49298-E694-7543-8983-46244B20A497}"/>
              </a:ext>
            </a:extLst>
          </p:cNvPr>
          <p:cNvSpPr/>
          <p:nvPr/>
        </p:nvSpPr>
        <p:spPr>
          <a:xfrm>
            <a:off x="3702879" y="4226842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329549-4621-CF42-9BAC-69D58B9FAA2B}"/>
              </a:ext>
            </a:extLst>
          </p:cNvPr>
          <p:cNvSpPr/>
          <p:nvPr/>
        </p:nvSpPr>
        <p:spPr>
          <a:xfrm>
            <a:off x="4439569" y="391524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B11E6E-D9FF-C740-9EFC-BAB6DAF4AC7C}"/>
              </a:ext>
            </a:extLst>
          </p:cNvPr>
          <p:cNvSpPr/>
          <p:nvPr/>
        </p:nvSpPr>
        <p:spPr>
          <a:xfrm>
            <a:off x="4439036" y="422032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C49DB3-55CE-A549-B4BA-BAC8B5DA93AA}"/>
              </a:ext>
            </a:extLst>
          </p:cNvPr>
          <p:cNvSpPr/>
          <p:nvPr/>
        </p:nvSpPr>
        <p:spPr>
          <a:xfrm>
            <a:off x="4098234" y="4589275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D669BD-703C-6142-AB67-8FE5F65B312F}"/>
              </a:ext>
            </a:extLst>
          </p:cNvPr>
          <p:cNvSpPr/>
          <p:nvPr/>
        </p:nvSpPr>
        <p:spPr>
          <a:xfrm>
            <a:off x="4816070" y="391524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D445B5-F42D-1149-BE8F-5A837E716CD7}"/>
              </a:ext>
            </a:extLst>
          </p:cNvPr>
          <p:cNvSpPr/>
          <p:nvPr/>
        </p:nvSpPr>
        <p:spPr>
          <a:xfrm>
            <a:off x="3702879" y="422032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B7CF82-926A-4148-A7E0-9E5DE56BF64A}"/>
              </a:ext>
            </a:extLst>
          </p:cNvPr>
          <p:cNvCxnSpPr>
            <a:cxnSpLocks/>
          </p:cNvCxnSpPr>
          <p:nvPr/>
        </p:nvCxnSpPr>
        <p:spPr>
          <a:xfrm flipV="1">
            <a:off x="3090626" y="2571750"/>
            <a:ext cx="2420783" cy="20946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302749-23FF-1B4A-98C4-EF23163F510F}"/>
                  </a:ext>
                </a:extLst>
              </p:cNvPr>
              <p:cNvSpPr txBox="1"/>
              <p:nvPr/>
            </p:nvSpPr>
            <p:spPr>
              <a:xfrm rot="19050726">
                <a:off x="3153459" y="3353874"/>
                <a:ext cx="22733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𝑎𝑤𝑒𝑠𝑜𝑚𝑒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−1.5⋅#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𝑎𝑤𝑓𝑢𝑙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1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302749-23FF-1B4A-98C4-EF23163F5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0726">
                <a:off x="3153459" y="3353874"/>
                <a:ext cx="2273315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815EB095-52E9-E140-A0F2-D8680320AD0D}"/>
              </a:ext>
            </a:extLst>
          </p:cNvPr>
          <p:cNvSpPr/>
          <p:nvPr/>
        </p:nvSpPr>
        <p:spPr>
          <a:xfrm>
            <a:off x="2764942" y="2193249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4E97DA-6CE9-014B-B3F6-B2698931EDB9}"/>
              </a:ext>
            </a:extLst>
          </p:cNvPr>
          <p:cNvSpPr/>
          <p:nvPr/>
        </p:nvSpPr>
        <p:spPr>
          <a:xfrm>
            <a:off x="4892228" y="4710395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  <p:sp>
        <p:nvSpPr>
          <p:cNvPr id="26" name="Left-Up Arrow 25">
            <a:extLst>
              <a:ext uri="{FF2B5EF4-FFF2-40B4-BE49-F238E27FC236}">
                <a16:creationId xmlns:a16="http://schemas.microsoft.com/office/drawing/2014/main" id="{D98964C8-666B-DF46-8FBC-753CFB1517E3}"/>
              </a:ext>
            </a:extLst>
          </p:cNvPr>
          <p:cNvSpPr/>
          <p:nvPr/>
        </p:nvSpPr>
        <p:spPr>
          <a:xfrm flipH="1">
            <a:off x="6110404" y="2513437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F77AD6-B615-D347-9B9C-F051F8BEC2CD}"/>
                  </a:ext>
                </a:extLst>
              </p:cNvPr>
              <p:cNvSpPr/>
              <p:nvPr/>
            </p:nvSpPr>
            <p:spPr>
              <a:xfrm>
                <a:off x="8576670" y="4512515"/>
                <a:ext cx="4400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F77AD6-B615-D347-9B9C-F051F8BEC2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670" y="4512515"/>
                <a:ext cx="44005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5D79B9-F170-4845-B7E9-468A24E11DDA}"/>
                  </a:ext>
                </a:extLst>
              </p:cNvPr>
              <p:cNvSpPr/>
              <p:nvPr/>
            </p:nvSpPr>
            <p:spPr>
              <a:xfrm>
                <a:off x="5974541" y="4719457"/>
                <a:ext cx="3337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5D79B9-F170-4845-B7E9-468A24E11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541" y="4719457"/>
                <a:ext cx="333745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EA8E2C3-8302-6543-9EC7-4BA7E41818EA}"/>
                  </a:ext>
                </a:extLst>
              </p:cNvPr>
              <p:cNvSpPr/>
              <p:nvPr/>
            </p:nvSpPr>
            <p:spPr>
              <a:xfrm>
                <a:off x="5822455" y="4544621"/>
                <a:ext cx="3337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EA8E2C3-8302-6543-9EC7-4BA7E4181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55" y="4544621"/>
                <a:ext cx="333745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97FF9A3E-C212-874B-BC93-259E2364B71C}"/>
              </a:ext>
            </a:extLst>
          </p:cNvPr>
          <p:cNvSpPr/>
          <p:nvPr/>
        </p:nvSpPr>
        <p:spPr>
          <a:xfrm>
            <a:off x="5825284" y="2234796"/>
            <a:ext cx="570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error</a:t>
            </a: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C1E265-E2C4-EE4C-90F1-989951F82316}"/>
              </a:ext>
            </a:extLst>
          </p:cNvPr>
          <p:cNvCxnSpPr>
            <a:cxnSpLocks/>
          </p:cNvCxnSpPr>
          <p:nvPr/>
        </p:nvCxnSpPr>
        <p:spPr>
          <a:xfrm>
            <a:off x="6148516" y="3759345"/>
            <a:ext cx="152086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7ED00D-96E1-9843-9C9A-4D0E3BCB0D5E}"/>
              </a:ext>
            </a:extLst>
          </p:cNvPr>
          <p:cNvCxnSpPr>
            <a:cxnSpLocks/>
          </p:cNvCxnSpPr>
          <p:nvPr/>
        </p:nvCxnSpPr>
        <p:spPr>
          <a:xfrm>
            <a:off x="6289075" y="3747819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41F1AF-6CC4-E24E-8792-677F173427C7}"/>
              </a:ext>
            </a:extLst>
          </p:cNvPr>
          <p:cNvCxnSpPr>
            <a:cxnSpLocks/>
          </p:cNvCxnSpPr>
          <p:nvPr/>
        </p:nvCxnSpPr>
        <p:spPr>
          <a:xfrm>
            <a:off x="6273707" y="3954760"/>
            <a:ext cx="255800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66D0363-FE64-FC42-8F24-3F82C5CF69D0}"/>
              </a:ext>
            </a:extLst>
          </p:cNvPr>
          <p:cNvCxnSpPr>
            <a:cxnSpLocks/>
          </p:cNvCxnSpPr>
          <p:nvPr/>
        </p:nvCxnSpPr>
        <p:spPr>
          <a:xfrm>
            <a:off x="6515449" y="3940817"/>
            <a:ext cx="0" cy="34747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2EA56A4-6675-AC44-A28D-9C93A0F4035C}"/>
              </a:ext>
            </a:extLst>
          </p:cNvPr>
          <p:cNvCxnSpPr>
            <a:cxnSpLocks/>
          </p:cNvCxnSpPr>
          <p:nvPr/>
        </p:nvCxnSpPr>
        <p:spPr>
          <a:xfrm>
            <a:off x="6503923" y="4276763"/>
            <a:ext cx="153462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56783B-8BA1-0E46-8582-F7F42B9E9BCE}"/>
              </a:ext>
            </a:extLst>
          </p:cNvPr>
          <p:cNvCxnSpPr>
            <a:cxnSpLocks/>
          </p:cNvCxnSpPr>
          <p:nvPr/>
        </p:nvCxnSpPr>
        <p:spPr>
          <a:xfrm flipH="1">
            <a:off x="6657385" y="4263017"/>
            <a:ext cx="1523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CE8D815-DF75-B445-81BA-26038A1B1403}"/>
              </a:ext>
            </a:extLst>
          </p:cNvPr>
          <p:cNvCxnSpPr>
            <a:cxnSpLocks/>
          </p:cNvCxnSpPr>
          <p:nvPr/>
        </p:nvCxnSpPr>
        <p:spPr>
          <a:xfrm>
            <a:off x="6643026" y="4476806"/>
            <a:ext cx="289472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81642CD-065F-D94A-BED4-D71F9AA07272}"/>
              </a:ext>
            </a:extLst>
          </p:cNvPr>
          <p:cNvCxnSpPr>
            <a:cxnSpLocks/>
          </p:cNvCxnSpPr>
          <p:nvPr/>
        </p:nvCxnSpPr>
        <p:spPr>
          <a:xfrm>
            <a:off x="6920148" y="4476806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4A96269-26F9-C844-939A-83778A1327E8}"/>
              </a:ext>
            </a:extLst>
          </p:cNvPr>
          <p:cNvCxnSpPr>
            <a:cxnSpLocks/>
          </p:cNvCxnSpPr>
          <p:nvPr/>
        </p:nvCxnSpPr>
        <p:spPr>
          <a:xfrm>
            <a:off x="6920148" y="4677930"/>
            <a:ext cx="614503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70839E9-157A-5046-B8AB-A550B8A5AD04}"/>
              </a:ext>
            </a:extLst>
          </p:cNvPr>
          <p:cNvCxnSpPr>
            <a:cxnSpLocks/>
          </p:cNvCxnSpPr>
          <p:nvPr/>
        </p:nvCxnSpPr>
        <p:spPr>
          <a:xfrm flipV="1">
            <a:off x="7523125" y="4344136"/>
            <a:ext cx="0" cy="34747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B1D8970-FED2-8842-8E1F-AEF658C6A26B}"/>
              </a:ext>
            </a:extLst>
          </p:cNvPr>
          <p:cNvCxnSpPr>
            <a:cxnSpLocks/>
          </p:cNvCxnSpPr>
          <p:nvPr/>
        </p:nvCxnSpPr>
        <p:spPr>
          <a:xfrm>
            <a:off x="7515442" y="4359504"/>
            <a:ext cx="300299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7E2C49E-47F6-3D40-B881-3922AB03F015}"/>
              </a:ext>
            </a:extLst>
          </p:cNvPr>
          <p:cNvCxnSpPr>
            <a:cxnSpLocks/>
          </p:cNvCxnSpPr>
          <p:nvPr/>
        </p:nvCxnSpPr>
        <p:spPr>
          <a:xfrm flipV="1">
            <a:off x="7810422" y="4165559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2B85275-7AE4-4343-AAB8-B179F9F3C97D}"/>
              </a:ext>
            </a:extLst>
          </p:cNvPr>
          <p:cNvCxnSpPr>
            <a:cxnSpLocks/>
          </p:cNvCxnSpPr>
          <p:nvPr/>
        </p:nvCxnSpPr>
        <p:spPr>
          <a:xfrm flipH="1">
            <a:off x="7798897" y="4177084"/>
            <a:ext cx="236056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0B491B-9A19-2241-A481-D81AFA5AB1DF}"/>
              </a:ext>
            </a:extLst>
          </p:cNvPr>
          <p:cNvCxnSpPr>
            <a:cxnSpLocks/>
          </p:cNvCxnSpPr>
          <p:nvPr/>
        </p:nvCxnSpPr>
        <p:spPr>
          <a:xfrm>
            <a:off x="8027268" y="3975456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53B62EE-500A-7D4E-BBFF-AB611C7B3422}"/>
              </a:ext>
            </a:extLst>
          </p:cNvPr>
          <p:cNvCxnSpPr>
            <a:cxnSpLocks/>
          </p:cNvCxnSpPr>
          <p:nvPr/>
        </p:nvCxnSpPr>
        <p:spPr>
          <a:xfrm>
            <a:off x="8015742" y="3986655"/>
            <a:ext cx="391905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C459118-811C-DD43-851B-5160CA034A69}"/>
              </a:ext>
            </a:extLst>
          </p:cNvPr>
          <p:cNvCxnSpPr>
            <a:cxnSpLocks/>
          </p:cNvCxnSpPr>
          <p:nvPr/>
        </p:nvCxnSpPr>
        <p:spPr>
          <a:xfrm flipV="1">
            <a:off x="8393242" y="3793036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B8944AF-55AC-534C-990F-33BCBBDC7C7D}"/>
                  </a:ext>
                </a:extLst>
              </p:cNvPr>
              <p:cNvSpPr/>
              <p:nvPr/>
            </p:nvSpPr>
            <p:spPr>
              <a:xfrm>
                <a:off x="5822454" y="2787970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B8944AF-55AC-534C-990F-33BCBBDC7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54" y="2787970"/>
                <a:ext cx="33374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034E65E-B9EB-8F45-BD2C-4FDED891C65B}"/>
              </a:ext>
            </a:extLst>
          </p:cNvPr>
          <p:cNvCxnSpPr>
            <a:cxnSpLocks/>
          </p:cNvCxnSpPr>
          <p:nvPr/>
        </p:nvCxnSpPr>
        <p:spPr>
          <a:xfrm>
            <a:off x="8393242" y="3793036"/>
            <a:ext cx="152086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E859FED-A4B8-4B8B-8908-6A1EF4FEBF11}"/>
                  </a:ext>
                </a:extLst>
              </p14:cNvPr>
              <p14:cNvContentPartPr/>
              <p14:nvPr/>
            </p14:nvContentPartPr>
            <p14:xfrm>
              <a:off x="3081960" y="1375920"/>
              <a:ext cx="5187240" cy="334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E859FED-A4B8-4B8B-8908-6A1EF4FEBF1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72600" y="1366560"/>
                <a:ext cx="5205960" cy="336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6985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1" grpId="0"/>
      <p:bldP spid="1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1E7CBB-BB1F-1040-95F5-00C985D8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More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9DD43E40-768D-204C-A40A-CAC47999B5A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Like with regression, we can learn more complicated models by including more features or by including more complex features.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Instead of just using </a:t>
                </a:r>
              </a:p>
              <a:p>
                <a:pPr marL="139700" indent="0">
                  <a:buNone/>
                </a:pPr>
                <a:r>
                  <a:rPr lang="en-US" b="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𝑎𝑤𝑒𝑠𝑜𝑚𝑒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𝑎𝑤𝑓𝑢𝑙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We could use </a:t>
                </a:r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𝑎𝑤𝑒𝑠𝑜𝑚𝑒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𝑎𝑤𝑓𝑢𝑙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𝑎𝑤𝑒𝑠𝑜𝑚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𝑎𝑤𝑓𝑢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…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9DD43E40-768D-204C-A40A-CAC47999B5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AC6F9-2D7A-704B-8BD7-F083806E9E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5F9A2C-833E-2140-AEAC-50D645433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501" y="1769090"/>
            <a:ext cx="277228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1047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1711-DFDC-2943-AA09-14736A12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=0.23+1.12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−1.07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32CA5-7DEA-5E4F-BAB9-79B455195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5A519-6807-3D43-988C-0280EA8D5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4" y="1696285"/>
            <a:ext cx="5596201" cy="3053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52F4D-C8D6-9648-811F-759BDE89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306" y="1064504"/>
            <a:ext cx="2006720" cy="19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1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F7E73-785C-E84E-BAE8-7DA7DBD5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3" y="1277181"/>
            <a:ext cx="5596201" cy="3472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BB1711-DFDC-2943-AA09-14736A12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=1.68+1.39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−0.59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−0.17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−0.96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32CA5-7DEA-5E4F-BAB9-79B455195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4B3C5-0DF9-3B4F-8A94-1FAB308A4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087" y="1042340"/>
            <a:ext cx="1791979" cy="19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95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1711-DFDC-2943-AA09-14736A12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32CA5-7DEA-5E4F-BAB9-79B455195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D8AD3-B141-DA43-A0AB-10A647DF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4" y="2085857"/>
            <a:ext cx="5596201" cy="265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7C1AA-24CB-C640-A926-2A1A0FE5E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188" y="1067185"/>
            <a:ext cx="1983596" cy="19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9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1711-DFDC-2943-AA09-14736A12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32CA5-7DEA-5E4F-BAB9-79B455195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E0790-16BD-6741-BCF5-A527DA27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2085900"/>
            <a:ext cx="5596200" cy="26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4630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4215C-F62D-E144-BE7B-669E9BF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44050-B57C-A94B-ADDA-CFBF1A9ED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Just like with regression, we see a similar pattern with complexity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0DDA4-0A97-5446-ADCB-09074F6564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16379-5CF6-174F-82E0-8DE74F5E8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991" y="1525121"/>
            <a:ext cx="5596200" cy="28121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35756A-4C14-8A42-A16C-94F6CDD29B41}"/>
              </a:ext>
            </a:extLst>
          </p:cNvPr>
          <p:cNvSpPr/>
          <p:nvPr/>
        </p:nvSpPr>
        <p:spPr>
          <a:xfrm>
            <a:off x="3158991" y="4301119"/>
            <a:ext cx="1479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Low Complexity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2A35B-4584-5B44-8F68-774E97ED9F50}"/>
              </a:ext>
            </a:extLst>
          </p:cNvPr>
          <p:cNvSpPr/>
          <p:nvPr/>
        </p:nvSpPr>
        <p:spPr>
          <a:xfrm>
            <a:off x="7275299" y="4304896"/>
            <a:ext cx="1519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High Complexity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824D61-B28C-084E-9A06-8DEB9863373A}"/>
              </a:ext>
            </a:extLst>
          </p:cNvPr>
          <p:cNvSpPr/>
          <p:nvPr/>
        </p:nvSpPr>
        <p:spPr>
          <a:xfrm>
            <a:off x="2608199" y="1044293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Classification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A4060D-E961-9E40-AC19-3D510F2C9317}"/>
              </a:ext>
            </a:extLst>
          </p:cNvPr>
          <p:cNvSpPr/>
          <p:nvPr/>
        </p:nvSpPr>
        <p:spPr>
          <a:xfrm>
            <a:off x="8088584" y="1305903"/>
            <a:ext cx="598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True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F35C70-B1B7-4C44-8FF6-0C21FB027405}"/>
              </a:ext>
            </a:extLst>
          </p:cNvPr>
          <p:cNvSpPr/>
          <p:nvPr/>
        </p:nvSpPr>
        <p:spPr>
          <a:xfrm>
            <a:off x="8341452" y="3646955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Train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84160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B8A5-1EFA-7147-9346-2FBA2291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Overfitting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D86255E-6531-094D-AB10-EACDA30926E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Remember, we say the logistic function become “sharper” with larger coefficients.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does this mean for our predictions?</a:t>
                </a:r>
              </a:p>
              <a:p>
                <a:pPr marL="139700" indent="0">
                  <a:buNone/>
                </a:pPr>
                <a:r>
                  <a:rPr lang="en-US" dirty="0"/>
                  <a:t>    Because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getting larger in magnitude, the </a:t>
                </a:r>
                <a:br>
                  <a:rPr lang="en-US" dirty="0"/>
                </a:br>
                <a:r>
                  <a:rPr lang="en-US" dirty="0"/>
                  <a:t>    probabilities are closer to 0 or 1!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D86255E-6531-094D-AB10-EACDA30926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3C902-C798-1F4B-8260-D342995C37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37FB8-75B3-9C42-8A0E-3E6282F21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399" y="1656272"/>
            <a:ext cx="2066294" cy="2457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099B2-9DD4-4B4B-AD70-5E982B017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794" y="1656272"/>
            <a:ext cx="2013862" cy="2453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6F530-409B-514C-98D6-E39482E35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407" y="1656272"/>
            <a:ext cx="2062716" cy="2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72B6-D830-7E40-910E-BB087E01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Probabilities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99EA7-E0D6-4144-B015-65026E521A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B47BD-E31E-CB4A-AEC3-7A89F6F5B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686" y="837832"/>
            <a:ext cx="6002448" cy="4108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8E1333-112B-DE45-AE38-9D97982DFC6A}"/>
                  </a:ext>
                </a:extLst>
              </p:cNvPr>
              <p:cNvSpPr txBox="1"/>
              <p:nvPr/>
            </p:nvSpPr>
            <p:spPr>
              <a:xfrm>
                <a:off x="4572000" y="314050"/>
                <a:ext cx="2552943" cy="522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=+1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8E1333-112B-DE45-AE38-9D97982DF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14050"/>
                <a:ext cx="2552943" cy="522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0192497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D3191-F98A-434E-92B8-60F028331B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200" dirty="0"/>
              <a:t>Regularization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406E-A474-414A-B186-40B5CAE024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AF5A6-E68D-044D-8A67-479F1322B4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2102634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DDA0E-252D-564D-BAED-3A5A3303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L2 Regularized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D0E1B6D-F2A4-044A-A18B-8D2E7CA3B9E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Just like in regression, can change our quality metric to avoid overfitting when training a model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D0E1B6D-F2A4-044A-A18B-8D2E7CA3B9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E5E99-9D1D-4549-BD7B-0F153710BF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5D9898-2655-6743-96BB-3E4F51E2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884" y="1828851"/>
            <a:ext cx="64516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4766-6DEB-0F40-9EAC-E14A0B05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9AAA2-DA4C-CC43-BFE7-3FD7B3068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Minimizing classification error is probably the most intuitive thing to do given all we have learned from regression. However, it just doesn’t work in this case with classification.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aren’t able to use a method like gradient descent here because the function isn’t ”nice” (it’s not continuous, it’s not differentiable, etc.).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will use a stand-in for classification error that will allow us to use an optimization algorithm. But first, we have to change the problem we care about a bit.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Instead of caring about the classifications, let’s look at some probabilities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CA792-41E7-8C47-9B00-FE1750021A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9962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BBD9-6E04-1B4C-AD67-A7AFF119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5BE5780-470E-4141-AF52-76850D96AF8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Why do we subtract the L2 Norm?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How does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b="1" dirty="0"/>
                  <a:t> impact the complexity of the model?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How do we pick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b="1" dirty="0"/>
                  <a:t>?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5BE5780-470E-4141-AF52-76850D96AF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06D09-B4BF-6E40-ADD5-FDD4555008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1548030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A994-D37E-A045-B582-E246FDBB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Coefficient Path: </a:t>
            </a:r>
            <a:br>
              <a:rPr lang="en-US" sz="1950" dirty="0"/>
            </a:br>
            <a:r>
              <a:rPr lang="en-US" sz="1950" dirty="0"/>
              <a:t>L2 Penalty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58057-0617-604E-9B57-A63C7AC35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FBD8A-1A48-E245-9DCD-B3C96B9E09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EC82B-8DA8-2B48-931A-FC36ABCF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070" y="575500"/>
            <a:ext cx="6331310" cy="3855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619CDD-D89C-A747-8B93-4C697FE74458}"/>
                  </a:ext>
                </a:extLst>
              </p:cNvPr>
              <p:cNvSpPr/>
              <p:nvPr/>
            </p:nvSpPr>
            <p:spPr>
              <a:xfrm>
                <a:off x="2723070" y="246179"/>
                <a:ext cx="1275927" cy="325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619CDD-D89C-A747-8B93-4C697FE74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070" y="246179"/>
                <a:ext cx="1275927" cy="325089"/>
              </a:xfrm>
              <a:prstGeom prst="rect">
                <a:avLst/>
              </a:prstGeom>
              <a:blipFill>
                <a:blip r:embed="rId3"/>
                <a:stretch>
                  <a:fillRect l="-9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40D51A6-6850-6047-9DE2-1AC1479CB73A}"/>
                  </a:ext>
                </a:extLst>
              </p:cNvPr>
              <p:cNvSpPr/>
              <p:nvPr/>
            </p:nvSpPr>
            <p:spPr>
              <a:xfrm>
                <a:off x="5723519" y="4419036"/>
                <a:ext cx="3304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40D51A6-6850-6047-9DE2-1AC1479CB7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519" y="4419036"/>
                <a:ext cx="33041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8511565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5">
                <a:extLst>
                  <a:ext uri="{FF2B5EF4-FFF2-40B4-BE49-F238E27FC236}">
                    <a16:creationId xmlns:a16="http://schemas.microsoft.com/office/drawing/2014/main" id="{82A36BCF-3E6A-7044-BEAE-F32BD366908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Jake wants to find the best Logistic Regression model for a sentiment analysis dataset by tuning the regularization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,1, 10]</m:t>
                    </m:r>
                  </m:oMath>
                </a14:m>
                <a:r>
                  <a:rPr lang="en-US" dirty="0"/>
                  <a:t> and the learning rate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  He does the following:</a:t>
                </a:r>
              </a:p>
              <a:p>
                <a:pPr lvl="1"/>
                <a:r>
                  <a:rPr lang="en-US" dirty="0"/>
                  <a:t>Runs cross-validation 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to get the best value for the regularization parameter.</a:t>
                </a:r>
              </a:p>
              <a:p>
                <a:pPr lvl="1"/>
                <a:r>
                  <a:rPr lang="en-US" dirty="0"/>
                  <a:t>For that value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run cross-validation 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to get the best value for the learning rate.</a:t>
                </a:r>
              </a:p>
              <a:p>
                <a:r>
                  <a:rPr lang="en-US" dirty="0"/>
                  <a:t>After running this procedure, he is convinced he has the best Logistic Regression model for his dataset, given the hyper-parameter values he wanted to test.</a:t>
                </a:r>
              </a:p>
              <a:p>
                <a:endParaRPr lang="en-US" dirty="0"/>
              </a:p>
              <a:p>
                <a:r>
                  <a:rPr lang="en-US" b="1" dirty="0"/>
                  <a:t>What did Jake do wrong?</a:t>
                </a:r>
              </a:p>
            </p:txBody>
          </p:sp>
        </mc:Choice>
        <mc:Fallback xmlns="">
          <p:sp>
            <p:nvSpPr>
              <p:cNvPr id="7" name="Text Placeholder 5">
                <a:extLst>
                  <a:ext uri="{FF2B5EF4-FFF2-40B4-BE49-F238E27FC236}">
                    <a16:creationId xmlns:a16="http://schemas.microsoft.com/office/drawing/2014/main" id="{82A36BCF-3E6A-7044-BEAE-F32BD36690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F2415-B714-6448-AF52-D3DE0CC08B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7574AB-6889-3644-814A-A216937F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0F33F1-AB1E-B74A-AE95-5CA8BF0EB145}"/>
              </a:ext>
            </a:extLst>
          </p:cNvPr>
          <p:cNvSpPr/>
          <p:nvPr/>
        </p:nvSpPr>
        <p:spPr>
          <a:xfrm>
            <a:off x="345440" y="4043680"/>
            <a:ext cx="1859280" cy="223520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41859"/>
      </p:ext>
    </p:extLst>
  </p:cSld>
  <p:clrMapOvr>
    <a:masterClrMapping/>
  </p:clrMapOvr>
  <p:transition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1416" y="575500"/>
            <a:ext cx="632666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Details of logistic classification and how to train it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Predict with probabilities</a:t>
            </a:r>
          </a:p>
          <a:p>
            <a:r>
              <a:rPr lang="en-US" dirty="0"/>
              <a:t>Using the logistic function to turn Score to probability</a:t>
            </a:r>
          </a:p>
          <a:p>
            <a:r>
              <a:rPr lang="en-US" dirty="0"/>
              <a:t>Logistic Regression</a:t>
            </a:r>
          </a:p>
          <a:p>
            <a:r>
              <a:rPr lang="en-US" dirty="0"/>
              <a:t>Minimizing error vs maximizing likelihood</a:t>
            </a:r>
          </a:p>
          <a:p>
            <a:r>
              <a:rPr lang="en-US" dirty="0"/>
              <a:t>Gradient Ascent</a:t>
            </a:r>
          </a:p>
          <a:p>
            <a:r>
              <a:rPr lang="en-US" dirty="0"/>
              <a:t>Effects of learning rate</a:t>
            </a:r>
          </a:p>
          <a:p>
            <a:r>
              <a:rPr lang="en-US" dirty="0"/>
              <a:t>Overfitting with logistic regression</a:t>
            </a:r>
          </a:p>
          <a:p>
            <a:pPr lvl="1"/>
            <a:r>
              <a:rPr lang="en-US" dirty="0"/>
              <a:t>Over-confident (probabilities close to 0 or 1)</a:t>
            </a:r>
          </a:p>
          <a:p>
            <a:pPr lvl="1"/>
            <a:r>
              <a:rPr lang="en-US" dirty="0"/>
              <a:t>Regularization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482188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EEA4-02AD-4048-BE8E-E7BB3B0B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A7B354C-EAA7-0945-8229-5EDA79638C5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Assume that there is some randomness in the world, and instead will try to model the probability of a positive/negative label.</a:t>
                </a:r>
              </a:p>
              <a:p>
                <a:pPr marL="139700" indent="0">
                  <a:buNone/>
                </a:pPr>
                <a:r>
                  <a:rPr lang="en-US" b="1" dirty="0"/>
                  <a:t>Examples:</a:t>
                </a:r>
              </a:p>
              <a:p>
                <a:pPr marL="139700" indent="0">
                  <a:buNone/>
                </a:pPr>
                <a:r>
                  <a:rPr lang="en-US" dirty="0"/>
                  <a:t>“The sushi &amp; everything else were awesome!”</a:t>
                </a:r>
              </a:p>
              <a:p>
                <a:r>
                  <a:rPr lang="en-US" dirty="0"/>
                  <a:t>Definite positive (+1)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=+1 │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=“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𝑠𝑢𝑠h𝑖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&amp;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𝑒𝑣𝑒𝑟𝑦𝑡h𝑖𝑛𝑔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𝑒𝑙𝑠𝑒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𝑤𝑒𝑟𝑒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𝑎𝑤𝑒𝑠𝑜𝑚𝑒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!”</m:t>
                        </m:r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=0.99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“The sushi was alright, the service was OK”</a:t>
                </a:r>
              </a:p>
              <a:p>
                <a:r>
                  <a:rPr lang="en-US" dirty="0"/>
                  <a:t>Not as sure</a:t>
                </a:r>
              </a:p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=−1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│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=“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𝑠𝑢𝑠h𝑖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𝑎𝑙𝑟𝑖𝑔h𝑡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𝑠𝑒𝑟𝑣𝑖𝑐𝑒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𝑤𝑎𝑠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𝑜𝑘𝑎𝑦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!”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120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Use probability as the measurement of certainty</a:t>
                </a: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A7B354C-EAA7-0945-8229-5EDA79638C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8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68EB7-AD3C-394C-8377-15146A6445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413D7C-B965-4608-B152-71C19B45A022}"/>
                  </a:ext>
                </a:extLst>
              </p14:cNvPr>
              <p14:cNvContentPartPr/>
              <p14:nvPr/>
            </p14:nvContentPartPr>
            <p14:xfrm>
              <a:off x="127440" y="164520"/>
              <a:ext cx="7323120" cy="2803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413D7C-B965-4608-B152-71C19B45A0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080" y="155160"/>
                <a:ext cx="7341840" cy="282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130298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617-BDFF-494B-AE21-2699C80E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Estimate probabilities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and use those for prediction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Probability Classifier </a:t>
                </a:r>
              </a:p>
              <a:p>
                <a:pPr marL="139700" indent="0">
                  <a:buNone/>
                </a:pPr>
                <a:r>
                  <a:rPr lang="en-US" dirty="0"/>
                  <a:t>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: Sentence from review</a:t>
                </a:r>
              </a:p>
              <a:p>
                <a:r>
                  <a:rPr lang="en-US" dirty="0"/>
                  <a:t>Estimate class probability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=+1|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+1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Else: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b="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Notes</a:t>
                </a:r>
                <a:r>
                  <a:rPr lang="en-US" dirty="0"/>
                  <a:t>: </a:t>
                </a:r>
              </a:p>
              <a:p>
                <a:r>
                  <a:rPr lang="en-US" dirty="0"/>
                  <a:t>Estimating the probability improves </a:t>
                </a:r>
                <a:r>
                  <a:rPr lang="en-US" b="1" dirty="0"/>
                  <a:t>interpretability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56295-2AF3-DB4E-BB7A-9557DD24B9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723234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73A4E-5261-0947-9B85-57D202B5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Probabilities?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BE6667D-1E61-E344-BD6E-72DDC841FB8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Idea: </a:t>
                </a:r>
                <a:r>
                  <a:rPr lang="en-US" dirty="0"/>
                  <a:t>Let’s try to relate the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BE6667D-1E61-E344-BD6E-72DDC841FB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AA042-1DDE-E94A-A322-0135CF8651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11B7DC9-9977-6B41-8A1F-6861C63D5EEF}"/>
              </a:ext>
            </a:extLst>
          </p:cNvPr>
          <p:cNvSpPr/>
          <p:nvPr/>
        </p:nvSpPr>
        <p:spPr>
          <a:xfrm>
            <a:off x="3125130" y="1622838"/>
            <a:ext cx="2420783" cy="2074105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184D721-9E2E-794F-8028-441F93424DDB}"/>
              </a:ext>
            </a:extLst>
          </p:cNvPr>
          <p:cNvSpPr/>
          <p:nvPr/>
        </p:nvSpPr>
        <p:spPr>
          <a:xfrm rot="10800000">
            <a:off x="3125131" y="1622844"/>
            <a:ext cx="2420784" cy="2094654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Up Arrow 6">
            <a:extLst>
              <a:ext uri="{FF2B5EF4-FFF2-40B4-BE49-F238E27FC236}">
                <a16:creationId xmlns:a16="http://schemas.microsoft.com/office/drawing/2014/main" id="{D9E252E4-5761-9946-BEB5-432D61FBC344}"/>
              </a:ext>
            </a:extLst>
          </p:cNvPr>
          <p:cNvSpPr/>
          <p:nvPr/>
        </p:nvSpPr>
        <p:spPr>
          <a:xfrm flipH="1">
            <a:off x="3082102" y="1545412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B7E040E-E113-5B4F-B861-DA28E032DADF}"/>
                  </a:ext>
                </a:extLst>
              </p:cNvPr>
              <p:cNvSpPr/>
              <p:nvPr/>
            </p:nvSpPr>
            <p:spPr>
              <a:xfrm>
                <a:off x="3007091" y="3749604"/>
                <a:ext cx="2613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B7E040E-E113-5B4F-B861-DA28E032D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091" y="3749604"/>
                <a:ext cx="2613815" cy="307777"/>
              </a:xfrm>
              <a:prstGeom prst="rect">
                <a:avLst/>
              </a:prstGeom>
              <a:blipFill>
                <a:blip r:embed="rId3"/>
                <a:stretch>
                  <a:fillRect l="-4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D5DA8354-61ED-BC47-AFEA-78245FEFC373}"/>
              </a:ext>
            </a:extLst>
          </p:cNvPr>
          <p:cNvSpPr/>
          <p:nvPr/>
        </p:nvSpPr>
        <p:spPr>
          <a:xfrm>
            <a:off x="3082102" y="191842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E4E4AC-0790-4C4C-B919-5E5FD067209C}"/>
              </a:ext>
            </a:extLst>
          </p:cNvPr>
          <p:cNvSpPr/>
          <p:nvPr/>
        </p:nvSpPr>
        <p:spPr>
          <a:xfrm>
            <a:off x="3470173" y="255542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5D0C11-CF2D-364A-A801-689D02B8DE82}"/>
              </a:ext>
            </a:extLst>
          </p:cNvPr>
          <p:cNvSpPr/>
          <p:nvPr/>
        </p:nvSpPr>
        <p:spPr>
          <a:xfrm>
            <a:off x="3737385" y="255644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E08766-30FB-2349-8E2A-00F7034C77DD}"/>
              </a:ext>
            </a:extLst>
          </p:cNvPr>
          <p:cNvSpPr/>
          <p:nvPr/>
        </p:nvSpPr>
        <p:spPr>
          <a:xfrm>
            <a:off x="3737385" y="2206715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83B19F-3CCB-6144-B2FE-53182D54D969}"/>
              </a:ext>
            </a:extLst>
          </p:cNvPr>
          <p:cNvSpPr/>
          <p:nvPr/>
        </p:nvSpPr>
        <p:spPr>
          <a:xfrm>
            <a:off x="4132740" y="1918158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FE49C6-FE9A-774E-9FDC-D667E67910C3}"/>
              </a:ext>
            </a:extLst>
          </p:cNvPr>
          <p:cNvSpPr/>
          <p:nvPr/>
        </p:nvSpPr>
        <p:spPr>
          <a:xfrm>
            <a:off x="3737385" y="3277936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D766D7-9CE9-0C42-ABBC-8B0DEA150552}"/>
              </a:ext>
            </a:extLst>
          </p:cNvPr>
          <p:cNvSpPr/>
          <p:nvPr/>
        </p:nvSpPr>
        <p:spPr>
          <a:xfrm>
            <a:off x="4474075" y="296633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EA9AF5B-A0A7-1844-A3D0-0C6CC71C5487}"/>
              </a:ext>
            </a:extLst>
          </p:cNvPr>
          <p:cNvSpPr/>
          <p:nvPr/>
        </p:nvSpPr>
        <p:spPr>
          <a:xfrm>
            <a:off x="4473542" y="327142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301D94-7F59-D94E-B5E5-246829619A7A}"/>
              </a:ext>
            </a:extLst>
          </p:cNvPr>
          <p:cNvSpPr/>
          <p:nvPr/>
        </p:nvSpPr>
        <p:spPr>
          <a:xfrm>
            <a:off x="4132740" y="3640369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A5EAB7-E36A-8748-A2D2-D122F9CB8827}"/>
              </a:ext>
            </a:extLst>
          </p:cNvPr>
          <p:cNvSpPr/>
          <p:nvPr/>
        </p:nvSpPr>
        <p:spPr>
          <a:xfrm>
            <a:off x="4850576" y="296633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56F622-5130-4842-9BDF-E8E3C28C1254}"/>
              </a:ext>
            </a:extLst>
          </p:cNvPr>
          <p:cNvSpPr/>
          <p:nvPr/>
        </p:nvSpPr>
        <p:spPr>
          <a:xfrm>
            <a:off x="3737385" y="327142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6089D3-1336-C143-AAFF-E0471EB155C4}"/>
              </a:ext>
            </a:extLst>
          </p:cNvPr>
          <p:cNvCxnSpPr>
            <a:cxnSpLocks/>
          </p:cNvCxnSpPr>
          <p:nvPr/>
        </p:nvCxnSpPr>
        <p:spPr>
          <a:xfrm flipV="1">
            <a:off x="3125132" y="1622844"/>
            <a:ext cx="2420783" cy="20946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B1A3E8-2211-5D40-B53F-6F3AD4606CE0}"/>
                  </a:ext>
                </a:extLst>
              </p:cNvPr>
              <p:cNvSpPr txBox="1"/>
              <p:nvPr/>
            </p:nvSpPr>
            <p:spPr>
              <a:xfrm rot="19050726">
                <a:off x="3187965" y="2404968"/>
                <a:ext cx="22733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𝑎𝑤𝑒𝑠𝑜𝑚𝑒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−1.5⋅#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𝑎𝑤𝑓𝑢𝑙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1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B1A3E8-2211-5D40-B53F-6F3AD4606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0726">
                <a:off x="3187965" y="2404968"/>
                <a:ext cx="2273315" cy="2616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11C7816-1468-8F42-80E9-379C32B2D58D}"/>
              </a:ext>
            </a:extLst>
          </p:cNvPr>
          <p:cNvSpPr/>
          <p:nvPr/>
        </p:nvSpPr>
        <p:spPr>
          <a:xfrm>
            <a:off x="2799448" y="1244343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39C410-8C3D-8943-923A-ED3B0E2D5C10}"/>
              </a:ext>
            </a:extLst>
          </p:cNvPr>
          <p:cNvSpPr/>
          <p:nvPr/>
        </p:nvSpPr>
        <p:spPr>
          <a:xfrm>
            <a:off x="4926734" y="3761489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Placeholder 2">
                <a:extLst>
                  <a:ext uri="{FF2B5EF4-FFF2-40B4-BE49-F238E27FC236}">
                    <a16:creationId xmlns:a16="http://schemas.microsoft.com/office/drawing/2014/main" id="{672F00FB-CE55-B54C-A242-066333C0C4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85829" y="1251022"/>
                <a:ext cx="2743457" cy="30459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positive?</a:t>
                </a:r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negative?</a:t>
                </a:r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0?</a:t>
                </a:r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4" name="Text Placeholder 2">
                <a:extLst>
                  <a:ext uri="{FF2B5EF4-FFF2-40B4-BE49-F238E27FC236}">
                    <a16:creationId xmlns:a16="http://schemas.microsoft.com/office/drawing/2014/main" id="{672F00FB-CE55-B54C-A242-066333C0C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829" y="1251022"/>
                <a:ext cx="2743457" cy="3045935"/>
              </a:xfrm>
              <a:prstGeom prst="rect">
                <a:avLst/>
              </a:prstGeom>
              <a:blipFill>
                <a:blip r:embed="rId5"/>
                <a:stretch>
                  <a:fillRect b="-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6C22AA0-F039-432E-86A7-55F4A3D37DA3}"/>
                  </a:ext>
                </a:extLst>
              </p14:cNvPr>
              <p14:cNvContentPartPr/>
              <p14:nvPr/>
            </p14:nvContentPartPr>
            <p14:xfrm>
              <a:off x="6393960" y="1697760"/>
              <a:ext cx="1908720" cy="29286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6C22AA0-F039-432E-86A7-55F4A3D37DA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84600" y="1688400"/>
                <a:ext cx="1927440" cy="294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638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E27263BFA984A822E6B96AA80ED52" ma:contentTypeVersion="4" ma:contentTypeDescription="Create a new document." ma:contentTypeScope="" ma:versionID="8b9c8cba77be28863d2d7b65ae01ac03">
  <xsd:schema xmlns:xsd="http://www.w3.org/2001/XMLSchema" xmlns:xs="http://www.w3.org/2001/XMLSchema" xmlns:p="http://schemas.microsoft.com/office/2006/metadata/properties" xmlns:ns3="c57e2c81-afec-4593-ac03-d40bc9d24b6b" targetNamespace="http://schemas.microsoft.com/office/2006/metadata/properties" ma:root="true" ma:fieldsID="93ab4ae4d611b460d64563ce2a7f8efd" ns3:_="">
    <xsd:import namespace="c57e2c81-afec-4593-ac03-d40bc9d24b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e2c81-afec-4593-ac03-d40bc9d24b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680F8A-53FA-474A-A10B-35F0230BF2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AB337B-BBAE-4F9C-BB8C-7F93A8F8772E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c57e2c81-afec-4593-ac03-d40bc9d24b6b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1FEE323-0009-4883-A1B9-FB5B5B03522E}">
  <ds:schemaRefs>
    <ds:schemaRef ds:uri="c57e2c81-afec-4593-ac03-d40bc9d24b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3961</TotalTime>
  <Words>3216</Words>
  <Application>Microsoft Office PowerPoint</Application>
  <PresentationFormat>On-screen Show (16:9)</PresentationFormat>
  <Paragraphs>732</Paragraphs>
  <Slides>63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Calibri</vt:lpstr>
      <vt:lpstr>Nunito Sans</vt:lpstr>
      <vt:lpstr>Open Sans</vt:lpstr>
      <vt:lpstr>Arial</vt:lpstr>
      <vt:lpstr>Cambria Math</vt:lpstr>
      <vt:lpstr>Courier New</vt:lpstr>
      <vt:lpstr>Georgia</vt:lpstr>
      <vt:lpstr>SlideMaster</vt:lpstr>
      <vt:lpstr>CSE/STAT 416 Logistic Regression Pre-Class Videos  Tanmay Shah University of Washington July 3, 2024 </vt:lpstr>
      <vt:lpstr>Sentiment Classifier</vt:lpstr>
      <vt:lpstr>Decision Boundary</vt:lpstr>
      <vt:lpstr>Learning w ̂</vt:lpstr>
      <vt:lpstr>All the Same?</vt:lpstr>
      <vt:lpstr>Minimizing Error</vt:lpstr>
      <vt:lpstr>Probabilities</vt:lpstr>
      <vt:lpstr>Probability Classifier</vt:lpstr>
      <vt:lpstr>Score Probabilities?</vt:lpstr>
      <vt:lpstr>Interpreting Score</vt:lpstr>
      <vt:lpstr>Logistic Function</vt:lpstr>
      <vt:lpstr>Logistic Regression Model</vt:lpstr>
      <vt:lpstr>PowerPoint Presentation</vt:lpstr>
      <vt:lpstr>CSE/STAT 416 Logistic Regression   Tanmay Shah University of Washington June 3, 2024  ❓ Questions? Raise hand or sli.do #cs416 💬 Before Class: Does a straw have two holes or one? 🎵 Listening to: New Jeans</vt:lpstr>
      <vt:lpstr>Administrivia</vt:lpstr>
      <vt:lpstr>Confusion Matrix</vt:lpstr>
      <vt:lpstr>Confusion Matrix Example</vt:lpstr>
      <vt:lpstr>Which is Worse?</vt:lpstr>
      <vt:lpstr>Errors and Fairness</vt:lpstr>
      <vt:lpstr>Binary Classification Measures</vt:lpstr>
      <vt:lpstr>Multiclass Confusion Matrix</vt:lpstr>
      <vt:lpstr>1 min</vt:lpstr>
      <vt:lpstr>2 min</vt:lpstr>
      <vt:lpstr>Learning Theory</vt:lpstr>
      <vt:lpstr>How much data?</vt:lpstr>
      <vt:lpstr>Learning Curve</vt:lpstr>
      <vt:lpstr>Learning Curve</vt:lpstr>
      <vt:lpstr>Recap of classification so far</vt:lpstr>
      <vt:lpstr>All the Same?</vt:lpstr>
      <vt:lpstr>Logistic Regression Model</vt:lpstr>
      <vt:lpstr>Demo</vt:lpstr>
      <vt:lpstr>1 min</vt:lpstr>
      <vt:lpstr>2 min</vt:lpstr>
      <vt:lpstr>Quality Metric = Likelihood</vt:lpstr>
      <vt:lpstr>Learn w ̂</vt:lpstr>
      <vt:lpstr>Maximum Likelihood Estimate (MLE)</vt:lpstr>
      <vt:lpstr>1 min</vt:lpstr>
      <vt:lpstr>PowerPoint Presentation</vt:lpstr>
      <vt:lpstr>PowerPoint Presentation</vt:lpstr>
      <vt:lpstr>Finding MLE</vt:lpstr>
      <vt:lpstr>Gradient Ascent</vt:lpstr>
      <vt:lpstr>Learning Curve </vt:lpstr>
      <vt:lpstr>Choosing η</vt:lpstr>
      <vt:lpstr>Choosing η</vt:lpstr>
      <vt:lpstr>Choosing η</vt:lpstr>
      <vt:lpstr>Choosing η</vt:lpstr>
      <vt:lpstr>Grid Search</vt:lpstr>
      <vt:lpstr>PowerPoint Presentation</vt:lpstr>
      <vt:lpstr>Overfitting - Classification</vt:lpstr>
      <vt:lpstr>More Features</vt:lpstr>
      <vt:lpstr>Decision Boundary</vt:lpstr>
      <vt:lpstr>Decision Boundary</vt:lpstr>
      <vt:lpstr>Decision Boundary</vt:lpstr>
      <vt:lpstr>Decision Boundary</vt:lpstr>
      <vt:lpstr>Overfitting</vt:lpstr>
      <vt:lpstr>Effects of Overfitting</vt:lpstr>
      <vt:lpstr>Plotting Probabilities</vt:lpstr>
      <vt:lpstr>Regularization</vt:lpstr>
      <vt:lpstr>L2 Regularized Logistic Regression</vt:lpstr>
      <vt:lpstr>Some Details</vt:lpstr>
      <vt:lpstr>Coefficient Path:  L2 Penalty </vt:lpstr>
      <vt:lpstr>2 min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cse-loaner</cp:lastModifiedBy>
  <cp:revision>38</cp:revision>
  <cp:lastPrinted>2019-07-08T15:45:50Z</cp:lastPrinted>
  <dcterms:modified xsi:type="dcterms:W3CDTF">2024-07-03T07:25:43Z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0x010100317E27263BFA984A822E6B96AA80ED52</vt:lpwstr>
  </property>
</Properties>
</file>